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Lst>
  <p:notesMasterIdLst>
    <p:notesMasterId r:id="rId54"/>
  </p:notesMasterIdLst>
  <p:handoutMasterIdLst>
    <p:handoutMasterId r:id="rId72"/>
  </p:handoutMasterIdLst>
  <p:sldIdLst>
    <p:sldId id="284" r:id="rId5"/>
    <p:sldId id="313" r:id="rId6"/>
    <p:sldId id="396" r:id="rId7"/>
    <p:sldId id="497" r:id="rId8"/>
    <p:sldId id="496" r:id="rId9"/>
    <p:sldId id="435" r:id="rId10"/>
    <p:sldId id="651" r:id="rId11"/>
    <p:sldId id="516" r:id="rId12"/>
    <p:sldId id="519" r:id="rId13"/>
    <p:sldId id="523" r:id="rId14"/>
    <p:sldId id="526" r:id="rId15"/>
    <p:sldId id="525" r:id="rId16"/>
    <p:sldId id="505" r:id="rId17"/>
    <p:sldId id="506" r:id="rId18"/>
    <p:sldId id="507" r:id="rId19"/>
    <p:sldId id="508" r:id="rId20"/>
    <p:sldId id="509" r:id="rId21"/>
    <p:sldId id="520" r:id="rId22"/>
    <p:sldId id="510" r:id="rId23"/>
    <p:sldId id="591" r:id="rId24"/>
    <p:sldId id="527" r:id="rId25"/>
    <p:sldId id="511" r:id="rId26"/>
    <p:sldId id="502" r:id="rId27"/>
    <p:sldId id="503" r:id="rId28"/>
    <p:sldId id="504" r:id="rId29"/>
    <p:sldId id="498" r:id="rId30"/>
    <p:sldId id="514" r:id="rId31"/>
    <p:sldId id="513" r:id="rId32"/>
    <p:sldId id="499" r:id="rId33"/>
    <p:sldId id="512" r:id="rId34"/>
    <p:sldId id="500" r:id="rId35"/>
    <p:sldId id="650" r:id="rId36"/>
    <p:sldId id="436" r:id="rId37"/>
    <p:sldId id="589" r:id="rId38"/>
    <p:sldId id="590" r:id="rId39"/>
    <p:sldId id="529" r:id="rId40"/>
    <p:sldId id="406" r:id="rId41"/>
    <p:sldId id="407" r:id="rId42"/>
    <p:sldId id="408" r:id="rId43"/>
    <p:sldId id="409" r:id="rId44"/>
    <p:sldId id="410" r:id="rId45"/>
    <p:sldId id="309" r:id="rId46"/>
    <p:sldId id="339" r:id="rId47"/>
    <p:sldId id="340" r:id="rId48"/>
    <p:sldId id="341" r:id="rId49"/>
    <p:sldId id="343" r:id="rId50"/>
    <p:sldId id="362" r:id="rId51"/>
    <p:sldId id="413" r:id="rId52"/>
    <p:sldId id="414" r:id="rId53"/>
    <p:sldId id="415" r:id="rId55"/>
    <p:sldId id="416" r:id="rId56"/>
    <p:sldId id="417" r:id="rId57"/>
    <p:sldId id="418" r:id="rId58"/>
    <p:sldId id="419" r:id="rId59"/>
    <p:sldId id="420" r:id="rId60"/>
    <p:sldId id="311" r:id="rId61"/>
    <p:sldId id="358" r:id="rId62"/>
    <p:sldId id="359" r:id="rId63"/>
    <p:sldId id="365" r:id="rId64"/>
    <p:sldId id="364" r:id="rId65"/>
    <p:sldId id="312" r:id="rId66"/>
    <p:sldId id="290" r:id="rId67"/>
    <p:sldId id="288" r:id="rId68"/>
    <p:sldId id="303" r:id="rId69"/>
    <p:sldId id="305" r:id="rId70"/>
    <p:sldId id="283" r:id="rId71"/>
  </p:sldIdLst>
  <p:sldSz cx="9144000" cy="51435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495150"/>
    <a:srgbClr val="F7F7F7"/>
    <a:srgbClr val="EF2E07"/>
    <a:srgbClr val="A60000"/>
    <a:srgbClr val="C72520"/>
    <a:srgbClr val="D00000"/>
    <a:srgbClr val="F83C16"/>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34587"/>
    <p:restoredTop sz="94619"/>
  </p:normalViewPr>
  <p:slideViewPr>
    <p:cSldViewPr showGuides="1">
      <p:cViewPr varScale="1">
        <p:scale>
          <a:sx n="111" d="100"/>
          <a:sy n="111" d="100"/>
        </p:scale>
        <p:origin x="62" y="77"/>
      </p:cViewPr>
      <p:guideLst>
        <p:guide orient="horz" pos="1663"/>
        <p:guide pos="2656"/>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handoutMaster" Target="handoutMasters/handoutMaster1.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notesMaster" Target="notesMasters/notesMaster1.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buFontTx/>
              <a:buNone/>
              <a:defRPr sz="12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buFontTx/>
              <a:buNone/>
              <a:defRPr sz="120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buFontTx/>
              <a:buNone/>
              <a:defRPr sz="12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1" hangingPunct="1">
              <a:buFont typeface="Arial" panose="020B0604020202020204" pitchFamily="34" charset="0"/>
              <a:buNone/>
              <a:defRPr sz="1200" noProof="1"/>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9D262AE-44B4-4708-90CA-D6D664FEF21F}" type="slidenum">
              <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buFontTx/>
              <a:buNone/>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buFontTx/>
              <a:buNone/>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buFontTx/>
              <a:buNone/>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hangingPunct="1">
              <a:buFont typeface="Arial" panose="020B0604020202020204" pitchFamily="34" charset="0"/>
              <a:buNone/>
              <a:defRPr sz="1200" noProof="1"/>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9707AF5-9C85-4930-BF1B-8730ADDE4300}" type="slidenum">
              <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3.pn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image" Target="../media/image4.jpeg"/><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2"/>
          <a:stretch>
            <a:fillRect/>
          </a:stretch>
        </a:blipFill>
        <a:effectLst/>
      </p:bgPr>
    </p:bg>
    <p:spTree>
      <p:nvGrpSpPr>
        <p:cNvPr id="1" name=""/>
        <p:cNvGrpSpPr/>
        <p:nvPr/>
      </p:nvGrpSpPr>
      <p:grpSpPr/>
      <p:grpSp>
        <p:nvGrpSpPr>
          <p:cNvPr id="1026" name="组合 42"/>
          <p:cNvGrpSpPr/>
          <p:nvPr userDrawn="1"/>
        </p:nvGrpSpPr>
        <p:grpSpPr>
          <a:xfrm>
            <a:off x="1763713" y="4391025"/>
            <a:ext cx="300037" cy="300038"/>
            <a:chOff x="1365228" y="4292790"/>
            <a:chExt cx="300782" cy="300782"/>
          </a:xfrm>
        </p:grpSpPr>
        <p:sp>
          <p:nvSpPr>
            <p:cNvPr id="32" name="椭圆 31"/>
            <p:cNvSpPr/>
            <p:nvPr/>
          </p:nvSpPr>
          <p:spPr bwMode="auto">
            <a:xfrm>
              <a:off x="1365228" y="4292790"/>
              <a:ext cx="300782" cy="300782"/>
            </a:xfrm>
            <a:prstGeom prst="ellipse">
              <a:avLst/>
            </a:prstGeom>
            <a:solidFill>
              <a:schemeClr val="tx1">
                <a:lumMod val="75000"/>
                <a:lumOff val="25000"/>
                <a:alpha val="7000"/>
              </a:schemeClr>
            </a:solid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Segoe UI" panose="020B0502040204020203" pitchFamily="34" charset="0"/>
                <a:ea typeface="微软雅黑" panose="020B0503020204020204" pitchFamily="34" charset="-122"/>
                <a:cs typeface="+mn-cs"/>
              </a:endParaRPr>
            </a:p>
          </p:txBody>
        </p:sp>
        <p:pic>
          <p:nvPicPr>
            <p:cNvPr id="1028" name="Picture 5"/>
            <p:cNvPicPr>
              <a:picLocks noChangeAspect="1"/>
            </p:cNvPicPr>
            <p:nvPr/>
          </p:nvPicPr>
          <p:blipFill>
            <a:blip r:embed="rId3"/>
            <a:stretch>
              <a:fillRect/>
            </a:stretch>
          </p:blipFill>
          <p:spPr>
            <a:xfrm>
              <a:off x="1417391" y="4364115"/>
              <a:ext cx="196455" cy="158131"/>
            </a:xfrm>
            <a:prstGeom prst="rect">
              <a:avLst/>
            </a:prstGeom>
            <a:noFill/>
            <a:ln w="9525">
              <a:noFill/>
            </a:ln>
          </p:spPr>
        </p:pic>
      </p:gr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2"/>
          <a:stretch>
            <a:fillRect/>
          </a:stretch>
        </a:blip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l" rtl="0" eaLnBrk="0" fontAlgn="base" hangingPunct="0">
        <a:spcBef>
          <a:spcPct val="0"/>
        </a:spcBef>
        <a:spcAft>
          <a:spcPct val="0"/>
        </a:spcAft>
        <a:defRPr sz="24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24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24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24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2400" b="1">
          <a:solidFill>
            <a:schemeClr val="tx1"/>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2400" b="1">
          <a:solidFill>
            <a:schemeClr val="tx1"/>
          </a:solidFill>
          <a:latin typeface="黑体" panose="02010609060101010101" pitchFamily="49" charset="-122"/>
          <a:ea typeface="黑体" panose="02010609060101010101" pitchFamily="49" charset="-122"/>
        </a:defRPr>
      </a:lvl6pPr>
      <a:lvl7pPr marL="914400" algn="l" rtl="0" fontAlgn="base">
        <a:spcBef>
          <a:spcPct val="0"/>
        </a:spcBef>
        <a:spcAft>
          <a:spcPct val="0"/>
        </a:spcAft>
        <a:defRPr sz="2400" b="1">
          <a:solidFill>
            <a:schemeClr val="tx1"/>
          </a:solidFill>
          <a:latin typeface="黑体" panose="02010609060101010101" pitchFamily="49" charset="-122"/>
          <a:ea typeface="黑体" panose="02010609060101010101" pitchFamily="49" charset="-122"/>
        </a:defRPr>
      </a:lvl7pPr>
      <a:lvl8pPr marL="1371600" algn="l" rtl="0" fontAlgn="base">
        <a:spcBef>
          <a:spcPct val="0"/>
        </a:spcBef>
        <a:spcAft>
          <a:spcPct val="0"/>
        </a:spcAft>
        <a:defRPr sz="2400" b="1">
          <a:solidFill>
            <a:schemeClr val="tx1"/>
          </a:solidFill>
          <a:latin typeface="黑体" panose="02010609060101010101" pitchFamily="49" charset="-122"/>
          <a:ea typeface="黑体" panose="02010609060101010101" pitchFamily="49" charset="-122"/>
        </a:defRPr>
      </a:lvl8pPr>
      <a:lvl9pPr marL="1828800" algn="l" rtl="0" fontAlgn="base">
        <a:spcBef>
          <a:spcPct val="0"/>
        </a:spcBef>
        <a:spcAft>
          <a:spcPct val="0"/>
        </a:spcAft>
        <a:defRPr sz="2400" b="1">
          <a:solidFill>
            <a:schemeClr val="tx1"/>
          </a:solidFill>
          <a:latin typeface="黑体" panose="02010609060101010101" pitchFamily="49" charset="-122"/>
          <a:ea typeface="黑体" panose="02010609060101010101" pitchFamily="49"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b="1" kern="1200">
          <a:solidFill>
            <a:schemeClr val="tx1"/>
          </a:solidFill>
          <a:latin typeface="黑体" panose="02010609060101010101" pitchFamily="49" charset="-122"/>
          <a:ea typeface="黑体" panose="02010609060101010101"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1400" b="1" kern="1200">
          <a:solidFill>
            <a:schemeClr val="tx1"/>
          </a:solidFill>
          <a:latin typeface="黑体" panose="02010609060101010101" pitchFamily="49" charset="-122"/>
          <a:ea typeface="黑体" panose="02010609060101010101"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2"/>
          <a:stretch>
            <a:fillRect/>
          </a:stretch>
        </a:blip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3" r:id="rId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s>
</file>

<file path=ppt/slides/_rels/slide14.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3" Type="http://schemas.openxmlformats.org/officeDocument/2006/relationships/slideLayout" Target="../slideLayouts/slideLayout2.xml"/><Relationship Id="rId22" Type="http://schemas.openxmlformats.org/officeDocument/2006/relationships/tags" Target="../tags/tag57.xml"/><Relationship Id="rId21" Type="http://schemas.openxmlformats.org/officeDocument/2006/relationships/tags" Target="../tags/tag56.xml"/><Relationship Id="rId20" Type="http://schemas.openxmlformats.org/officeDocument/2006/relationships/tags" Target="../tags/tag55.xml"/><Relationship Id="rId2" Type="http://schemas.openxmlformats.org/officeDocument/2006/relationships/tags" Target="../tags/tag37.xml"/><Relationship Id="rId19" Type="http://schemas.openxmlformats.org/officeDocument/2006/relationships/tags" Target="../tags/tag54.xml"/><Relationship Id="rId18" Type="http://schemas.openxmlformats.org/officeDocument/2006/relationships/tags" Target="../tags/tag53.xml"/><Relationship Id="rId17" Type="http://schemas.openxmlformats.org/officeDocument/2006/relationships/tags" Target="../tags/tag52.xml"/><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3" Type="http://schemas.openxmlformats.org/officeDocument/2006/relationships/slideLayout" Target="../slideLayouts/slideLayout2.xml"/><Relationship Id="rId22" Type="http://schemas.openxmlformats.org/officeDocument/2006/relationships/tags" Target="../tags/tag79.xml"/><Relationship Id="rId21" Type="http://schemas.openxmlformats.org/officeDocument/2006/relationships/tags" Target="../tags/tag78.xml"/><Relationship Id="rId20" Type="http://schemas.openxmlformats.org/officeDocument/2006/relationships/tags" Target="../tags/tag77.xml"/><Relationship Id="rId2" Type="http://schemas.openxmlformats.org/officeDocument/2006/relationships/tags" Target="../tags/tag59.xml"/><Relationship Id="rId19" Type="http://schemas.openxmlformats.org/officeDocument/2006/relationships/tags" Target="../tags/tag76.xml"/><Relationship Id="rId18" Type="http://schemas.openxmlformats.org/officeDocument/2006/relationships/tags" Target="../tags/tag75.xml"/><Relationship Id="rId17" Type="http://schemas.openxmlformats.org/officeDocument/2006/relationships/tags" Target="../tags/tag74.xml"/><Relationship Id="rId16" Type="http://schemas.openxmlformats.org/officeDocument/2006/relationships/tags" Target="../tags/tag73.xml"/><Relationship Id="rId15" Type="http://schemas.openxmlformats.org/officeDocument/2006/relationships/tags" Target="../tags/tag72.xml"/><Relationship Id="rId14" Type="http://schemas.openxmlformats.org/officeDocument/2006/relationships/tags" Target="../tags/tag71.xml"/><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tags" Target="../tags/tag5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3" Type="http://schemas.openxmlformats.org/officeDocument/2006/relationships/slideLayout" Target="../slideLayouts/slideLayout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2.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image" Target="../media/image5.jpeg"/><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tags" Target="../tags/tag108.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tags" Target="../tags/tag109.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66.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9" Type="http://schemas.openxmlformats.org/officeDocument/2006/relationships/slideLayout" Target="../slideLayouts/slideLayout3.xml"/><Relationship Id="rId18" Type="http://schemas.openxmlformats.org/officeDocument/2006/relationships/tags" Target="../tags/tag145.xml"/><Relationship Id="rId17" Type="http://schemas.openxmlformats.org/officeDocument/2006/relationships/tags" Target="../tags/tag144.xml"/><Relationship Id="rId16" Type="http://schemas.openxmlformats.org/officeDocument/2006/relationships/tags" Target="../tags/tag143.xml"/><Relationship Id="rId15" Type="http://schemas.openxmlformats.org/officeDocument/2006/relationships/tags" Target="../tags/tag142.xml"/><Relationship Id="rId14" Type="http://schemas.openxmlformats.org/officeDocument/2006/relationships/tags" Target="../tags/tag141.xml"/><Relationship Id="rId13" Type="http://schemas.openxmlformats.org/officeDocument/2006/relationships/tags" Target="../tags/tag140.xml"/><Relationship Id="rId12" Type="http://schemas.openxmlformats.org/officeDocument/2006/relationships/tags" Target="../tags/tag139.xml"/><Relationship Id="rId11" Type="http://schemas.openxmlformats.org/officeDocument/2006/relationships/tags" Target="../tags/tag138.xml"/><Relationship Id="rId10" Type="http://schemas.openxmlformats.org/officeDocument/2006/relationships/tags" Target="../tags/tag137.xml"/><Relationship Id="rId1" Type="http://schemas.openxmlformats.org/officeDocument/2006/relationships/tags" Target="../tags/tag12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6146" name="TextBox 1"/>
          <p:cNvSpPr txBox="1"/>
          <p:nvPr/>
        </p:nvSpPr>
        <p:spPr>
          <a:xfrm>
            <a:off x="114935" y="828993"/>
            <a:ext cx="9060180" cy="953135"/>
          </a:xfrm>
          <a:prstGeom prst="rect">
            <a:avLst/>
          </a:prstGeom>
          <a:noFill/>
          <a:ln w="9525">
            <a:noFill/>
          </a:ln>
        </p:spPr>
        <p:txBody>
          <a:bodyPr wrap="square" anchor="ctr">
            <a:spAutoFit/>
          </a:bodyPr>
          <a:p>
            <a:pPr algn="ctr">
              <a:buFont typeface="Arial" panose="020B0604020202020204" pitchFamily="34" charset="0"/>
            </a:pPr>
            <a:r>
              <a:rPr lang="zh-CN" altLang="en-US" sz="2800" b="1" dirty="0">
                <a:solidFill>
                  <a:schemeClr val="bg1"/>
                </a:solidFill>
                <a:latin typeface="思源黑体 CN Heavy"/>
                <a:ea typeface="思源黑体 CN Heavy"/>
              </a:rPr>
              <a:t>《二十不惑</a:t>
            </a:r>
            <a:r>
              <a:rPr lang="en-US" altLang="zh-CN" sz="2800" b="1" dirty="0">
                <a:solidFill>
                  <a:schemeClr val="bg1"/>
                </a:solidFill>
                <a:latin typeface="思源黑体 CN Heavy"/>
                <a:ea typeface="思源黑体 CN Heavy"/>
              </a:rPr>
              <a:t>-</a:t>
            </a:r>
            <a:r>
              <a:rPr lang="zh-CN" altLang="en-US" sz="2800" b="1" dirty="0">
                <a:solidFill>
                  <a:schemeClr val="bg1"/>
                </a:solidFill>
                <a:latin typeface="思源黑体 CN Heavy"/>
                <a:ea typeface="思源黑体 CN Heavy"/>
              </a:rPr>
              <a:t>三十而已》，而我卡在中间困惑不已！</a:t>
            </a:r>
            <a:endParaRPr lang="zh-CN" altLang="en-US" sz="2800" b="1" dirty="0">
              <a:solidFill>
                <a:schemeClr val="bg1"/>
              </a:solidFill>
              <a:latin typeface="思源黑体 CN Heavy"/>
              <a:ea typeface="思源黑体 CN Heavy"/>
            </a:endParaRPr>
          </a:p>
          <a:p>
            <a:pPr algn="ctr">
              <a:buFont typeface="Arial" panose="020B0604020202020204" pitchFamily="34" charset="0"/>
            </a:pPr>
            <a:r>
              <a:rPr lang="zh-CN" altLang="en-US" sz="2800" b="1" dirty="0">
                <a:solidFill>
                  <a:schemeClr val="bg1"/>
                </a:solidFill>
                <a:latin typeface="思源黑体 CN Heavy"/>
                <a:ea typeface="思源黑体 CN Heavy"/>
                <a:sym typeface="+mn-ea"/>
              </a:rPr>
              <a:t>大数据分析直击程序员职业婚恋观</a:t>
            </a:r>
            <a:endParaRPr lang="zh-CN" altLang="en-US" sz="2800" b="1" dirty="0">
              <a:solidFill>
                <a:schemeClr val="bg1"/>
              </a:solidFill>
              <a:latin typeface="思源黑体 CN Heavy"/>
              <a:ea typeface="思源黑体 CN Heavy"/>
            </a:endParaRPr>
          </a:p>
        </p:txBody>
      </p:sp>
      <p:sp>
        <p:nvSpPr>
          <p:cNvPr id="6147" name="TextBox 2"/>
          <p:cNvSpPr txBox="1"/>
          <p:nvPr/>
        </p:nvSpPr>
        <p:spPr>
          <a:xfrm>
            <a:off x="1765300" y="1998663"/>
            <a:ext cx="2447925" cy="307975"/>
          </a:xfrm>
          <a:prstGeom prst="rect">
            <a:avLst/>
          </a:prstGeom>
          <a:noFill/>
          <a:ln w="9525">
            <a:noFill/>
          </a:ln>
        </p:spPr>
        <p:txBody>
          <a:bodyPr anchor="ctr">
            <a:spAutoFit/>
          </a:bodyPr>
          <a:p>
            <a:pPr>
              <a:buFont typeface="Arial" panose="020B0604020202020204" pitchFamily="34" charset="0"/>
            </a:pPr>
            <a:r>
              <a:rPr lang="zh-CN" altLang="en-US" sz="1400" dirty="0">
                <a:solidFill>
                  <a:schemeClr val="bg1"/>
                </a:solidFill>
                <a:latin typeface="思源黑体 CN Normal"/>
                <a:ea typeface="思源黑体 CN Normal"/>
              </a:rPr>
              <a:t>讲师：赵老师</a:t>
            </a:r>
            <a:endParaRPr lang="zh-CN" altLang="en-US" sz="1400" dirty="0">
              <a:solidFill>
                <a:schemeClr val="bg1"/>
              </a:solidFill>
              <a:latin typeface="思源黑体 CN Normal"/>
              <a:ea typeface="思源黑体 CN Normal"/>
            </a:endParaRPr>
          </a:p>
        </p:txBody>
      </p:sp>
      <p:sp>
        <p:nvSpPr>
          <p:cNvPr id="6148" name="TextBox 2"/>
          <p:cNvSpPr txBox="1"/>
          <p:nvPr/>
        </p:nvSpPr>
        <p:spPr>
          <a:xfrm>
            <a:off x="1765300" y="2240598"/>
            <a:ext cx="5759450" cy="1014730"/>
          </a:xfrm>
          <a:prstGeom prst="rect">
            <a:avLst/>
          </a:prstGeom>
          <a:noFill/>
          <a:ln w="9525">
            <a:noFill/>
          </a:ln>
        </p:spPr>
        <p:txBody>
          <a:bodyPr anchor="ctr">
            <a:spAutoFit/>
          </a:bodyPr>
          <a:p>
            <a:pPr>
              <a:lnSpc>
                <a:spcPct val="150000"/>
              </a:lnSpc>
              <a:buFont typeface="Arial" panose="020B0604020202020204" pitchFamily="34" charset="0"/>
            </a:pPr>
            <a:r>
              <a:rPr lang="zh-CN" altLang="en-US" sz="1000" dirty="0">
                <a:solidFill>
                  <a:schemeClr val="bg1"/>
                </a:solidFill>
                <a:latin typeface="思源黑体 CN Normal"/>
                <a:ea typeface="思源黑体 CN Normal"/>
              </a:rPr>
              <a:t>简介：</a:t>
            </a:r>
            <a:r>
              <a:rPr lang="zh-CN" sz="1000" dirty="0">
                <a:solidFill>
                  <a:schemeClr val="bg1"/>
                </a:solidFill>
                <a:latin typeface="思源黑体 CN Normal"/>
                <a:ea typeface="思源黑体 CN Normal"/>
              </a:rPr>
              <a:t>传智播客大数据学科资深讲师及算法研究员，曾任职东软集团及美团等多家互联网公司Data Scientist，多年模式识别和数据挖掘开发经验，主导研发多项国家和省级科研项目，专注ML/DL/NLP/KG领域相关算法的应用。曾负责企业级信贷风控模型和智能医疗数据平台多个项目开发。持续研究与推进Python大数据生态与AI场景结合</a:t>
            </a:r>
            <a:r>
              <a:rPr lang="zh-CN" altLang="en-US" sz="1000" dirty="0">
                <a:solidFill>
                  <a:schemeClr val="bg1"/>
                </a:solidFill>
                <a:latin typeface="思源黑体 CN Normal"/>
                <a:ea typeface="思源黑体 CN Normal"/>
              </a:rPr>
              <a:t>。</a:t>
            </a:r>
            <a:endParaRPr lang="zh-CN" altLang="en-US" sz="1000" dirty="0">
              <a:solidFill>
                <a:schemeClr val="bg1"/>
              </a:solidFill>
              <a:latin typeface="思源黑体 CN Normal"/>
              <a:ea typeface="思源黑体 CN Normal"/>
            </a:endParaRPr>
          </a:p>
        </p:txBody>
      </p:sp>
      <p:sp>
        <p:nvSpPr>
          <p:cNvPr id="6149" name="TextBox 2"/>
          <p:cNvSpPr txBox="1"/>
          <p:nvPr/>
        </p:nvSpPr>
        <p:spPr>
          <a:xfrm>
            <a:off x="396875" y="367665"/>
            <a:ext cx="3816350" cy="246063"/>
          </a:xfrm>
          <a:prstGeom prst="rect">
            <a:avLst/>
          </a:prstGeom>
          <a:noFill/>
          <a:ln w="9525">
            <a:noFill/>
          </a:ln>
        </p:spPr>
        <p:txBody>
          <a:bodyPr anchor="ctr">
            <a:spAutoFit/>
          </a:bodyPr>
          <a:p>
            <a:pPr>
              <a:buFont typeface="Arial" panose="020B0604020202020204" pitchFamily="34" charset="0"/>
            </a:pPr>
            <a:r>
              <a:rPr lang="zh-CN" altLang="en-US" sz="1000" b="1" dirty="0">
                <a:solidFill>
                  <a:schemeClr val="bg1"/>
                </a:solidFill>
                <a:latin typeface="思源黑体 CN Normal"/>
                <a:ea typeface="思源黑体 CN Normal"/>
              </a:rPr>
              <a:t>黑马程序员公开课</a:t>
            </a:r>
            <a:endParaRPr lang="zh-CN" altLang="en-US" sz="1000" b="1" dirty="0">
              <a:solidFill>
                <a:schemeClr val="bg1"/>
              </a:solidFill>
              <a:latin typeface="思源黑体 CN Normal"/>
              <a:ea typeface="思源黑体 CN Normal"/>
            </a:endParaRPr>
          </a:p>
        </p:txBody>
      </p:sp>
      <p:cxnSp>
        <p:nvCxnSpPr>
          <p:cNvPr id="6" name="直接连接符 5"/>
          <p:cNvCxnSpPr/>
          <p:nvPr/>
        </p:nvCxnSpPr>
        <p:spPr>
          <a:xfrm>
            <a:off x="1547813" y="1851025"/>
            <a:ext cx="59769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77179" y="4709476"/>
            <a:ext cx="3256281" cy="344805"/>
          </a:xfrm>
          <a:prstGeom prst="rect">
            <a:avLst/>
          </a:prstGeom>
          <a:noFill/>
        </p:spPr>
        <p:txBody>
          <a:bodyPr wrap="none">
            <a:spAutoFit/>
            <a:scene3d>
              <a:camera prst="orthographicFront"/>
              <a:lightRig rig="threePt" dir="t"/>
            </a:scene3d>
          </a:bodyPr>
          <a:lstStyle/>
          <a:p>
            <a:pPr marR="0" defTabSz="914400">
              <a:lnSpc>
                <a:spcPct val="150000"/>
              </a:lnSpc>
              <a:buClrTx/>
              <a:buSzTx/>
              <a:buFontTx/>
              <a:defRPr/>
            </a:pPr>
            <a:r>
              <a:rPr kumimoji="0" lang="zh-CN" altLang="en-US" sz="1100" kern="1200" cap="none" spc="0" normalizeH="0" baseline="0" noProof="0" dirty="0">
                <a:solidFill>
                  <a:srgbClr val="A60000">
                    <a:alpha val="66000"/>
                  </a:srgbClr>
                </a:solidFill>
                <a:latin typeface="思源黑体 CN Normal" pitchFamily="34" charset="-122"/>
                <a:ea typeface="思源黑体 CN Normal" pitchFamily="34" charset="-122"/>
                <a:cs typeface="+mn-cs"/>
              </a:rPr>
              <a:t>羡慕别人不如成就自己，</a:t>
            </a:r>
            <a:r>
              <a:rPr kumimoji="0" lang="en-US" altLang="zh-CN" sz="1100" kern="1200" cap="none" spc="0" normalizeH="0" baseline="0" noProof="0" dirty="0">
                <a:solidFill>
                  <a:srgbClr val="A60000">
                    <a:alpha val="66000"/>
                  </a:srgbClr>
                </a:solidFill>
                <a:latin typeface="思源黑体 CN Normal" pitchFamily="34" charset="-122"/>
                <a:ea typeface="思源黑体 CN Normal" pitchFamily="34" charset="-122"/>
                <a:cs typeface="+mn-cs"/>
              </a:rPr>
              <a:t>20</a:t>
            </a:r>
            <a:r>
              <a:rPr kumimoji="0" lang="zh-CN" altLang="en-US" sz="1100" kern="1200" cap="none" spc="0" normalizeH="0" baseline="0" noProof="0" dirty="0">
                <a:solidFill>
                  <a:srgbClr val="A60000">
                    <a:alpha val="66000"/>
                  </a:srgbClr>
                </a:solidFill>
                <a:latin typeface="思源黑体 CN Normal" pitchFamily="34" charset="-122"/>
                <a:ea typeface="思源黑体 CN Normal" pitchFamily="34" charset="-122"/>
                <a:cs typeface="+mn-cs"/>
              </a:rPr>
              <a:t>万优秀</a:t>
            </a:r>
            <a:r>
              <a:rPr kumimoji="0" lang="en-US" altLang="zh-CN" sz="1100" kern="1200" cap="none" spc="0" normalizeH="0" baseline="0" noProof="0" dirty="0">
                <a:solidFill>
                  <a:srgbClr val="A60000">
                    <a:alpha val="66000"/>
                  </a:srgbClr>
                </a:solidFill>
                <a:latin typeface="思源黑体 CN Normal" pitchFamily="34" charset="-122"/>
                <a:ea typeface="思源黑体 CN Normal" pitchFamily="34" charset="-122"/>
                <a:cs typeface="+mn-cs"/>
              </a:rPr>
              <a:t>IT</a:t>
            </a:r>
            <a:r>
              <a:rPr kumimoji="0" lang="zh-CN" altLang="en-US" sz="1100" kern="1200" cap="none" spc="0" normalizeH="0" baseline="0" noProof="0" dirty="0">
                <a:solidFill>
                  <a:srgbClr val="A60000">
                    <a:alpha val="66000"/>
                  </a:srgbClr>
                </a:solidFill>
                <a:latin typeface="思源黑体 CN Normal" pitchFamily="34" charset="-122"/>
                <a:ea typeface="思源黑体 CN Normal" pitchFamily="34" charset="-122"/>
                <a:cs typeface="+mn-cs"/>
              </a:rPr>
              <a:t>人的共同选择</a:t>
            </a:r>
            <a:endParaRPr kumimoji="0" lang="zh-CN" altLang="en-US" sz="1100" kern="1200" cap="none" spc="0" normalizeH="0" baseline="0" noProof="0" dirty="0">
              <a:solidFill>
                <a:srgbClr val="A60000">
                  <a:alpha val="66000"/>
                </a:srgbClr>
              </a:solidFill>
              <a:latin typeface="思源黑体 CN Normal" pitchFamily="34" charset="-122"/>
              <a:ea typeface="思源黑体 CN Normal" pitchFamily="34" charset="-122"/>
              <a:cs typeface="+mn-cs"/>
            </a:endParaRPr>
          </a:p>
        </p:txBody>
      </p:sp>
      <p:sp>
        <p:nvSpPr>
          <p:cNvPr id="10" name="KSO_Shape"/>
          <p:cNvSpPr/>
          <p:nvPr/>
        </p:nvSpPr>
        <p:spPr>
          <a:xfrm>
            <a:off x="3960813" y="3273425"/>
            <a:ext cx="1150938" cy="2889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CC0000"/>
                </a:solidFill>
                <a:effectLst/>
                <a:uLnTx/>
                <a:uFillTx/>
                <a:latin typeface="+mn-lt"/>
                <a:ea typeface="思源黑体 CN Normal"/>
                <a:cs typeface="+mn-cs"/>
              </a:rPr>
              <a:t>19:00</a:t>
            </a:r>
            <a:r>
              <a:rPr kumimoji="0" lang="zh-CN" altLang="en-US" sz="1600" b="0" i="0" u="none" strike="noStrike" kern="1200" cap="none" spc="0" normalizeH="0" baseline="0" noProof="0" dirty="0">
                <a:ln>
                  <a:noFill/>
                </a:ln>
                <a:solidFill>
                  <a:srgbClr val="CC0000"/>
                </a:solidFill>
                <a:effectLst/>
                <a:uLnTx/>
                <a:uFillTx/>
                <a:latin typeface="+mn-lt"/>
                <a:ea typeface="思源黑体 CN Normal"/>
                <a:cs typeface="+mn-cs"/>
              </a:rPr>
              <a:t>上课</a:t>
            </a:r>
            <a:endParaRPr kumimoji="0" lang="zh-CN" altLang="en-US" sz="1600" b="0" i="0" u="none" strike="noStrike" kern="1200" cap="none" spc="0" normalizeH="0" baseline="0" noProof="0" dirty="0">
              <a:ln>
                <a:noFill/>
              </a:ln>
              <a:solidFill>
                <a:srgbClr val="CC0000"/>
              </a:solidFill>
              <a:effectLst/>
              <a:uLnTx/>
              <a:uFillTx/>
              <a:latin typeface="+mn-lt"/>
              <a:ea typeface="思源黑体 CN Normal"/>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标注 3"/>
          <p:cNvSpPr/>
          <p:nvPr/>
        </p:nvSpPr>
        <p:spPr>
          <a:xfrm>
            <a:off x="934085" y="1651635"/>
            <a:ext cx="6925310" cy="2820035"/>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200">
                <a:latin typeface="华文楷体" panose="02010600040101010101" charset="-122"/>
                <a:ea typeface="华文楷体" panose="02010600040101010101" charset="-122"/>
              </a:rPr>
              <a:t>您对未来的规划是如何？</a:t>
            </a:r>
            <a:endParaRPr lang="zh-CN" altLang="en-US" sz="3200">
              <a:latin typeface="华文楷体" panose="02010600040101010101" charset="-122"/>
              <a:ea typeface="华文楷体" panose="02010600040101010101" charset="-122"/>
            </a:endParaRPr>
          </a:p>
          <a:p>
            <a:pPr algn="ctr"/>
            <a: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华文楷体" panose="02010600040101010101" charset="-122"/>
                <a:ea typeface="华文楷体" panose="02010600040101010101" charset="-122"/>
              </a:rPr>
              <a:t>不是你的能力，决定你的命运</a:t>
            </a:r>
            <a:endPar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华文楷体" panose="02010600040101010101" charset="-122"/>
              <a:ea typeface="华文楷体" panose="02010600040101010101" charset="-122"/>
            </a:endParaRPr>
          </a:p>
          <a:p>
            <a:pPr algn="ctr"/>
            <a: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华文楷体" panose="02010600040101010101" charset="-122"/>
                <a:ea typeface="华文楷体" panose="02010600040101010101" charset="-122"/>
              </a:rPr>
              <a:t>而是你的决定，改变了你的命运</a:t>
            </a:r>
            <a:endPar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华文楷体" panose="02010600040101010101" charset="-122"/>
              <a:ea typeface="华文楷体" panose="02010600040101010101" charset="-122"/>
            </a:endParaRPr>
          </a:p>
        </p:txBody>
      </p:sp>
      <p:sp>
        <p:nvSpPr>
          <p:cNvPr id="15" name="文本框 14"/>
          <p:cNvSpPr txBox="1"/>
          <p:nvPr/>
        </p:nvSpPr>
        <p:spPr>
          <a:xfrm>
            <a:off x="490220" y="623570"/>
            <a:ext cx="7369175" cy="368300"/>
          </a:xfrm>
          <a:prstGeom prst="rect">
            <a:avLst/>
          </a:prstGeom>
          <a:noFill/>
        </p:spPr>
        <p:txBody>
          <a:bodyPr wrap="square" rtlCol="0">
            <a:spAutoFit/>
          </a:bodyPr>
          <a:p>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关于我们职业规划</a:t>
            </a:r>
            <a:r>
              <a:rPr lang="en-US" altLang="zh-CN">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a:t>
            </a:r>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程序员</a:t>
            </a:r>
            <a:r>
              <a:rPr lang="en-US" altLang="zh-CN">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a:t>
            </a:r>
            <a:endParaRPr lang="en-US" altLang="zh-CN">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endParaRPr>
          </a:p>
        </p:txBody>
      </p:sp>
      <p:sp>
        <p:nvSpPr>
          <p:cNvPr id="5" name="文本框 4"/>
          <p:cNvSpPr txBox="1"/>
          <p:nvPr/>
        </p:nvSpPr>
        <p:spPr>
          <a:xfrm>
            <a:off x="897890" y="1075690"/>
            <a:ext cx="6986270" cy="368300"/>
          </a:xfrm>
          <a:prstGeom prst="rect">
            <a:avLst/>
          </a:prstGeom>
          <a:noFill/>
        </p:spPr>
        <p:txBody>
          <a:bodyPr wrap="square" rtlCol="0">
            <a:spAutoFit/>
          </a:bodyPr>
          <a:p>
            <a:r>
              <a:rPr lang="zh-CN" altLang="en-US">
                <a:latin typeface="华文楷体" panose="02010600040101010101" charset="-122"/>
                <a:ea typeface="华文楷体" panose="02010600040101010101" charset="-122"/>
              </a:rPr>
              <a:t>二十不惑三十而立，你的目标决定了你的未来</a:t>
            </a:r>
            <a:endParaRPr lang="zh-CN" altLang="en-US">
              <a:latin typeface="华文楷体" panose="02010600040101010101" charset="-122"/>
              <a:ea typeface="华文楷体" panose="0201060004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文本框 14"/>
          <p:cNvSpPr txBox="1"/>
          <p:nvPr/>
        </p:nvSpPr>
        <p:spPr>
          <a:xfrm>
            <a:off x="520065" y="602615"/>
            <a:ext cx="7369175" cy="368300"/>
          </a:xfrm>
          <a:prstGeom prst="rect">
            <a:avLst/>
          </a:prstGeom>
          <a:noFill/>
        </p:spPr>
        <p:txBody>
          <a:bodyPr wrap="square" rtlCol="0">
            <a:spAutoFit/>
          </a:bodyPr>
          <a:p>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大数据技术发展带来的机会</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endParaRPr>
          </a:p>
        </p:txBody>
      </p:sp>
      <p:pic>
        <p:nvPicPr>
          <p:cNvPr id="5" name="图片 4"/>
          <p:cNvPicPr>
            <a:picLocks noChangeAspect="1"/>
          </p:cNvPicPr>
          <p:nvPr/>
        </p:nvPicPr>
        <p:blipFill>
          <a:blip r:embed="rId1"/>
          <a:stretch>
            <a:fillRect/>
          </a:stretch>
        </p:blipFill>
        <p:spPr>
          <a:xfrm>
            <a:off x="649605" y="1156335"/>
            <a:ext cx="8139430" cy="3506470"/>
          </a:xfrm>
          <a:prstGeom prst="rect">
            <a:avLst/>
          </a:prstGeom>
        </p:spPr>
      </p:pic>
      <p:sp>
        <p:nvSpPr>
          <p:cNvPr id="6" name="文本框 5"/>
          <p:cNvSpPr txBox="1"/>
          <p:nvPr/>
        </p:nvSpPr>
        <p:spPr>
          <a:xfrm>
            <a:off x="2697480" y="4662805"/>
            <a:ext cx="6446520" cy="368300"/>
          </a:xfrm>
          <a:prstGeom prst="rect">
            <a:avLst/>
          </a:prstGeom>
          <a:noFill/>
        </p:spPr>
        <p:txBody>
          <a:bodyPr wrap="square" rtlCol="0">
            <a:spAutoFit/>
          </a:bodyPr>
          <a:p>
            <a:r>
              <a:rPr lang="zh-CN" altLang="en-US">
                <a:latin typeface="华文楷体" panose="02010600040101010101" charset="-122"/>
                <a:ea typeface="华文楷体" panose="02010600040101010101" charset="-122"/>
                <a:cs typeface="华文楷体" panose="02010600040101010101" charset="-122"/>
              </a:rPr>
              <a:t>业务</a:t>
            </a:r>
            <a:r>
              <a:rPr lang="en-US" altLang="zh-CN">
                <a:latin typeface="华文楷体" panose="02010600040101010101" charset="-122"/>
                <a:ea typeface="华文楷体" panose="02010600040101010101" charset="-122"/>
                <a:cs typeface="华文楷体" panose="02010600040101010101" charset="-122"/>
              </a:rPr>
              <a:t>+</a:t>
            </a:r>
            <a:r>
              <a:rPr lang="zh-CN" altLang="en-US">
                <a:latin typeface="华文楷体" panose="02010600040101010101" charset="-122"/>
                <a:ea typeface="华文楷体" panose="02010600040101010101" charset="-122"/>
                <a:cs typeface="华文楷体" panose="02010600040101010101" charset="-122"/>
              </a:rPr>
              <a:t>技术大数据场景应用助力成为大数据高级开发工程师</a:t>
            </a:r>
            <a:endParaRPr lang="zh-CN" altLang="en-US">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7"/>
          <p:cNvGrpSpPr/>
          <p:nvPr/>
        </p:nvGrpSpPr>
        <p:grpSpPr>
          <a:xfrm>
            <a:off x="1448453" y="1701206"/>
            <a:ext cx="2761213" cy="2328645"/>
            <a:chOff x="2116116" y="1357314"/>
            <a:chExt cx="11765602" cy="9921875"/>
          </a:xfrm>
        </p:grpSpPr>
        <p:sp>
          <p:nvSpPr>
            <p:cNvPr id="29" name="Freeform 1"/>
            <p:cNvSpPr>
              <a:spLocks noChangeArrowheads="1"/>
            </p:cNvSpPr>
            <p:nvPr/>
          </p:nvSpPr>
          <p:spPr bwMode="auto">
            <a:xfrm>
              <a:off x="10324000" y="1357314"/>
              <a:ext cx="3557718" cy="1994958"/>
            </a:xfrm>
            <a:custGeom>
              <a:avLst/>
              <a:gdLst>
                <a:gd name="T0" fmla="*/ 5242 w 5933"/>
                <a:gd name="T1" fmla="*/ 0 h 3325"/>
                <a:gd name="T2" fmla="*/ 5242 w 5933"/>
                <a:gd name="T3" fmla="*/ 0 h 3325"/>
                <a:gd name="T4" fmla="*/ 2540 w 5933"/>
                <a:gd name="T5" fmla="*/ 0 h 3325"/>
                <a:gd name="T6" fmla="*/ 2514 w 5933"/>
                <a:gd name="T7" fmla="*/ 0 h 3325"/>
                <a:gd name="T8" fmla="*/ 1906 w 5933"/>
                <a:gd name="T9" fmla="*/ 460 h 3325"/>
                <a:gd name="T10" fmla="*/ 0 w 5933"/>
                <a:gd name="T11" fmla="*/ 3324 h 3325"/>
                <a:gd name="T12" fmla="*/ 1230 w 5933"/>
                <a:gd name="T13" fmla="*/ 3324 h 3325"/>
                <a:gd name="T14" fmla="*/ 1230 w 5933"/>
                <a:gd name="T15" fmla="*/ 3202 h 3325"/>
                <a:gd name="T16" fmla="*/ 1163 w 5933"/>
                <a:gd name="T17" fmla="*/ 3080 h 3325"/>
                <a:gd name="T18" fmla="*/ 1041 w 5933"/>
                <a:gd name="T19" fmla="*/ 2756 h 3325"/>
                <a:gd name="T20" fmla="*/ 1163 w 5933"/>
                <a:gd name="T21" fmla="*/ 2378 h 3325"/>
                <a:gd name="T22" fmla="*/ 1595 w 5933"/>
                <a:gd name="T23" fmla="*/ 2189 h 3325"/>
                <a:gd name="T24" fmla="*/ 2027 w 5933"/>
                <a:gd name="T25" fmla="*/ 2378 h 3325"/>
                <a:gd name="T26" fmla="*/ 2149 w 5933"/>
                <a:gd name="T27" fmla="*/ 2756 h 3325"/>
                <a:gd name="T28" fmla="*/ 2014 w 5933"/>
                <a:gd name="T29" fmla="*/ 3094 h 3325"/>
                <a:gd name="T30" fmla="*/ 1933 w 5933"/>
                <a:gd name="T31" fmla="*/ 3229 h 3325"/>
                <a:gd name="T32" fmla="*/ 1933 w 5933"/>
                <a:gd name="T33" fmla="*/ 3324 h 3325"/>
                <a:gd name="T34" fmla="*/ 2514 w 5933"/>
                <a:gd name="T35" fmla="*/ 3324 h 3325"/>
                <a:gd name="T36" fmla="*/ 3027 w 5933"/>
                <a:gd name="T37" fmla="*/ 1351 h 3325"/>
                <a:gd name="T38" fmla="*/ 5242 w 5933"/>
                <a:gd name="T39" fmla="*/ 1351 h 3325"/>
                <a:gd name="T40" fmla="*/ 5932 w 5933"/>
                <a:gd name="T41" fmla="*/ 676 h 3325"/>
                <a:gd name="T42" fmla="*/ 5242 w 5933"/>
                <a:gd name="T43" fmla="*/ 0 h 3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33" h="3325">
                  <a:moveTo>
                    <a:pt x="5242" y="0"/>
                  </a:moveTo>
                  <a:lnTo>
                    <a:pt x="5242" y="0"/>
                  </a:lnTo>
                  <a:cubicBezTo>
                    <a:pt x="2540" y="0"/>
                    <a:pt x="2540" y="0"/>
                    <a:pt x="2540" y="0"/>
                  </a:cubicBezTo>
                  <a:cubicBezTo>
                    <a:pt x="2527" y="0"/>
                    <a:pt x="2527" y="0"/>
                    <a:pt x="2514" y="0"/>
                  </a:cubicBezTo>
                  <a:cubicBezTo>
                    <a:pt x="2243" y="27"/>
                    <a:pt x="1906" y="460"/>
                    <a:pt x="1906" y="460"/>
                  </a:cubicBezTo>
                  <a:cubicBezTo>
                    <a:pt x="0" y="3324"/>
                    <a:pt x="0" y="3324"/>
                    <a:pt x="0" y="3324"/>
                  </a:cubicBezTo>
                  <a:cubicBezTo>
                    <a:pt x="1230" y="3324"/>
                    <a:pt x="1230" y="3324"/>
                    <a:pt x="1230" y="3324"/>
                  </a:cubicBezTo>
                  <a:cubicBezTo>
                    <a:pt x="1230" y="3202"/>
                    <a:pt x="1230" y="3202"/>
                    <a:pt x="1230" y="3202"/>
                  </a:cubicBezTo>
                  <a:cubicBezTo>
                    <a:pt x="1230" y="3175"/>
                    <a:pt x="1230" y="3175"/>
                    <a:pt x="1163" y="3080"/>
                  </a:cubicBezTo>
                  <a:cubicBezTo>
                    <a:pt x="1109" y="3013"/>
                    <a:pt x="1041" y="2905"/>
                    <a:pt x="1041" y="2756"/>
                  </a:cubicBezTo>
                  <a:cubicBezTo>
                    <a:pt x="1041" y="2634"/>
                    <a:pt x="1068" y="2486"/>
                    <a:pt x="1163" y="2378"/>
                  </a:cubicBezTo>
                  <a:cubicBezTo>
                    <a:pt x="1243" y="2270"/>
                    <a:pt x="1406" y="2189"/>
                    <a:pt x="1595" y="2189"/>
                  </a:cubicBezTo>
                  <a:cubicBezTo>
                    <a:pt x="1784" y="2189"/>
                    <a:pt x="1946" y="2270"/>
                    <a:pt x="2027" y="2378"/>
                  </a:cubicBezTo>
                  <a:cubicBezTo>
                    <a:pt x="2122" y="2486"/>
                    <a:pt x="2149" y="2621"/>
                    <a:pt x="2149" y="2756"/>
                  </a:cubicBezTo>
                  <a:cubicBezTo>
                    <a:pt x="2149" y="2905"/>
                    <a:pt x="2068" y="3026"/>
                    <a:pt x="2014" y="3094"/>
                  </a:cubicBezTo>
                  <a:cubicBezTo>
                    <a:pt x="1946" y="3188"/>
                    <a:pt x="1933" y="3202"/>
                    <a:pt x="1933" y="3229"/>
                  </a:cubicBezTo>
                  <a:cubicBezTo>
                    <a:pt x="1933" y="3324"/>
                    <a:pt x="1933" y="3324"/>
                    <a:pt x="1933" y="3324"/>
                  </a:cubicBezTo>
                  <a:cubicBezTo>
                    <a:pt x="2514" y="3324"/>
                    <a:pt x="2514" y="3324"/>
                    <a:pt x="2514" y="3324"/>
                  </a:cubicBezTo>
                  <a:cubicBezTo>
                    <a:pt x="3027" y="1351"/>
                    <a:pt x="3027" y="1351"/>
                    <a:pt x="3027" y="1351"/>
                  </a:cubicBezTo>
                  <a:cubicBezTo>
                    <a:pt x="5242" y="1351"/>
                    <a:pt x="5242" y="1351"/>
                    <a:pt x="5242" y="1351"/>
                  </a:cubicBezTo>
                  <a:cubicBezTo>
                    <a:pt x="5594" y="1364"/>
                    <a:pt x="5932" y="1041"/>
                    <a:pt x="5932" y="676"/>
                  </a:cubicBezTo>
                  <a:cubicBezTo>
                    <a:pt x="5932" y="324"/>
                    <a:pt x="5594" y="0"/>
                    <a:pt x="5242" y="0"/>
                  </a:cubicBezTo>
                </a:path>
              </a:pathLst>
            </a:custGeom>
            <a:solidFill>
              <a:schemeClr val="accent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2"/>
            <p:cNvSpPr>
              <a:spLocks noChangeArrowheads="1"/>
            </p:cNvSpPr>
            <p:nvPr/>
          </p:nvSpPr>
          <p:spPr bwMode="auto">
            <a:xfrm>
              <a:off x="2116116" y="3513668"/>
              <a:ext cx="3338172" cy="1531938"/>
            </a:xfrm>
            <a:custGeom>
              <a:avLst/>
              <a:gdLst>
                <a:gd name="T0" fmla="*/ 5471 w 5567"/>
                <a:gd name="T1" fmla="*/ 1013 h 2554"/>
                <a:gd name="T2" fmla="*/ 5471 w 5567"/>
                <a:gd name="T3" fmla="*/ 1013 h 2554"/>
                <a:gd name="T4" fmla="*/ 5228 w 5567"/>
                <a:gd name="T5" fmla="*/ 945 h 2554"/>
                <a:gd name="T6" fmla="*/ 5026 w 5567"/>
                <a:gd name="T7" fmla="*/ 1026 h 2554"/>
                <a:gd name="T8" fmla="*/ 4783 w 5567"/>
                <a:gd name="T9" fmla="*/ 1135 h 2554"/>
                <a:gd name="T10" fmla="*/ 4296 w 5567"/>
                <a:gd name="T11" fmla="*/ 1135 h 2554"/>
                <a:gd name="T12" fmla="*/ 4296 w 5567"/>
                <a:gd name="T13" fmla="*/ 0 h 2554"/>
                <a:gd name="T14" fmla="*/ 500 w 5567"/>
                <a:gd name="T15" fmla="*/ 0 h 2554"/>
                <a:gd name="T16" fmla="*/ 162 w 5567"/>
                <a:gd name="T17" fmla="*/ 229 h 2554"/>
                <a:gd name="T18" fmla="*/ 54 w 5567"/>
                <a:gd name="T19" fmla="*/ 824 h 2554"/>
                <a:gd name="T20" fmla="*/ 554 w 5567"/>
                <a:gd name="T21" fmla="*/ 2553 h 2554"/>
                <a:gd name="T22" fmla="*/ 2094 w 5567"/>
                <a:gd name="T23" fmla="*/ 2553 h 2554"/>
                <a:gd name="T24" fmla="*/ 2094 w 5567"/>
                <a:gd name="T25" fmla="*/ 2472 h 2554"/>
                <a:gd name="T26" fmla="*/ 2013 w 5567"/>
                <a:gd name="T27" fmla="*/ 2337 h 2554"/>
                <a:gd name="T28" fmla="*/ 1878 w 5567"/>
                <a:gd name="T29" fmla="*/ 1999 h 2554"/>
                <a:gd name="T30" fmla="*/ 1999 w 5567"/>
                <a:gd name="T31" fmla="*/ 1621 h 2554"/>
                <a:gd name="T32" fmla="*/ 2432 w 5567"/>
                <a:gd name="T33" fmla="*/ 1432 h 2554"/>
                <a:gd name="T34" fmla="*/ 2864 w 5567"/>
                <a:gd name="T35" fmla="*/ 1621 h 2554"/>
                <a:gd name="T36" fmla="*/ 2985 w 5567"/>
                <a:gd name="T37" fmla="*/ 1999 h 2554"/>
                <a:gd name="T38" fmla="*/ 2864 w 5567"/>
                <a:gd name="T39" fmla="*/ 2323 h 2554"/>
                <a:gd name="T40" fmla="*/ 2796 w 5567"/>
                <a:gd name="T41" fmla="*/ 2445 h 2554"/>
                <a:gd name="T42" fmla="*/ 2796 w 5567"/>
                <a:gd name="T43" fmla="*/ 2553 h 2554"/>
                <a:gd name="T44" fmla="*/ 4296 w 5567"/>
                <a:gd name="T45" fmla="*/ 2553 h 2554"/>
                <a:gd name="T46" fmla="*/ 4296 w 5567"/>
                <a:gd name="T47" fmla="*/ 1391 h 2554"/>
                <a:gd name="T48" fmla="*/ 4769 w 5567"/>
                <a:gd name="T49" fmla="*/ 1391 h 2554"/>
                <a:gd name="T50" fmla="*/ 4769 w 5567"/>
                <a:gd name="T51" fmla="*/ 1391 h 2554"/>
                <a:gd name="T52" fmla="*/ 5026 w 5567"/>
                <a:gd name="T53" fmla="*/ 1526 h 2554"/>
                <a:gd name="T54" fmla="*/ 5228 w 5567"/>
                <a:gd name="T55" fmla="*/ 1607 h 2554"/>
                <a:gd name="T56" fmla="*/ 5458 w 5567"/>
                <a:gd name="T57" fmla="*/ 1540 h 2554"/>
                <a:gd name="T58" fmla="*/ 5566 w 5567"/>
                <a:gd name="T59" fmla="*/ 1269 h 2554"/>
                <a:gd name="T60" fmla="*/ 5471 w 5567"/>
                <a:gd name="T61" fmla="*/ 1013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67" h="2554">
                  <a:moveTo>
                    <a:pt x="5471" y="1013"/>
                  </a:moveTo>
                  <a:lnTo>
                    <a:pt x="5471" y="1013"/>
                  </a:lnTo>
                  <a:cubicBezTo>
                    <a:pt x="5404" y="959"/>
                    <a:pt x="5323" y="945"/>
                    <a:pt x="5228" y="945"/>
                  </a:cubicBezTo>
                  <a:cubicBezTo>
                    <a:pt x="5147" y="945"/>
                    <a:pt x="5093" y="972"/>
                    <a:pt x="5026" y="1026"/>
                  </a:cubicBezTo>
                  <a:cubicBezTo>
                    <a:pt x="4958" y="1067"/>
                    <a:pt x="4891" y="1135"/>
                    <a:pt x="4783" y="1135"/>
                  </a:cubicBezTo>
                  <a:cubicBezTo>
                    <a:pt x="4296" y="1135"/>
                    <a:pt x="4296" y="1135"/>
                    <a:pt x="4296" y="1135"/>
                  </a:cubicBezTo>
                  <a:cubicBezTo>
                    <a:pt x="4296" y="0"/>
                    <a:pt x="4296" y="0"/>
                    <a:pt x="4296" y="0"/>
                  </a:cubicBezTo>
                  <a:cubicBezTo>
                    <a:pt x="500" y="0"/>
                    <a:pt x="500" y="0"/>
                    <a:pt x="500" y="0"/>
                  </a:cubicBezTo>
                  <a:cubicBezTo>
                    <a:pt x="365" y="40"/>
                    <a:pt x="243" y="121"/>
                    <a:pt x="162" y="229"/>
                  </a:cubicBezTo>
                  <a:cubicBezTo>
                    <a:pt x="40" y="405"/>
                    <a:pt x="0" y="621"/>
                    <a:pt x="54" y="824"/>
                  </a:cubicBezTo>
                  <a:cubicBezTo>
                    <a:pt x="554" y="2553"/>
                    <a:pt x="554" y="2553"/>
                    <a:pt x="554" y="2553"/>
                  </a:cubicBezTo>
                  <a:cubicBezTo>
                    <a:pt x="2094" y="2553"/>
                    <a:pt x="2094" y="2553"/>
                    <a:pt x="2094" y="2553"/>
                  </a:cubicBezTo>
                  <a:cubicBezTo>
                    <a:pt x="2094" y="2472"/>
                    <a:pt x="2094" y="2472"/>
                    <a:pt x="2094" y="2472"/>
                  </a:cubicBezTo>
                  <a:cubicBezTo>
                    <a:pt x="2094" y="2445"/>
                    <a:pt x="2081" y="2418"/>
                    <a:pt x="2013" y="2337"/>
                  </a:cubicBezTo>
                  <a:cubicBezTo>
                    <a:pt x="1945" y="2256"/>
                    <a:pt x="1878" y="2148"/>
                    <a:pt x="1878" y="1999"/>
                  </a:cubicBezTo>
                  <a:cubicBezTo>
                    <a:pt x="1878" y="1864"/>
                    <a:pt x="1905" y="1729"/>
                    <a:pt x="1999" y="1621"/>
                  </a:cubicBezTo>
                  <a:cubicBezTo>
                    <a:pt x="2081" y="1513"/>
                    <a:pt x="2243" y="1432"/>
                    <a:pt x="2432" y="1432"/>
                  </a:cubicBezTo>
                  <a:cubicBezTo>
                    <a:pt x="2607" y="1432"/>
                    <a:pt x="2783" y="1513"/>
                    <a:pt x="2864" y="1621"/>
                  </a:cubicBezTo>
                  <a:cubicBezTo>
                    <a:pt x="2959" y="1729"/>
                    <a:pt x="2985" y="1864"/>
                    <a:pt x="2985" y="1999"/>
                  </a:cubicBezTo>
                  <a:cubicBezTo>
                    <a:pt x="2985" y="2134"/>
                    <a:pt x="2918" y="2256"/>
                    <a:pt x="2864" y="2323"/>
                  </a:cubicBezTo>
                  <a:cubicBezTo>
                    <a:pt x="2796" y="2418"/>
                    <a:pt x="2796" y="2418"/>
                    <a:pt x="2796" y="2445"/>
                  </a:cubicBezTo>
                  <a:cubicBezTo>
                    <a:pt x="2796" y="2553"/>
                    <a:pt x="2796" y="2553"/>
                    <a:pt x="2796" y="2553"/>
                  </a:cubicBezTo>
                  <a:cubicBezTo>
                    <a:pt x="4296" y="2553"/>
                    <a:pt x="4296" y="2553"/>
                    <a:pt x="4296" y="2553"/>
                  </a:cubicBezTo>
                  <a:cubicBezTo>
                    <a:pt x="4296" y="1391"/>
                    <a:pt x="4296" y="1391"/>
                    <a:pt x="4296" y="1391"/>
                  </a:cubicBezTo>
                  <a:cubicBezTo>
                    <a:pt x="4769" y="1391"/>
                    <a:pt x="4769" y="1391"/>
                    <a:pt x="4769" y="1391"/>
                  </a:cubicBezTo>
                  <a:lnTo>
                    <a:pt x="4769" y="1391"/>
                  </a:lnTo>
                  <a:cubicBezTo>
                    <a:pt x="4891" y="1391"/>
                    <a:pt x="4958" y="1472"/>
                    <a:pt x="5026" y="1526"/>
                  </a:cubicBezTo>
                  <a:cubicBezTo>
                    <a:pt x="5080" y="1580"/>
                    <a:pt x="5147" y="1607"/>
                    <a:pt x="5228" y="1607"/>
                  </a:cubicBezTo>
                  <a:cubicBezTo>
                    <a:pt x="5323" y="1607"/>
                    <a:pt x="5404" y="1594"/>
                    <a:pt x="5458" y="1540"/>
                  </a:cubicBezTo>
                  <a:cubicBezTo>
                    <a:pt x="5525" y="1499"/>
                    <a:pt x="5566" y="1418"/>
                    <a:pt x="5566" y="1269"/>
                  </a:cubicBezTo>
                  <a:cubicBezTo>
                    <a:pt x="5566" y="1135"/>
                    <a:pt x="5525" y="1053"/>
                    <a:pt x="5471" y="1013"/>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3"/>
            <p:cNvSpPr>
              <a:spLocks noChangeArrowheads="1"/>
            </p:cNvSpPr>
            <p:nvPr/>
          </p:nvSpPr>
          <p:spPr bwMode="auto">
            <a:xfrm>
              <a:off x="4853841" y="3513668"/>
              <a:ext cx="4253392" cy="1531938"/>
            </a:xfrm>
            <a:custGeom>
              <a:avLst/>
              <a:gdLst>
                <a:gd name="T0" fmla="*/ 6984 w 7093"/>
                <a:gd name="T1" fmla="*/ 1013 h 2554"/>
                <a:gd name="T2" fmla="*/ 6984 w 7093"/>
                <a:gd name="T3" fmla="*/ 1013 h 2554"/>
                <a:gd name="T4" fmla="*/ 6741 w 7093"/>
                <a:gd name="T5" fmla="*/ 945 h 2554"/>
                <a:gd name="T6" fmla="*/ 6538 w 7093"/>
                <a:gd name="T7" fmla="*/ 1026 h 2554"/>
                <a:gd name="T8" fmla="*/ 6295 w 7093"/>
                <a:gd name="T9" fmla="*/ 1135 h 2554"/>
                <a:gd name="T10" fmla="*/ 5849 w 7093"/>
                <a:gd name="T11" fmla="*/ 1135 h 2554"/>
                <a:gd name="T12" fmla="*/ 5849 w 7093"/>
                <a:gd name="T13" fmla="*/ 0 h 2554"/>
                <a:gd name="T14" fmla="*/ 0 w 7093"/>
                <a:gd name="T15" fmla="*/ 0 h 2554"/>
                <a:gd name="T16" fmla="*/ 0 w 7093"/>
                <a:gd name="T17" fmla="*/ 918 h 2554"/>
                <a:gd name="T18" fmla="*/ 217 w 7093"/>
                <a:gd name="T19" fmla="*/ 918 h 2554"/>
                <a:gd name="T20" fmla="*/ 325 w 7093"/>
                <a:gd name="T21" fmla="*/ 837 h 2554"/>
                <a:gd name="T22" fmla="*/ 662 w 7093"/>
                <a:gd name="T23" fmla="*/ 716 h 2554"/>
                <a:gd name="T24" fmla="*/ 1041 w 7093"/>
                <a:gd name="T25" fmla="*/ 837 h 2554"/>
                <a:gd name="T26" fmla="*/ 1216 w 7093"/>
                <a:gd name="T27" fmla="*/ 1283 h 2554"/>
                <a:gd name="T28" fmla="*/ 1041 w 7093"/>
                <a:gd name="T29" fmla="*/ 1716 h 2554"/>
                <a:gd name="T30" fmla="*/ 662 w 7093"/>
                <a:gd name="T31" fmla="*/ 1837 h 2554"/>
                <a:gd name="T32" fmla="*/ 311 w 7093"/>
                <a:gd name="T33" fmla="*/ 1702 h 2554"/>
                <a:gd name="T34" fmla="*/ 189 w 7093"/>
                <a:gd name="T35" fmla="*/ 1607 h 2554"/>
                <a:gd name="T36" fmla="*/ 0 w 7093"/>
                <a:gd name="T37" fmla="*/ 1607 h 2554"/>
                <a:gd name="T38" fmla="*/ 0 w 7093"/>
                <a:gd name="T39" fmla="*/ 2553 h 2554"/>
                <a:gd name="T40" fmla="*/ 3135 w 7093"/>
                <a:gd name="T41" fmla="*/ 2553 h 2554"/>
                <a:gd name="T42" fmla="*/ 3135 w 7093"/>
                <a:gd name="T43" fmla="*/ 2472 h 2554"/>
                <a:gd name="T44" fmla="*/ 3054 w 7093"/>
                <a:gd name="T45" fmla="*/ 2337 h 2554"/>
                <a:gd name="T46" fmla="*/ 2919 w 7093"/>
                <a:gd name="T47" fmla="*/ 1999 h 2554"/>
                <a:gd name="T48" fmla="*/ 3040 w 7093"/>
                <a:gd name="T49" fmla="*/ 1621 h 2554"/>
                <a:gd name="T50" fmla="*/ 3472 w 7093"/>
                <a:gd name="T51" fmla="*/ 1432 h 2554"/>
                <a:gd name="T52" fmla="*/ 3905 w 7093"/>
                <a:gd name="T53" fmla="*/ 1621 h 2554"/>
                <a:gd name="T54" fmla="*/ 4026 w 7093"/>
                <a:gd name="T55" fmla="*/ 1999 h 2554"/>
                <a:gd name="T56" fmla="*/ 3905 w 7093"/>
                <a:gd name="T57" fmla="*/ 2323 h 2554"/>
                <a:gd name="T58" fmla="*/ 3837 w 7093"/>
                <a:gd name="T59" fmla="*/ 2445 h 2554"/>
                <a:gd name="T60" fmla="*/ 3837 w 7093"/>
                <a:gd name="T61" fmla="*/ 2553 h 2554"/>
                <a:gd name="T62" fmla="*/ 5849 w 7093"/>
                <a:gd name="T63" fmla="*/ 2553 h 2554"/>
                <a:gd name="T64" fmla="*/ 5849 w 7093"/>
                <a:gd name="T65" fmla="*/ 1391 h 2554"/>
                <a:gd name="T66" fmla="*/ 6282 w 7093"/>
                <a:gd name="T67" fmla="*/ 1391 h 2554"/>
                <a:gd name="T68" fmla="*/ 6295 w 7093"/>
                <a:gd name="T69" fmla="*/ 1391 h 2554"/>
                <a:gd name="T70" fmla="*/ 6538 w 7093"/>
                <a:gd name="T71" fmla="*/ 1526 h 2554"/>
                <a:gd name="T72" fmla="*/ 6741 w 7093"/>
                <a:gd name="T73" fmla="*/ 1607 h 2554"/>
                <a:gd name="T74" fmla="*/ 6984 w 7093"/>
                <a:gd name="T75" fmla="*/ 1540 h 2554"/>
                <a:gd name="T76" fmla="*/ 7079 w 7093"/>
                <a:gd name="T77" fmla="*/ 1269 h 2554"/>
                <a:gd name="T78" fmla="*/ 6984 w 7093"/>
                <a:gd name="T79" fmla="*/ 1013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93" h="2554">
                  <a:moveTo>
                    <a:pt x="6984" y="1013"/>
                  </a:moveTo>
                  <a:lnTo>
                    <a:pt x="6984" y="1013"/>
                  </a:lnTo>
                  <a:cubicBezTo>
                    <a:pt x="6917" y="959"/>
                    <a:pt x="6835" y="945"/>
                    <a:pt x="6741" y="945"/>
                  </a:cubicBezTo>
                  <a:cubicBezTo>
                    <a:pt x="6660" y="945"/>
                    <a:pt x="6606" y="972"/>
                    <a:pt x="6538" y="1026"/>
                  </a:cubicBezTo>
                  <a:cubicBezTo>
                    <a:pt x="6470" y="1067"/>
                    <a:pt x="6403" y="1135"/>
                    <a:pt x="6295" y="1135"/>
                  </a:cubicBezTo>
                  <a:cubicBezTo>
                    <a:pt x="5849" y="1135"/>
                    <a:pt x="5849" y="1135"/>
                    <a:pt x="5849" y="1135"/>
                  </a:cubicBezTo>
                  <a:cubicBezTo>
                    <a:pt x="5849" y="0"/>
                    <a:pt x="5849" y="0"/>
                    <a:pt x="5849" y="0"/>
                  </a:cubicBezTo>
                  <a:cubicBezTo>
                    <a:pt x="0" y="0"/>
                    <a:pt x="0" y="0"/>
                    <a:pt x="0" y="0"/>
                  </a:cubicBezTo>
                  <a:cubicBezTo>
                    <a:pt x="0" y="918"/>
                    <a:pt x="0" y="918"/>
                    <a:pt x="0" y="918"/>
                  </a:cubicBezTo>
                  <a:cubicBezTo>
                    <a:pt x="217" y="918"/>
                    <a:pt x="217" y="918"/>
                    <a:pt x="217" y="918"/>
                  </a:cubicBezTo>
                  <a:cubicBezTo>
                    <a:pt x="230" y="918"/>
                    <a:pt x="243" y="905"/>
                    <a:pt x="325" y="837"/>
                  </a:cubicBezTo>
                  <a:cubicBezTo>
                    <a:pt x="406" y="783"/>
                    <a:pt x="514" y="716"/>
                    <a:pt x="662" y="716"/>
                  </a:cubicBezTo>
                  <a:cubicBezTo>
                    <a:pt x="784" y="716"/>
                    <a:pt x="919" y="743"/>
                    <a:pt x="1041" y="837"/>
                  </a:cubicBezTo>
                  <a:cubicBezTo>
                    <a:pt x="1149" y="918"/>
                    <a:pt x="1230" y="1094"/>
                    <a:pt x="1216" y="1283"/>
                  </a:cubicBezTo>
                  <a:cubicBezTo>
                    <a:pt x="1216" y="1459"/>
                    <a:pt x="1149" y="1621"/>
                    <a:pt x="1041" y="1716"/>
                  </a:cubicBezTo>
                  <a:cubicBezTo>
                    <a:pt x="919" y="1810"/>
                    <a:pt x="784" y="1837"/>
                    <a:pt x="662" y="1837"/>
                  </a:cubicBezTo>
                  <a:cubicBezTo>
                    <a:pt x="514" y="1837"/>
                    <a:pt x="392" y="1756"/>
                    <a:pt x="311" y="1702"/>
                  </a:cubicBezTo>
                  <a:cubicBezTo>
                    <a:pt x="230" y="1621"/>
                    <a:pt x="217" y="1607"/>
                    <a:pt x="189" y="1607"/>
                  </a:cubicBezTo>
                  <a:cubicBezTo>
                    <a:pt x="0" y="1607"/>
                    <a:pt x="0" y="1607"/>
                    <a:pt x="0" y="1607"/>
                  </a:cubicBezTo>
                  <a:cubicBezTo>
                    <a:pt x="0" y="2553"/>
                    <a:pt x="0" y="2553"/>
                    <a:pt x="0" y="2553"/>
                  </a:cubicBezTo>
                  <a:cubicBezTo>
                    <a:pt x="3135" y="2553"/>
                    <a:pt x="3135" y="2553"/>
                    <a:pt x="3135" y="2553"/>
                  </a:cubicBezTo>
                  <a:cubicBezTo>
                    <a:pt x="3135" y="2472"/>
                    <a:pt x="3135" y="2472"/>
                    <a:pt x="3135" y="2472"/>
                  </a:cubicBezTo>
                  <a:cubicBezTo>
                    <a:pt x="3135" y="2445"/>
                    <a:pt x="3121" y="2418"/>
                    <a:pt x="3054" y="2337"/>
                  </a:cubicBezTo>
                  <a:cubicBezTo>
                    <a:pt x="2999" y="2256"/>
                    <a:pt x="2919" y="2148"/>
                    <a:pt x="2919" y="1999"/>
                  </a:cubicBezTo>
                  <a:cubicBezTo>
                    <a:pt x="2919" y="1864"/>
                    <a:pt x="2945" y="1729"/>
                    <a:pt x="3040" y="1621"/>
                  </a:cubicBezTo>
                  <a:cubicBezTo>
                    <a:pt x="3121" y="1513"/>
                    <a:pt x="3283" y="1432"/>
                    <a:pt x="3472" y="1432"/>
                  </a:cubicBezTo>
                  <a:cubicBezTo>
                    <a:pt x="3661" y="1432"/>
                    <a:pt x="3823" y="1513"/>
                    <a:pt x="3905" y="1621"/>
                  </a:cubicBezTo>
                  <a:cubicBezTo>
                    <a:pt x="3999" y="1729"/>
                    <a:pt x="4026" y="1864"/>
                    <a:pt x="4026" y="1999"/>
                  </a:cubicBezTo>
                  <a:cubicBezTo>
                    <a:pt x="4026" y="2134"/>
                    <a:pt x="3959" y="2256"/>
                    <a:pt x="3905" y="2323"/>
                  </a:cubicBezTo>
                  <a:cubicBezTo>
                    <a:pt x="3837" y="2418"/>
                    <a:pt x="3837" y="2418"/>
                    <a:pt x="3837" y="2445"/>
                  </a:cubicBezTo>
                  <a:cubicBezTo>
                    <a:pt x="3837" y="2553"/>
                    <a:pt x="3837" y="2553"/>
                    <a:pt x="3837" y="2553"/>
                  </a:cubicBezTo>
                  <a:cubicBezTo>
                    <a:pt x="5849" y="2553"/>
                    <a:pt x="5849" y="2553"/>
                    <a:pt x="5849" y="2553"/>
                  </a:cubicBezTo>
                  <a:cubicBezTo>
                    <a:pt x="5849" y="1391"/>
                    <a:pt x="5849" y="1391"/>
                    <a:pt x="5849" y="1391"/>
                  </a:cubicBezTo>
                  <a:cubicBezTo>
                    <a:pt x="6282" y="1391"/>
                    <a:pt x="6282" y="1391"/>
                    <a:pt x="6282" y="1391"/>
                  </a:cubicBezTo>
                  <a:cubicBezTo>
                    <a:pt x="6295" y="1391"/>
                    <a:pt x="6295" y="1391"/>
                    <a:pt x="6295" y="1391"/>
                  </a:cubicBezTo>
                  <a:cubicBezTo>
                    <a:pt x="6403" y="1391"/>
                    <a:pt x="6470" y="1472"/>
                    <a:pt x="6538" y="1526"/>
                  </a:cubicBezTo>
                  <a:cubicBezTo>
                    <a:pt x="6606" y="1580"/>
                    <a:pt x="6660" y="1607"/>
                    <a:pt x="6741" y="1607"/>
                  </a:cubicBezTo>
                  <a:cubicBezTo>
                    <a:pt x="6835" y="1607"/>
                    <a:pt x="6917" y="1594"/>
                    <a:pt x="6984" y="1540"/>
                  </a:cubicBezTo>
                  <a:cubicBezTo>
                    <a:pt x="7038" y="1499"/>
                    <a:pt x="7079" y="1418"/>
                    <a:pt x="7079" y="1269"/>
                  </a:cubicBezTo>
                  <a:cubicBezTo>
                    <a:pt x="7092" y="1135"/>
                    <a:pt x="7038" y="1053"/>
                    <a:pt x="6984" y="1013"/>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4"/>
            <p:cNvSpPr>
              <a:spLocks noChangeArrowheads="1"/>
            </p:cNvSpPr>
            <p:nvPr/>
          </p:nvSpPr>
          <p:spPr bwMode="auto">
            <a:xfrm>
              <a:off x="8525301" y="2799292"/>
              <a:ext cx="3266752" cy="2246313"/>
            </a:xfrm>
            <a:custGeom>
              <a:avLst/>
              <a:gdLst>
                <a:gd name="T0" fmla="*/ 4702 w 5446"/>
                <a:gd name="T1" fmla="*/ 810 h 3743"/>
                <a:gd name="T2" fmla="*/ 4702 w 5446"/>
                <a:gd name="T3" fmla="*/ 810 h 3743"/>
                <a:gd name="T4" fmla="*/ 4702 w 5446"/>
                <a:gd name="T5" fmla="*/ 797 h 3743"/>
                <a:gd name="T6" fmla="*/ 4837 w 5446"/>
                <a:gd name="T7" fmla="*/ 554 h 3743"/>
                <a:gd name="T8" fmla="*/ 4932 w 5446"/>
                <a:gd name="T9" fmla="*/ 351 h 3743"/>
                <a:gd name="T10" fmla="*/ 4864 w 5446"/>
                <a:gd name="T11" fmla="*/ 108 h 3743"/>
                <a:gd name="T12" fmla="*/ 4594 w 5446"/>
                <a:gd name="T13" fmla="*/ 13 h 3743"/>
                <a:gd name="T14" fmla="*/ 4324 w 5446"/>
                <a:gd name="T15" fmla="*/ 108 h 3743"/>
                <a:gd name="T16" fmla="*/ 4256 w 5446"/>
                <a:gd name="T17" fmla="*/ 351 h 3743"/>
                <a:gd name="T18" fmla="*/ 4337 w 5446"/>
                <a:gd name="T19" fmla="*/ 554 h 3743"/>
                <a:gd name="T20" fmla="*/ 4445 w 5446"/>
                <a:gd name="T21" fmla="*/ 797 h 3743"/>
                <a:gd name="T22" fmla="*/ 4445 w 5446"/>
                <a:gd name="T23" fmla="*/ 1189 h 3743"/>
                <a:gd name="T24" fmla="*/ 0 w 5446"/>
                <a:gd name="T25" fmla="*/ 1189 h 3743"/>
                <a:gd name="T26" fmla="*/ 0 w 5446"/>
                <a:gd name="T27" fmla="*/ 2107 h 3743"/>
                <a:gd name="T28" fmla="*/ 176 w 5446"/>
                <a:gd name="T29" fmla="*/ 2107 h 3743"/>
                <a:gd name="T30" fmla="*/ 284 w 5446"/>
                <a:gd name="T31" fmla="*/ 2026 h 3743"/>
                <a:gd name="T32" fmla="*/ 622 w 5446"/>
                <a:gd name="T33" fmla="*/ 1905 h 3743"/>
                <a:gd name="T34" fmla="*/ 1000 w 5446"/>
                <a:gd name="T35" fmla="*/ 2026 h 3743"/>
                <a:gd name="T36" fmla="*/ 1189 w 5446"/>
                <a:gd name="T37" fmla="*/ 2472 h 3743"/>
                <a:gd name="T38" fmla="*/ 1000 w 5446"/>
                <a:gd name="T39" fmla="*/ 2905 h 3743"/>
                <a:gd name="T40" fmla="*/ 622 w 5446"/>
                <a:gd name="T41" fmla="*/ 3026 h 3743"/>
                <a:gd name="T42" fmla="*/ 284 w 5446"/>
                <a:gd name="T43" fmla="*/ 2891 h 3743"/>
                <a:gd name="T44" fmla="*/ 149 w 5446"/>
                <a:gd name="T45" fmla="*/ 2796 h 3743"/>
                <a:gd name="T46" fmla="*/ 0 w 5446"/>
                <a:gd name="T47" fmla="*/ 2796 h 3743"/>
                <a:gd name="T48" fmla="*/ 0 w 5446"/>
                <a:gd name="T49" fmla="*/ 3742 h 3743"/>
                <a:gd name="T50" fmla="*/ 2027 w 5446"/>
                <a:gd name="T51" fmla="*/ 3742 h 3743"/>
                <a:gd name="T52" fmla="*/ 2027 w 5446"/>
                <a:gd name="T53" fmla="*/ 3661 h 3743"/>
                <a:gd name="T54" fmla="*/ 1933 w 5446"/>
                <a:gd name="T55" fmla="*/ 3526 h 3743"/>
                <a:gd name="T56" fmla="*/ 1797 w 5446"/>
                <a:gd name="T57" fmla="*/ 3188 h 3743"/>
                <a:gd name="T58" fmla="*/ 1919 w 5446"/>
                <a:gd name="T59" fmla="*/ 2810 h 3743"/>
                <a:gd name="T60" fmla="*/ 2351 w 5446"/>
                <a:gd name="T61" fmla="*/ 2621 h 3743"/>
                <a:gd name="T62" fmla="*/ 2797 w 5446"/>
                <a:gd name="T63" fmla="*/ 2810 h 3743"/>
                <a:gd name="T64" fmla="*/ 2919 w 5446"/>
                <a:gd name="T65" fmla="*/ 3188 h 3743"/>
                <a:gd name="T66" fmla="*/ 2797 w 5446"/>
                <a:gd name="T67" fmla="*/ 3512 h 3743"/>
                <a:gd name="T68" fmla="*/ 2716 w 5446"/>
                <a:gd name="T69" fmla="*/ 3634 h 3743"/>
                <a:gd name="T70" fmla="*/ 2716 w 5446"/>
                <a:gd name="T71" fmla="*/ 3742 h 3743"/>
                <a:gd name="T72" fmla="*/ 4783 w 5446"/>
                <a:gd name="T73" fmla="*/ 3742 h 3743"/>
                <a:gd name="T74" fmla="*/ 5445 w 5446"/>
                <a:gd name="T75" fmla="*/ 1189 h 3743"/>
                <a:gd name="T76" fmla="*/ 4702 w 5446"/>
                <a:gd name="T77" fmla="*/ 1189 h 3743"/>
                <a:gd name="T78" fmla="*/ 4702 w 5446"/>
                <a:gd name="T79" fmla="*/ 810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46" h="3743">
                  <a:moveTo>
                    <a:pt x="4702" y="810"/>
                  </a:moveTo>
                  <a:lnTo>
                    <a:pt x="4702" y="810"/>
                  </a:lnTo>
                  <a:cubicBezTo>
                    <a:pt x="4702" y="797"/>
                    <a:pt x="4702" y="797"/>
                    <a:pt x="4702" y="797"/>
                  </a:cubicBezTo>
                  <a:cubicBezTo>
                    <a:pt x="4715" y="689"/>
                    <a:pt x="4783" y="621"/>
                    <a:pt x="4837" y="554"/>
                  </a:cubicBezTo>
                  <a:cubicBezTo>
                    <a:pt x="4891" y="486"/>
                    <a:pt x="4932" y="432"/>
                    <a:pt x="4932" y="351"/>
                  </a:cubicBezTo>
                  <a:cubicBezTo>
                    <a:pt x="4932" y="257"/>
                    <a:pt x="4905" y="175"/>
                    <a:pt x="4864" y="108"/>
                  </a:cubicBezTo>
                  <a:cubicBezTo>
                    <a:pt x="4810" y="54"/>
                    <a:pt x="4729" y="13"/>
                    <a:pt x="4594" y="13"/>
                  </a:cubicBezTo>
                  <a:cubicBezTo>
                    <a:pt x="4445" y="0"/>
                    <a:pt x="4378" y="41"/>
                    <a:pt x="4324" y="108"/>
                  </a:cubicBezTo>
                  <a:cubicBezTo>
                    <a:pt x="4283" y="162"/>
                    <a:pt x="4256" y="257"/>
                    <a:pt x="4256" y="351"/>
                  </a:cubicBezTo>
                  <a:cubicBezTo>
                    <a:pt x="4256" y="432"/>
                    <a:pt x="4296" y="486"/>
                    <a:pt x="4337" y="554"/>
                  </a:cubicBezTo>
                  <a:cubicBezTo>
                    <a:pt x="4378" y="621"/>
                    <a:pt x="4445" y="689"/>
                    <a:pt x="4445" y="797"/>
                  </a:cubicBezTo>
                  <a:cubicBezTo>
                    <a:pt x="4445" y="1189"/>
                    <a:pt x="4445" y="1189"/>
                    <a:pt x="4445" y="1189"/>
                  </a:cubicBezTo>
                  <a:cubicBezTo>
                    <a:pt x="0" y="1189"/>
                    <a:pt x="0" y="1189"/>
                    <a:pt x="0" y="1189"/>
                  </a:cubicBezTo>
                  <a:cubicBezTo>
                    <a:pt x="0" y="2107"/>
                    <a:pt x="0" y="2107"/>
                    <a:pt x="0" y="2107"/>
                  </a:cubicBezTo>
                  <a:cubicBezTo>
                    <a:pt x="176" y="2107"/>
                    <a:pt x="176" y="2107"/>
                    <a:pt x="176" y="2107"/>
                  </a:cubicBezTo>
                  <a:cubicBezTo>
                    <a:pt x="189" y="2107"/>
                    <a:pt x="203" y="2094"/>
                    <a:pt x="284" y="2026"/>
                  </a:cubicBezTo>
                  <a:cubicBezTo>
                    <a:pt x="365" y="1972"/>
                    <a:pt x="473" y="1905"/>
                    <a:pt x="622" y="1905"/>
                  </a:cubicBezTo>
                  <a:cubicBezTo>
                    <a:pt x="744" y="1905"/>
                    <a:pt x="878" y="1932"/>
                    <a:pt x="1000" y="2026"/>
                  </a:cubicBezTo>
                  <a:cubicBezTo>
                    <a:pt x="1108" y="2107"/>
                    <a:pt x="1189" y="2283"/>
                    <a:pt x="1189" y="2472"/>
                  </a:cubicBezTo>
                  <a:cubicBezTo>
                    <a:pt x="1176" y="2648"/>
                    <a:pt x="1108" y="2810"/>
                    <a:pt x="1000" y="2905"/>
                  </a:cubicBezTo>
                  <a:cubicBezTo>
                    <a:pt x="892" y="2999"/>
                    <a:pt x="744" y="3026"/>
                    <a:pt x="622" y="3026"/>
                  </a:cubicBezTo>
                  <a:cubicBezTo>
                    <a:pt x="473" y="3026"/>
                    <a:pt x="351" y="2945"/>
                    <a:pt x="284" y="2891"/>
                  </a:cubicBezTo>
                  <a:cubicBezTo>
                    <a:pt x="189" y="2810"/>
                    <a:pt x="176" y="2796"/>
                    <a:pt x="149" y="2796"/>
                  </a:cubicBezTo>
                  <a:cubicBezTo>
                    <a:pt x="0" y="2796"/>
                    <a:pt x="0" y="2796"/>
                    <a:pt x="0" y="2796"/>
                  </a:cubicBezTo>
                  <a:cubicBezTo>
                    <a:pt x="0" y="3742"/>
                    <a:pt x="0" y="3742"/>
                    <a:pt x="0" y="3742"/>
                  </a:cubicBezTo>
                  <a:cubicBezTo>
                    <a:pt x="2027" y="3742"/>
                    <a:pt x="2027" y="3742"/>
                    <a:pt x="2027" y="3742"/>
                  </a:cubicBezTo>
                  <a:cubicBezTo>
                    <a:pt x="2027" y="3661"/>
                    <a:pt x="2027" y="3661"/>
                    <a:pt x="2027" y="3661"/>
                  </a:cubicBezTo>
                  <a:cubicBezTo>
                    <a:pt x="2027" y="3634"/>
                    <a:pt x="2013" y="3607"/>
                    <a:pt x="1933" y="3526"/>
                  </a:cubicBezTo>
                  <a:cubicBezTo>
                    <a:pt x="1878" y="3445"/>
                    <a:pt x="1797" y="3337"/>
                    <a:pt x="1797" y="3188"/>
                  </a:cubicBezTo>
                  <a:cubicBezTo>
                    <a:pt x="1797" y="3053"/>
                    <a:pt x="1824" y="2918"/>
                    <a:pt x="1919" y="2810"/>
                  </a:cubicBezTo>
                  <a:cubicBezTo>
                    <a:pt x="2013" y="2702"/>
                    <a:pt x="2175" y="2621"/>
                    <a:pt x="2351" y="2621"/>
                  </a:cubicBezTo>
                  <a:cubicBezTo>
                    <a:pt x="2540" y="2621"/>
                    <a:pt x="2716" y="2702"/>
                    <a:pt x="2797" y="2810"/>
                  </a:cubicBezTo>
                  <a:cubicBezTo>
                    <a:pt x="2891" y="2918"/>
                    <a:pt x="2919" y="3053"/>
                    <a:pt x="2919" y="3188"/>
                  </a:cubicBezTo>
                  <a:cubicBezTo>
                    <a:pt x="2919" y="3323"/>
                    <a:pt x="2851" y="3445"/>
                    <a:pt x="2797" y="3512"/>
                  </a:cubicBezTo>
                  <a:cubicBezTo>
                    <a:pt x="2729" y="3607"/>
                    <a:pt x="2716" y="3607"/>
                    <a:pt x="2716" y="3634"/>
                  </a:cubicBezTo>
                  <a:cubicBezTo>
                    <a:pt x="2716" y="3742"/>
                    <a:pt x="2716" y="3742"/>
                    <a:pt x="2716" y="3742"/>
                  </a:cubicBezTo>
                  <a:cubicBezTo>
                    <a:pt x="4783" y="3742"/>
                    <a:pt x="4783" y="3742"/>
                    <a:pt x="4783" y="3742"/>
                  </a:cubicBezTo>
                  <a:cubicBezTo>
                    <a:pt x="5445" y="1189"/>
                    <a:pt x="5445" y="1189"/>
                    <a:pt x="5445" y="1189"/>
                  </a:cubicBezTo>
                  <a:cubicBezTo>
                    <a:pt x="4702" y="1189"/>
                    <a:pt x="4702" y="1189"/>
                    <a:pt x="4702" y="1189"/>
                  </a:cubicBezTo>
                  <a:lnTo>
                    <a:pt x="4702" y="810"/>
                  </a:ln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Freeform 5"/>
            <p:cNvSpPr>
              <a:spLocks noChangeArrowheads="1"/>
            </p:cNvSpPr>
            <p:nvPr/>
          </p:nvSpPr>
          <p:spPr bwMode="auto">
            <a:xfrm>
              <a:off x="2486437" y="4500564"/>
              <a:ext cx="2862046" cy="2958042"/>
            </a:xfrm>
            <a:custGeom>
              <a:avLst/>
              <a:gdLst>
                <a:gd name="T0" fmla="*/ 1945 w 4770"/>
                <a:gd name="T1" fmla="*/ 797 h 4931"/>
                <a:gd name="T2" fmla="*/ 1945 w 4770"/>
                <a:gd name="T3" fmla="*/ 797 h 4931"/>
                <a:gd name="T4" fmla="*/ 2067 w 4770"/>
                <a:gd name="T5" fmla="*/ 554 h 4931"/>
                <a:gd name="T6" fmla="*/ 2148 w 4770"/>
                <a:gd name="T7" fmla="*/ 351 h 4931"/>
                <a:gd name="T8" fmla="*/ 2081 w 4770"/>
                <a:gd name="T9" fmla="*/ 108 h 4931"/>
                <a:gd name="T10" fmla="*/ 1811 w 4770"/>
                <a:gd name="T11" fmla="*/ 0 h 4931"/>
                <a:gd name="T12" fmla="*/ 1540 w 4770"/>
                <a:gd name="T13" fmla="*/ 108 h 4931"/>
                <a:gd name="T14" fmla="*/ 1473 w 4770"/>
                <a:gd name="T15" fmla="*/ 351 h 4931"/>
                <a:gd name="T16" fmla="*/ 1554 w 4770"/>
                <a:gd name="T17" fmla="*/ 554 h 4931"/>
                <a:gd name="T18" fmla="*/ 1703 w 4770"/>
                <a:gd name="T19" fmla="*/ 797 h 4931"/>
                <a:gd name="T20" fmla="*/ 1703 w 4770"/>
                <a:gd name="T21" fmla="*/ 810 h 4931"/>
                <a:gd name="T22" fmla="*/ 1703 w 4770"/>
                <a:gd name="T23" fmla="*/ 1175 h 4931"/>
                <a:gd name="T24" fmla="*/ 0 w 4770"/>
                <a:gd name="T25" fmla="*/ 1175 h 4931"/>
                <a:gd name="T26" fmla="*/ 730 w 4770"/>
                <a:gd name="T27" fmla="*/ 3727 h 4931"/>
                <a:gd name="T28" fmla="*/ 2675 w 4770"/>
                <a:gd name="T29" fmla="*/ 3727 h 4931"/>
                <a:gd name="T30" fmla="*/ 2675 w 4770"/>
                <a:gd name="T31" fmla="*/ 4133 h 4931"/>
                <a:gd name="T32" fmla="*/ 2675 w 4770"/>
                <a:gd name="T33" fmla="*/ 4133 h 4931"/>
                <a:gd name="T34" fmla="*/ 2540 w 4770"/>
                <a:gd name="T35" fmla="*/ 4376 h 4931"/>
                <a:gd name="T36" fmla="*/ 2459 w 4770"/>
                <a:gd name="T37" fmla="*/ 4578 h 4931"/>
                <a:gd name="T38" fmla="*/ 2527 w 4770"/>
                <a:gd name="T39" fmla="*/ 4822 h 4931"/>
                <a:gd name="T40" fmla="*/ 2797 w 4770"/>
                <a:gd name="T41" fmla="*/ 4930 h 4931"/>
                <a:gd name="T42" fmla="*/ 3054 w 4770"/>
                <a:gd name="T43" fmla="*/ 4822 h 4931"/>
                <a:gd name="T44" fmla="*/ 3135 w 4770"/>
                <a:gd name="T45" fmla="*/ 4578 h 4931"/>
                <a:gd name="T46" fmla="*/ 3040 w 4770"/>
                <a:gd name="T47" fmla="*/ 4376 h 4931"/>
                <a:gd name="T48" fmla="*/ 2932 w 4770"/>
                <a:gd name="T49" fmla="*/ 4146 h 4931"/>
                <a:gd name="T50" fmla="*/ 2932 w 4770"/>
                <a:gd name="T51" fmla="*/ 3727 h 4931"/>
                <a:gd name="T52" fmla="*/ 4769 w 4770"/>
                <a:gd name="T53" fmla="*/ 3727 h 4931"/>
                <a:gd name="T54" fmla="*/ 4769 w 4770"/>
                <a:gd name="T55" fmla="*/ 2783 h 4931"/>
                <a:gd name="T56" fmla="*/ 4621 w 4770"/>
                <a:gd name="T57" fmla="*/ 2783 h 4931"/>
                <a:gd name="T58" fmla="*/ 4499 w 4770"/>
                <a:gd name="T59" fmla="*/ 2864 h 4931"/>
                <a:gd name="T60" fmla="*/ 4162 w 4770"/>
                <a:gd name="T61" fmla="*/ 2999 h 4931"/>
                <a:gd name="T62" fmla="*/ 3783 w 4770"/>
                <a:gd name="T63" fmla="*/ 2891 h 4931"/>
                <a:gd name="T64" fmla="*/ 3594 w 4770"/>
                <a:gd name="T65" fmla="*/ 2445 h 4931"/>
                <a:gd name="T66" fmla="*/ 3769 w 4770"/>
                <a:gd name="T67" fmla="*/ 2012 h 4931"/>
                <a:gd name="T68" fmla="*/ 4162 w 4770"/>
                <a:gd name="T69" fmla="*/ 1891 h 4931"/>
                <a:gd name="T70" fmla="*/ 4486 w 4770"/>
                <a:gd name="T71" fmla="*/ 2012 h 4931"/>
                <a:gd name="T72" fmla="*/ 4594 w 4770"/>
                <a:gd name="T73" fmla="*/ 2080 h 4931"/>
                <a:gd name="T74" fmla="*/ 4769 w 4770"/>
                <a:gd name="T75" fmla="*/ 2080 h 4931"/>
                <a:gd name="T76" fmla="*/ 4769 w 4770"/>
                <a:gd name="T77" fmla="*/ 1175 h 4931"/>
                <a:gd name="T78" fmla="*/ 1945 w 4770"/>
                <a:gd name="T79" fmla="*/ 1175 h 4931"/>
                <a:gd name="T80" fmla="*/ 1945 w 4770"/>
                <a:gd name="T81"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70" h="4931">
                  <a:moveTo>
                    <a:pt x="1945" y="797"/>
                  </a:moveTo>
                  <a:lnTo>
                    <a:pt x="1945" y="797"/>
                  </a:lnTo>
                  <a:cubicBezTo>
                    <a:pt x="1945" y="689"/>
                    <a:pt x="2013" y="621"/>
                    <a:pt x="2067" y="554"/>
                  </a:cubicBezTo>
                  <a:cubicBezTo>
                    <a:pt x="2108" y="486"/>
                    <a:pt x="2148" y="432"/>
                    <a:pt x="2148" y="351"/>
                  </a:cubicBezTo>
                  <a:cubicBezTo>
                    <a:pt x="2148" y="256"/>
                    <a:pt x="2121" y="162"/>
                    <a:pt x="2081" y="108"/>
                  </a:cubicBezTo>
                  <a:cubicBezTo>
                    <a:pt x="2027" y="40"/>
                    <a:pt x="1945" y="0"/>
                    <a:pt x="1811" y="0"/>
                  </a:cubicBezTo>
                  <a:cubicBezTo>
                    <a:pt x="1662" y="14"/>
                    <a:pt x="1594" y="54"/>
                    <a:pt x="1540" y="108"/>
                  </a:cubicBezTo>
                  <a:cubicBezTo>
                    <a:pt x="1500" y="162"/>
                    <a:pt x="1473" y="256"/>
                    <a:pt x="1473" y="351"/>
                  </a:cubicBezTo>
                  <a:cubicBezTo>
                    <a:pt x="1473" y="432"/>
                    <a:pt x="1514" y="486"/>
                    <a:pt x="1554" y="554"/>
                  </a:cubicBezTo>
                  <a:cubicBezTo>
                    <a:pt x="1608" y="621"/>
                    <a:pt x="1689" y="689"/>
                    <a:pt x="1703" y="797"/>
                  </a:cubicBezTo>
                  <a:cubicBezTo>
                    <a:pt x="1703" y="797"/>
                    <a:pt x="1703" y="797"/>
                    <a:pt x="1703" y="810"/>
                  </a:cubicBezTo>
                  <a:cubicBezTo>
                    <a:pt x="1703" y="1175"/>
                    <a:pt x="1703" y="1175"/>
                    <a:pt x="1703" y="1175"/>
                  </a:cubicBezTo>
                  <a:cubicBezTo>
                    <a:pt x="0" y="1175"/>
                    <a:pt x="0" y="1175"/>
                    <a:pt x="0" y="1175"/>
                  </a:cubicBezTo>
                  <a:cubicBezTo>
                    <a:pt x="730" y="3727"/>
                    <a:pt x="730" y="3727"/>
                    <a:pt x="730" y="3727"/>
                  </a:cubicBezTo>
                  <a:cubicBezTo>
                    <a:pt x="2675" y="3727"/>
                    <a:pt x="2675" y="3727"/>
                    <a:pt x="2675" y="3727"/>
                  </a:cubicBezTo>
                  <a:cubicBezTo>
                    <a:pt x="2675" y="4133"/>
                    <a:pt x="2675" y="4133"/>
                    <a:pt x="2675" y="4133"/>
                  </a:cubicBezTo>
                  <a:lnTo>
                    <a:pt x="2675" y="4133"/>
                  </a:lnTo>
                  <a:cubicBezTo>
                    <a:pt x="2662" y="4241"/>
                    <a:pt x="2594" y="4308"/>
                    <a:pt x="2540" y="4376"/>
                  </a:cubicBezTo>
                  <a:cubicBezTo>
                    <a:pt x="2486" y="4444"/>
                    <a:pt x="2459" y="4498"/>
                    <a:pt x="2459" y="4578"/>
                  </a:cubicBezTo>
                  <a:cubicBezTo>
                    <a:pt x="2459" y="4673"/>
                    <a:pt x="2472" y="4768"/>
                    <a:pt x="2527" y="4822"/>
                  </a:cubicBezTo>
                  <a:cubicBezTo>
                    <a:pt x="2567" y="4876"/>
                    <a:pt x="2648" y="4930"/>
                    <a:pt x="2797" y="4930"/>
                  </a:cubicBezTo>
                  <a:cubicBezTo>
                    <a:pt x="2932" y="4930"/>
                    <a:pt x="3013" y="4889"/>
                    <a:pt x="3054" y="4822"/>
                  </a:cubicBezTo>
                  <a:cubicBezTo>
                    <a:pt x="3108" y="4768"/>
                    <a:pt x="3135" y="4673"/>
                    <a:pt x="3135" y="4578"/>
                  </a:cubicBezTo>
                  <a:cubicBezTo>
                    <a:pt x="3135" y="4498"/>
                    <a:pt x="3094" y="4444"/>
                    <a:pt x="3040" y="4376"/>
                  </a:cubicBezTo>
                  <a:cubicBezTo>
                    <a:pt x="2999" y="4322"/>
                    <a:pt x="2932" y="4254"/>
                    <a:pt x="2932" y="4146"/>
                  </a:cubicBezTo>
                  <a:cubicBezTo>
                    <a:pt x="2932" y="3727"/>
                    <a:pt x="2932" y="3727"/>
                    <a:pt x="2932" y="3727"/>
                  </a:cubicBezTo>
                  <a:cubicBezTo>
                    <a:pt x="4769" y="3727"/>
                    <a:pt x="4769" y="3727"/>
                    <a:pt x="4769" y="3727"/>
                  </a:cubicBezTo>
                  <a:cubicBezTo>
                    <a:pt x="4769" y="2783"/>
                    <a:pt x="4769" y="2783"/>
                    <a:pt x="4769" y="2783"/>
                  </a:cubicBezTo>
                  <a:cubicBezTo>
                    <a:pt x="4621" y="2783"/>
                    <a:pt x="4621" y="2783"/>
                    <a:pt x="4621" y="2783"/>
                  </a:cubicBezTo>
                  <a:cubicBezTo>
                    <a:pt x="4607" y="2783"/>
                    <a:pt x="4580" y="2796"/>
                    <a:pt x="4499" y="2864"/>
                  </a:cubicBezTo>
                  <a:cubicBezTo>
                    <a:pt x="4418" y="2932"/>
                    <a:pt x="4310" y="2999"/>
                    <a:pt x="4162" y="2999"/>
                  </a:cubicBezTo>
                  <a:cubicBezTo>
                    <a:pt x="4026" y="2999"/>
                    <a:pt x="3891" y="2972"/>
                    <a:pt x="3783" y="2891"/>
                  </a:cubicBezTo>
                  <a:cubicBezTo>
                    <a:pt x="3675" y="2796"/>
                    <a:pt x="3594" y="2634"/>
                    <a:pt x="3594" y="2445"/>
                  </a:cubicBezTo>
                  <a:cubicBezTo>
                    <a:pt x="3594" y="2269"/>
                    <a:pt x="3675" y="2094"/>
                    <a:pt x="3769" y="2012"/>
                  </a:cubicBezTo>
                  <a:cubicBezTo>
                    <a:pt x="3891" y="1918"/>
                    <a:pt x="4026" y="1891"/>
                    <a:pt x="4162" y="1891"/>
                  </a:cubicBezTo>
                  <a:cubicBezTo>
                    <a:pt x="4296" y="1891"/>
                    <a:pt x="4418" y="1959"/>
                    <a:pt x="4486" y="2012"/>
                  </a:cubicBezTo>
                  <a:cubicBezTo>
                    <a:pt x="4580" y="2080"/>
                    <a:pt x="4580" y="2080"/>
                    <a:pt x="4594" y="2080"/>
                  </a:cubicBezTo>
                  <a:cubicBezTo>
                    <a:pt x="4769" y="2080"/>
                    <a:pt x="4769" y="2080"/>
                    <a:pt x="4769" y="2080"/>
                  </a:cubicBezTo>
                  <a:cubicBezTo>
                    <a:pt x="4769" y="1175"/>
                    <a:pt x="4769" y="1175"/>
                    <a:pt x="4769" y="1175"/>
                  </a:cubicBezTo>
                  <a:cubicBezTo>
                    <a:pt x="1945" y="1175"/>
                    <a:pt x="1945" y="1175"/>
                    <a:pt x="1945" y="1175"/>
                  </a:cubicBezTo>
                  <a:lnTo>
                    <a:pt x="1945" y="79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
            <p:cNvSpPr>
              <a:spLocks noChangeArrowheads="1"/>
            </p:cNvSpPr>
            <p:nvPr/>
          </p:nvSpPr>
          <p:spPr bwMode="auto">
            <a:xfrm>
              <a:off x="4771840" y="4500564"/>
              <a:ext cx="3589462" cy="2958042"/>
            </a:xfrm>
            <a:custGeom>
              <a:avLst/>
              <a:gdLst>
                <a:gd name="T0" fmla="*/ 3742 w 5985"/>
                <a:gd name="T1" fmla="*/ 797 h 4931"/>
                <a:gd name="T2" fmla="*/ 3742 w 5985"/>
                <a:gd name="T3" fmla="*/ 797 h 4931"/>
                <a:gd name="T4" fmla="*/ 3864 w 5985"/>
                <a:gd name="T5" fmla="*/ 554 h 4931"/>
                <a:gd name="T6" fmla="*/ 3945 w 5985"/>
                <a:gd name="T7" fmla="*/ 351 h 4931"/>
                <a:gd name="T8" fmla="*/ 3878 w 5985"/>
                <a:gd name="T9" fmla="*/ 108 h 4931"/>
                <a:gd name="T10" fmla="*/ 3607 w 5985"/>
                <a:gd name="T11" fmla="*/ 0 h 4931"/>
                <a:gd name="T12" fmla="*/ 3337 w 5985"/>
                <a:gd name="T13" fmla="*/ 108 h 4931"/>
                <a:gd name="T14" fmla="*/ 3270 w 5985"/>
                <a:gd name="T15" fmla="*/ 351 h 4931"/>
                <a:gd name="T16" fmla="*/ 3364 w 5985"/>
                <a:gd name="T17" fmla="*/ 554 h 4931"/>
                <a:gd name="T18" fmla="*/ 3499 w 5985"/>
                <a:gd name="T19" fmla="*/ 797 h 4931"/>
                <a:gd name="T20" fmla="*/ 3499 w 5985"/>
                <a:gd name="T21" fmla="*/ 810 h 4931"/>
                <a:gd name="T22" fmla="*/ 3499 w 5985"/>
                <a:gd name="T23" fmla="*/ 1175 h 4931"/>
                <a:gd name="T24" fmla="*/ 1230 w 5985"/>
                <a:gd name="T25" fmla="*/ 1175 h 4931"/>
                <a:gd name="T26" fmla="*/ 1230 w 5985"/>
                <a:gd name="T27" fmla="*/ 2310 h 4931"/>
                <a:gd name="T28" fmla="*/ 797 w 5985"/>
                <a:gd name="T29" fmla="*/ 2310 h 4931"/>
                <a:gd name="T30" fmla="*/ 554 w 5985"/>
                <a:gd name="T31" fmla="*/ 2188 h 4931"/>
                <a:gd name="T32" fmla="*/ 352 w 5985"/>
                <a:gd name="T33" fmla="*/ 2107 h 4931"/>
                <a:gd name="T34" fmla="*/ 108 w 5985"/>
                <a:gd name="T35" fmla="*/ 2188 h 4931"/>
                <a:gd name="T36" fmla="*/ 0 w 5985"/>
                <a:gd name="T37" fmla="*/ 2445 h 4931"/>
                <a:gd name="T38" fmla="*/ 108 w 5985"/>
                <a:gd name="T39" fmla="*/ 2715 h 4931"/>
                <a:gd name="T40" fmla="*/ 352 w 5985"/>
                <a:gd name="T41" fmla="*/ 2783 h 4931"/>
                <a:gd name="T42" fmla="*/ 554 w 5985"/>
                <a:gd name="T43" fmla="*/ 2702 h 4931"/>
                <a:gd name="T44" fmla="*/ 797 w 5985"/>
                <a:gd name="T45" fmla="*/ 2553 h 4931"/>
                <a:gd name="T46" fmla="*/ 811 w 5985"/>
                <a:gd name="T47" fmla="*/ 2553 h 4931"/>
                <a:gd name="T48" fmla="*/ 1230 w 5985"/>
                <a:gd name="T49" fmla="*/ 2553 h 4931"/>
                <a:gd name="T50" fmla="*/ 1230 w 5985"/>
                <a:gd name="T51" fmla="*/ 3727 h 4931"/>
                <a:gd name="T52" fmla="*/ 2837 w 5985"/>
                <a:gd name="T53" fmla="*/ 3727 h 4931"/>
                <a:gd name="T54" fmla="*/ 2837 w 5985"/>
                <a:gd name="T55" fmla="*/ 4133 h 4931"/>
                <a:gd name="T56" fmla="*/ 2837 w 5985"/>
                <a:gd name="T57" fmla="*/ 4133 h 4931"/>
                <a:gd name="T58" fmla="*/ 2702 w 5985"/>
                <a:gd name="T59" fmla="*/ 4376 h 4931"/>
                <a:gd name="T60" fmla="*/ 2607 w 5985"/>
                <a:gd name="T61" fmla="*/ 4578 h 4931"/>
                <a:gd name="T62" fmla="*/ 2689 w 5985"/>
                <a:gd name="T63" fmla="*/ 4822 h 4931"/>
                <a:gd name="T64" fmla="*/ 2946 w 5985"/>
                <a:gd name="T65" fmla="*/ 4930 h 4931"/>
                <a:gd name="T66" fmla="*/ 3216 w 5985"/>
                <a:gd name="T67" fmla="*/ 4822 h 4931"/>
                <a:gd name="T68" fmla="*/ 3283 w 5985"/>
                <a:gd name="T69" fmla="*/ 4578 h 4931"/>
                <a:gd name="T70" fmla="*/ 3202 w 5985"/>
                <a:gd name="T71" fmla="*/ 4376 h 4931"/>
                <a:gd name="T72" fmla="*/ 3094 w 5985"/>
                <a:gd name="T73" fmla="*/ 4146 h 4931"/>
                <a:gd name="T74" fmla="*/ 3094 w 5985"/>
                <a:gd name="T75" fmla="*/ 3727 h 4931"/>
                <a:gd name="T76" fmla="*/ 5984 w 5985"/>
                <a:gd name="T77" fmla="*/ 3727 h 4931"/>
                <a:gd name="T78" fmla="*/ 5984 w 5985"/>
                <a:gd name="T79" fmla="*/ 2783 h 4931"/>
                <a:gd name="T80" fmla="*/ 5836 w 5985"/>
                <a:gd name="T81" fmla="*/ 2783 h 4931"/>
                <a:gd name="T82" fmla="*/ 5714 w 5985"/>
                <a:gd name="T83" fmla="*/ 2864 h 4931"/>
                <a:gd name="T84" fmla="*/ 5377 w 5985"/>
                <a:gd name="T85" fmla="*/ 2999 h 4931"/>
                <a:gd name="T86" fmla="*/ 4999 w 5985"/>
                <a:gd name="T87" fmla="*/ 2891 h 4931"/>
                <a:gd name="T88" fmla="*/ 4810 w 5985"/>
                <a:gd name="T89" fmla="*/ 2445 h 4931"/>
                <a:gd name="T90" fmla="*/ 4985 w 5985"/>
                <a:gd name="T91" fmla="*/ 2012 h 4931"/>
                <a:gd name="T92" fmla="*/ 5377 w 5985"/>
                <a:gd name="T93" fmla="*/ 1891 h 4931"/>
                <a:gd name="T94" fmla="*/ 5701 w 5985"/>
                <a:gd name="T95" fmla="*/ 2012 h 4931"/>
                <a:gd name="T96" fmla="*/ 5809 w 5985"/>
                <a:gd name="T97" fmla="*/ 2080 h 4931"/>
                <a:gd name="T98" fmla="*/ 5984 w 5985"/>
                <a:gd name="T99" fmla="*/ 2080 h 4931"/>
                <a:gd name="T100" fmla="*/ 5984 w 5985"/>
                <a:gd name="T101" fmla="*/ 1175 h 4931"/>
                <a:gd name="T102" fmla="*/ 3742 w 5985"/>
                <a:gd name="T103" fmla="*/ 1175 h 4931"/>
                <a:gd name="T104" fmla="*/ 3742 w 5985"/>
                <a:gd name="T105"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85" h="4931">
                  <a:moveTo>
                    <a:pt x="3742" y="797"/>
                  </a:moveTo>
                  <a:lnTo>
                    <a:pt x="3742" y="797"/>
                  </a:lnTo>
                  <a:cubicBezTo>
                    <a:pt x="3742" y="689"/>
                    <a:pt x="3810" y="621"/>
                    <a:pt x="3864" y="554"/>
                  </a:cubicBezTo>
                  <a:cubicBezTo>
                    <a:pt x="3904" y="486"/>
                    <a:pt x="3945" y="432"/>
                    <a:pt x="3945" y="351"/>
                  </a:cubicBezTo>
                  <a:cubicBezTo>
                    <a:pt x="3945" y="256"/>
                    <a:pt x="3918" y="162"/>
                    <a:pt x="3878" y="108"/>
                  </a:cubicBezTo>
                  <a:cubicBezTo>
                    <a:pt x="3824" y="40"/>
                    <a:pt x="3756" y="0"/>
                    <a:pt x="3607" y="0"/>
                  </a:cubicBezTo>
                  <a:cubicBezTo>
                    <a:pt x="3472" y="14"/>
                    <a:pt x="3391" y="54"/>
                    <a:pt x="3337" y="108"/>
                  </a:cubicBezTo>
                  <a:cubicBezTo>
                    <a:pt x="3297" y="162"/>
                    <a:pt x="3270" y="256"/>
                    <a:pt x="3270" y="351"/>
                  </a:cubicBezTo>
                  <a:cubicBezTo>
                    <a:pt x="3270" y="432"/>
                    <a:pt x="3310" y="486"/>
                    <a:pt x="3364" y="554"/>
                  </a:cubicBezTo>
                  <a:cubicBezTo>
                    <a:pt x="3418" y="621"/>
                    <a:pt x="3486" y="689"/>
                    <a:pt x="3499" y="797"/>
                  </a:cubicBezTo>
                  <a:cubicBezTo>
                    <a:pt x="3499" y="797"/>
                    <a:pt x="3499" y="797"/>
                    <a:pt x="3499" y="810"/>
                  </a:cubicBezTo>
                  <a:cubicBezTo>
                    <a:pt x="3499" y="1175"/>
                    <a:pt x="3499" y="1175"/>
                    <a:pt x="3499" y="1175"/>
                  </a:cubicBezTo>
                  <a:cubicBezTo>
                    <a:pt x="1230" y="1175"/>
                    <a:pt x="1230" y="1175"/>
                    <a:pt x="1230" y="1175"/>
                  </a:cubicBezTo>
                  <a:cubicBezTo>
                    <a:pt x="1230" y="2310"/>
                    <a:pt x="1230" y="2310"/>
                    <a:pt x="1230" y="2310"/>
                  </a:cubicBezTo>
                  <a:cubicBezTo>
                    <a:pt x="797" y="2310"/>
                    <a:pt x="797" y="2310"/>
                    <a:pt x="797" y="2310"/>
                  </a:cubicBezTo>
                  <a:cubicBezTo>
                    <a:pt x="676" y="2310"/>
                    <a:pt x="608" y="2242"/>
                    <a:pt x="554" y="2188"/>
                  </a:cubicBezTo>
                  <a:cubicBezTo>
                    <a:pt x="486" y="2148"/>
                    <a:pt x="432" y="2107"/>
                    <a:pt x="352" y="2107"/>
                  </a:cubicBezTo>
                  <a:cubicBezTo>
                    <a:pt x="257" y="2107"/>
                    <a:pt x="162" y="2134"/>
                    <a:pt x="108" y="2188"/>
                  </a:cubicBezTo>
                  <a:cubicBezTo>
                    <a:pt x="41" y="2229"/>
                    <a:pt x="0" y="2310"/>
                    <a:pt x="0" y="2445"/>
                  </a:cubicBezTo>
                  <a:cubicBezTo>
                    <a:pt x="0" y="2593"/>
                    <a:pt x="54" y="2661"/>
                    <a:pt x="108" y="2715"/>
                  </a:cubicBezTo>
                  <a:cubicBezTo>
                    <a:pt x="162" y="2756"/>
                    <a:pt x="257" y="2783"/>
                    <a:pt x="352" y="2783"/>
                  </a:cubicBezTo>
                  <a:cubicBezTo>
                    <a:pt x="432" y="2783"/>
                    <a:pt x="486" y="2742"/>
                    <a:pt x="554" y="2702"/>
                  </a:cubicBezTo>
                  <a:cubicBezTo>
                    <a:pt x="622" y="2648"/>
                    <a:pt x="689" y="2567"/>
                    <a:pt x="797" y="2553"/>
                  </a:cubicBezTo>
                  <a:cubicBezTo>
                    <a:pt x="811" y="2553"/>
                    <a:pt x="811" y="2553"/>
                    <a:pt x="811" y="2553"/>
                  </a:cubicBezTo>
                  <a:cubicBezTo>
                    <a:pt x="1230" y="2553"/>
                    <a:pt x="1230" y="2553"/>
                    <a:pt x="1230" y="2553"/>
                  </a:cubicBezTo>
                  <a:cubicBezTo>
                    <a:pt x="1230" y="3727"/>
                    <a:pt x="1230" y="3727"/>
                    <a:pt x="1230" y="3727"/>
                  </a:cubicBezTo>
                  <a:cubicBezTo>
                    <a:pt x="2837" y="3727"/>
                    <a:pt x="2837" y="3727"/>
                    <a:pt x="2837" y="3727"/>
                  </a:cubicBezTo>
                  <a:cubicBezTo>
                    <a:pt x="2837" y="4133"/>
                    <a:pt x="2837" y="4133"/>
                    <a:pt x="2837" y="4133"/>
                  </a:cubicBezTo>
                  <a:lnTo>
                    <a:pt x="2837" y="4133"/>
                  </a:lnTo>
                  <a:cubicBezTo>
                    <a:pt x="2824" y="4241"/>
                    <a:pt x="2756" y="4308"/>
                    <a:pt x="2702" y="4376"/>
                  </a:cubicBezTo>
                  <a:cubicBezTo>
                    <a:pt x="2648" y="4444"/>
                    <a:pt x="2607" y="4498"/>
                    <a:pt x="2607" y="4578"/>
                  </a:cubicBezTo>
                  <a:cubicBezTo>
                    <a:pt x="2607" y="4673"/>
                    <a:pt x="2635" y="4768"/>
                    <a:pt x="2689" y="4822"/>
                  </a:cubicBezTo>
                  <a:cubicBezTo>
                    <a:pt x="2729" y="4876"/>
                    <a:pt x="2810" y="4930"/>
                    <a:pt x="2946" y="4930"/>
                  </a:cubicBezTo>
                  <a:cubicBezTo>
                    <a:pt x="3094" y="4930"/>
                    <a:pt x="3162" y="4889"/>
                    <a:pt x="3216" y="4822"/>
                  </a:cubicBezTo>
                  <a:cubicBezTo>
                    <a:pt x="3256" y="4768"/>
                    <a:pt x="3283" y="4673"/>
                    <a:pt x="3283" y="4578"/>
                  </a:cubicBezTo>
                  <a:cubicBezTo>
                    <a:pt x="3283" y="4498"/>
                    <a:pt x="3256" y="4444"/>
                    <a:pt x="3202" y="4376"/>
                  </a:cubicBezTo>
                  <a:cubicBezTo>
                    <a:pt x="3162" y="4322"/>
                    <a:pt x="3094" y="4254"/>
                    <a:pt x="3094" y="4146"/>
                  </a:cubicBezTo>
                  <a:cubicBezTo>
                    <a:pt x="3094" y="3727"/>
                    <a:pt x="3094" y="3727"/>
                    <a:pt x="3094" y="3727"/>
                  </a:cubicBezTo>
                  <a:cubicBezTo>
                    <a:pt x="5984" y="3727"/>
                    <a:pt x="5984" y="3727"/>
                    <a:pt x="5984" y="3727"/>
                  </a:cubicBezTo>
                  <a:cubicBezTo>
                    <a:pt x="5984" y="2783"/>
                    <a:pt x="5984" y="2783"/>
                    <a:pt x="5984" y="2783"/>
                  </a:cubicBezTo>
                  <a:cubicBezTo>
                    <a:pt x="5836" y="2783"/>
                    <a:pt x="5836" y="2783"/>
                    <a:pt x="5836" y="2783"/>
                  </a:cubicBezTo>
                  <a:cubicBezTo>
                    <a:pt x="5822" y="2783"/>
                    <a:pt x="5795" y="2796"/>
                    <a:pt x="5714" y="2864"/>
                  </a:cubicBezTo>
                  <a:cubicBezTo>
                    <a:pt x="5633" y="2932"/>
                    <a:pt x="5525" y="2999"/>
                    <a:pt x="5377" y="2999"/>
                  </a:cubicBezTo>
                  <a:cubicBezTo>
                    <a:pt x="5242" y="2999"/>
                    <a:pt x="5107" y="2972"/>
                    <a:pt x="4999" y="2891"/>
                  </a:cubicBezTo>
                  <a:cubicBezTo>
                    <a:pt x="4891" y="2796"/>
                    <a:pt x="4810" y="2634"/>
                    <a:pt x="4810" y="2445"/>
                  </a:cubicBezTo>
                  <a:cubicBezTo>
                    <a:pt x="4810" y="2269"/>
                    <a:pt x="4877" y="2094"/>
                    <a:pt x="4985" y="2012"/>
                  </a:cubicBezTo>
                  <a:cubicBezTo>
                    <a:pt x="5107" y="1918"/>
                    <a:pt x="5242" y="1891"/>
                    <a:pt x="5377" y="1891"/>
                  </a:cubicBezTo>
                  <a:cubicBezTo>
                    <a:pt x="5511" y="1891"/>
                    <a:pt x="5633" y="1959"/>
                    <a:pt x="5701" y="2012"/>
                  </a:cubicBezTo>
                  <a:cubicBezTo>
                    <a:pt x="5795" y="2080"/>
                    <a:pt x="5795" y="2080"/>
                    <a:pt x="5809" y="2080"/>
                  </a:cubicBezTo>
                  <a:cubicBezTo>
                    <a:pt x="5984" y="2080"/>
                    <a:pt x="5984" y="2080"/>
                    <a:pt x="5984" y="2080"/>
                  </a:cubicBezTo>
                  <a:cubicBezTo>
                    <a:pt x="5984" y="1175"/>
                    <a:pt x="5984" y="1175"/>
                    <a:pt x="5984" y="1175"/>
                  </a:cubicBezTo>
                  <a:cubicBezTo>
                    <a:pt x="3742" y="1175"/>
                    <a:pt x="3742" y="1175"/>
                    <a:pt x="3742" y="1175"/>
                  </a:cubicBezTo>
                  <a:lnTo>
                    <a:pt x="3742" y="79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7"/>
            <p:cNvSpPr>
              <a:spLocks noChangeArrowheads="1"/>
            </p:cNvSpPr>
            <p:nvPr/>
          </p:nvSpPr>
          <p:spPr bwMode="auto">
            <a:xfrm>
              <a:off x="7787305" y="4500564"/>
              <a:ext cx="3565655" cy="2958042"/>
            </a:xfrm>
            <a:custGeom>
              <a:avLst/>
              <a:gdLst>
                <a:gd name="T0" fmla="*/ 3728 w 5944"/>
                <a:gd name="T1" fmla="*/ 797 h 4931"/>
                <a:gd name="T2" fmla="*/ 3728 w 5944"/>
                <a:gd name="T3" fmla="*/ 797 h 4931"/>
                <a:gd name="T4" fmla="*/ 3836 w 5944"/>
                <a:gd name="T5" fmla="*/ 554 h 4931"/>
                <a:gd name="T6" fmla="*/ 3917 w 5944"/>
                <a:gd name="T7" fmla="*/ 351 h 4931"/>
                <a:gd name="T8" fmla="*/ 3849 w 5944"/>
                <a:gd name="T9" fmla="*/ 108 h 4931"/>
                <a:gd name="T10" fmla="*/ 3593 w 5944"/>
                <a:gd name="T11" fmla="*/ 0 h 4931"/>
                <a:gd name="T12" fmla="*/ 3323 w 5944"/>
                <a:gd name="T13" fmla="*/ 108 h 4931"/>
                <a:gd name="T14" fmla="*/ 3255 w 5944"/>
                <a:gd name="T15" fmla="*/ 351 h 4931"/>
                <a:gd name="T16" fmla="*/ 3336 w 5944"/>
                <a:gd name="T17" fmla="*/ 554 h 4931"/>
                <a:gd name="T18" fmla="*/ 3471 w 5944"/>
                <a:gd name="T19" fmla="*/ 797 h 4931"/>
                <a:gd name="T20" fmla="*/ 3471 w 5944"/>
                <a:gd name="T21" fmla="*/ 810 h 4931"/>
                <a:gd name="T22" fmla="*/ 3471 w 5944"/>
                <a:gd name="T23" fmla="*/ 1175 h 4931"/>
                <a:gd name="T24" fmla="*/ 1228 w 5944"/>
                <a:gd name="T25" fmla="*/ 1175 h 4931"/>
                <a:gd name="T26" fmla="*/ 1228 w 5944"/>
                <a:gd name="T27" fmla="*/ 2310 h 4931"/>
                <a:gd name="T28" fmla="*/ 783 w 5944"/>
                <a:gd name="T29" fmla="*/ 2310 h 4931"/>
                <a:gd name="T30" fmla="*/ 553 w 5944"/>
                <a:gd name="T31" fmla="*/ 2188 h 4931"/>
                <a:gd name="T32" fmla="*/ 351 w 5944"/>
                <a:gd name="T33" fmla="*/ 2107 h 4931"/>
                <a:gd name="T34" fmla="*/ 108 w 5944"/>
                <a:gd name="T35" fmla="*/ 2188 h 4931"/>
                <a:gd name="T36" fmla="*/ 0 w 5944"/>
                <a:gd name="T37" fmla="*/ 2445 h 4931"/>
                <a:gd name="T38" fmla="*/ 108 w 5944"/>
                <a:gd name="T39" fmla="*/ 2715 h 4931"/>
                <a:gd name="T40" fmla="*/ 351 w 5944"/>
                <a:gd name="T41" fmla="*/ 2783 h 4931"/>
                <a:gd name="T42" fmla="*/ 553 w 5944"/>
                <a:gd name="T43" fmla="*/ 2702 h 4931"/>
                <a:gd name="T44" fmla="*/ 796 w 5944"/>
                <a:gd name="T45" fmla="*/ 2553 h 4931"/>
                <a:gd name="T46" fmla="*/ 796 w 5944"/>
                <a:gd name="T47" fmla="*/ 2553 h 4931"/>
                <a:gd name="T48" fmla="*/ 1228 w 5944"/>
                <a:gd name="T49" fmla="*/ 2553 h 4931"/>
                <a:gd name="T50" fmla="*/ 1228 w 5944"/>
                <a:gd name="T51" fmla="*/ 3727 h 4931"/>
                <a:gd name="T52" fmla="*/ 2444 w 5944"/>
                <a:gd name="T53" fmla="*/ 3727 h 4931"/>
                <a:gd name="T54" fmla="*/ 2444 w 5944"/>
                <a:gd name="T55" fmla="*/ 4133 h 4931"/>
                <a:gd name="T56" fmla="*/ 2444 w 5944"/>
                <a:gd name="T57" fmla="*/ 4133 h 4931"/>
                <a:gd name="T58" fmla="*/ 2309 w 5944"/>
                <a:gd name="T59" fmla="*/ 4376 h 4931"/>
                <a:gd name="T60" fmla="*/ 2228 w 5944"/>
                <a:gd name="T61" fmla="*/ 4578 h 4931"/>
                <a:gd name="T62" fmla="*/ 2296 w 5944"/>
                <a:gd name="T63" fmla="*/ 4822 h 4931"/>
                <a:gd name="T64" fmla="*/ 2566 w 5944"/>
                <a:gd name="T65" fmla="*/ 4930 h 4931"/>
                <a:gd name="T66" fmla="*/ 2822 w 5944"/>
                <a:gd name="T67" fmla="*/ 4822 h 4931"/>
                <a:gd name="T68" fmla="*/ 2904 w 5944"/>
                <a:gd name="T69" fmla="*/ 4578 h 4931"/>
                <a:gd name="T70" fmla="*/ 2822 w 5944"/>
                <a:gd name="T71" fmla="*/ 4376 h 4931"/>
                <a:gd name="T72" fmla="*/ 2701 w 5944"/>
                <a:gd name="T73" fmla="*/ 4146 h 4931"/>
                <a:gd name="T74" fmla="*/ 2701 w 5944"/>
                <a:gd name="T75" fmla="*/ 3727 h 4931"/>
                <a:gd name="T76" fmla="*/ 5281 w 5944"/>
                <a:gd name="T77" fmla="*/ 3727 h 4931"/>
                <a:gd name="T78" fmla="*/ 5943 w 5944"/>
                <a:gd name="T79" fmla="*/ 1175 h 4931"/>
                <a:gd name="T80" fmla="*/ 3728 w 5944"/>
                <a:gd name="T81" fmla="*/ 1175 h 4931"/>
                <a:gd name="T82" fmla="*/ 3728 w 5944"/>
                <a:gd name="T83"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944" h="4931">
                  <a:moveTo>
                    <a:pt x="3728" y="797"/>
                  </a:moveTo>
                  <a:lnTo>
                    <a:pt x="3728" y="797"/>
                  </a:lnTo>
                  <a:cubicBezTo>
                    <a:pt x="3728" y="689"/>
                    <a:pt x="3795" y="621"/>
                    <a:pt x="3836" y="554"/>
                  </a:cubicBezTo>
                  <a:cubicBezTo>
                    <a:pt x="3890" y="486"/>
                    <a:pt x="3917" y="432"/>
                    <a:pt x="3917" y="351"/>
                  </a:cubicBezTo>
                  <a:cubicBezTo>
                    <a:pt x="3917" y="256"/>
                    <a:pt x="3903" y="162"/>
                    <a:pt x="3849" y="108"/>
                  </a:cubicBezTo>
                  <a:cubicBezTo>
                    <a:pt x="3809" y="40"/>
                    <a:pt x="3728" y="0"/>
                    <a:pt x="3593" y="0"/>
                  </a:cubicBezTo>
                  <a:cubicBezTo>
                    <a:pt x="3444" y="14"/>
                    <a:pt x="3363" y="54"/>
                    <a:pt x="3323" y="108"/>
                  </a:cubicBezTo>
                  <a:cubicBezTo>
                    <a:pt x="3269" y="162"/>
                    <a:pt x="3255" y="256"/>
                    <a:pt x="3255" y="351"/>
                  </a:cubicBezTo>
                  <a:cubicBezTo>
                    <a:pt x="3255" y="432"/>
                    <a:pt x="3282" y="486"/>
                    <a:pt x="3336" y="554"/>
                  </a:cubicBezTo>
                  <a:cubicBezTo>
                    <a:pt x="3390" y="621"/>
                    <a:pt x="3458" y="689"/>
                    <a:pt x="3471" y="797"/>
                  </a:cubicBezTo>
                  <a:cubicBezTo>
                    <a:pt x="3471" y="797"/>
                    <a:pt x="3471" y="797"/>
                    <a:pt x="3471" y="810"/>
                  </a:cubicBezTo>
                  <a:cubicBezTo>
                    <a:pt x="3471" y="1175"/>
                    <a:pt x="3471" y="1175"/>
                    <a:pt x="3471" y="1175"/>
                  </a:cubicBezTo>
                  <a:cubicBezTo>
                    <a:pt x="1228" y="1175"/>
                    <a:pt x="1228" y="1175"/>
                    <a:pt x="1228" y="1175"/>
                  </a:cubicBezTo>
                  <a:cubicBezTo>
                    <a:pt x="1228" y="2310"/>
                    <a:pt x="1228" y="2310"/>
                    <a:pt x="1228" y="2310"/>
                  </a:cubicBezTo>
                  <a:cubicBezTo>
                    <a:pt x="783" y="2310"/>
                    <a:pt x="783" y="2310"/>
                    <a:pt x="783" y="2310"/>
                  </a:cubicBezTo>
                  <a:cubicBezTo>
                    <a:pt x="675" y="2310"/>
                    <a:pt x="607" y="2242"/>
                    <a:pt x="553" y="2188"/>
                  </a:cubicBezTo>
                  <a:cubicBezTo>
                    <a:pt x="485" y="2148"/>
                    <a:pt x="431" y="2107"/>
                    <a:pt x="351" y="2107"/>
                  </a:cubicBezTo>
                  <a:cubicBezTo>
                    <a:pt x="257" y="2107"/>
                    <a:pt x="162" y="2134"/>
                    <a:pt x="108" y="2188"/>
                  </a:cubicBezTo>
                  <a:cubicBezTo>
                    <a:pt x="41" y="2229"/>
                    <a:pt x="0" y="2310"/>
                    <a:pt x="0" y="2445"/>
                  </a:cubicBezTo>
                  <a:cubicBezTo>
                    <a:pt x="0" y="2593"/>
                    <a:pt x="54" y="2661"/>
                    <a:pt x="108" y="2715"/>
                  </a:cubicBezTo>
                  <a:cubicBezTo>
                    <a:pt x="162" y="2756"/>
                    <a:pt x="257" y="2783"/>
                    <a:pt x="351" y="2783"/>
                  </a:cubicBezTo>
                  <a:cubicBezTo>
                    <a:pt x="431" y="2783"/>
                    <a:pt x="485" y="2742"/>
                    <a:pt x="553" y="2702"/>
                  </a:cubicBezTo>
                  <a:cubicBezTo>
                    <a:pt x="621" y="2648"/>
                    <a:pt x="688" y="2567"/>
                    <a:pt x="796" y="2553"/>
                  </a:cubicBezTo>
                  <a:lnTo>
                    <a:pt x="796" y="2553"/>
                  </a:lnTo>
                  <a:cubicBezTo>
                    <a:pt x="1228" y="2553"/>
                    <a:pt x="1228" y="2553"/>
                    <a:pt x="1228" y="2553"/>
                  </a:cubicBezTo>
                  <a:cubicBezTo>
                    <a:pt x="1228" y="3727"/>
                    <a:pt x="1228" y="3727"/>
                    <a:pt x="1228" y="3727"/>
                  </a:cubicBezTo>
                  <a:cubicBezTo>
                    <a:pt x="2444" y="3727"/>
                    <a:pt x="2444" y="3727"/>
                    <a:pt x="2444" y="3727"/>
                  </a:cubicBezTo>
                  <a:cubicBezTo>
                    <a:pt x="2444" y="4133"/>
                    <a:pt x="2444" y="4133"/>
                    <a:pt x="2444" y="4133"/>
                  </a:cubicBezTo>
                  <a:lnTo>
                    <a:pt x="2444" y="4133"/>
                  </a:lnTo>
                  <a:cubicBezTo>
                    <a:pt x="2444" y="4241"/>
                    <a:pt x="2363" y="4308"/>
                    <a:pt x="2309" y="4376"/>
                  </a:cubicBezTo>
                  <a:cubicBezTo>
                    <a:pt x="2269" y="4444"/>
                    <a:pt x="2228" y="4498"/>
                    <a:pt x="2228" y="4578"/>
                  </a:cubicBezTo>
                  <a:cubicBezTo>
                    <a:pt x="2228" y="4673"/>
                    <a:pt x="2241" y="4768"/>
                    <a:pt x="2296" y="4822"/>
                  </a:cubicBezTo>
                  <a:cubicBezTo>
                    <a:pt x="2350" y="4876"/>
                    <a:pt x="2417" y="4930"/>
                    <a:pt x="2566" y="4930"/>
                  </a:cubicBezTo>
                  <a:cubicBezTo>
                    <a:pt x="2701" y="4930"/>
                    <a:pt x="2782" y="4889"/>
                    <a:pt x="2822" y="4822"/>
                  </a:cubicBezTo>
                  <a:cubicBezTo>
                    <a:pt x="2876" y="4768"/>
                    <a:pt x="2904" y="4673"/>
                    <a:pt x="2904" y="4578"/>
                  </a:cubicBezTo>
                  <a:cubicBezTo>
                    <a:pt x="2904" y="4498"/>
                    <a:pt x="2863" y="4444"/>
                    <a:pt x="2822" y="4376"/>
                  </a:cubicBezTo>
                  <a:cubicBezTo>
                    <a:pt x="2768" y="4322"/>
                    <a:pt x="2701" y="4254"/>
                    <a:pt x="2701" y="4146"/>
                  </a:cubicBezTo>
                  <a:cubicBezTo>
                    <a:pt x="2701" y="3727"/>
                    <a:pt x="2701" y="3727"/>
                    <a:pt x="2701" y="3727"/>
                  </a:cubicBezTo>
                  <a:cubicBezTo>
                    <a:pt x="5281" y="3727"/>
                    <a:pt x="5281" y="3727"/>
                    <a:pt x="5281" y="3727"/>
                  </a:cubicBezTo>
                  <a:cubicBezTo>
                    <a:pt x="5943" y="1175"/>
                    <a:pt x="5943" y="1175"/>
                    <a:pt x="5943" y="1175"/>
                  </a:cubicBezTo>
                  <a:cubicBezTo>
                    <a:pt x="3728" y="1175"/>
                    <a:pt x="3728" y="1175"/>
                    <a:pt x="3728" y="1175"/>
                  </a:cubicBezTo>
                  <a:lnTo>
                    <a:pt x="3728" y="79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8"/>
            <p:cNvSpPr>
              <a:spLocks noChangeArrowheads="1"/>
            </p:cNvSpPr>
            <p:nvPr/>
          </p:nvSpPr>
          <p:spPr bwMode="auto">
            <a:xfrm>
              <a:off x="2973143" y="6892397"/>
              <a:ext cx="2375340" cy="1460500"/>
            </a:xfrm>
            <a:custGeom>
              <a:avLst/>
              <a:gdLst>
                <a:gd name="T0" fmla="*/ 2337 w 3959"/>
                <a:gd name="T1" fmla="*/ 162 h 2433"/>
                <a:gd name="T2" fmla="*/ 2337 w 3959"/>
                <a:gd name="T3" fmla="*/ 162 h 2433"/>
                <a:gd name="T4" fmla="*/ 2418 w 3959"/>
                <a:gd name="T5" fmla="*/ 270 h 2433"/>
                <a:gd name="T6" fmla="*/ 2540 w 3959"/>
                <a:gd name="T7" fmla="*/ 594 h 2433"/>
                <a:gd name="T8" fmla="*/ 2418 w 3959"/>
                <a:gd name="T9" fmla="*/ 986 h 2433"/>
                <a:gd name="T10" fmla="*/ 1972 w 3959"/>
                <a:gd name="T11" fmla="*/ 1162 h 2433"/>
                <a:gd name="T12" fmla="*/ 1540 w 3959"/>
                <a:gd name="T13" fmla="*/ 986 h 2433"/>
                <a:gd name="T14" fmla="*/ 1419 w 3959"/>
                <a:gd name="T15" fmla="*/ 594 h 2433"/>
                <a:gd name="T16" fmla="*/ 1553 w 3959"/>
                <a:gd name="T17" fmla="*/ 257 h 2433"/>
                <a:gd name="T18" fmla="*/ 1648 w 3959"/>
                <a:gd name="T19" fmla="*/ 135 h 2433"/>
                <a:gd name="T20" fmla="*/ 1648 w 3959"/>
                <a:gd name="T21" fmla="*/ 0 h 2433"/>
                <a:gd name="T22" fmla="*/ 0 w 3959"/>
                <a:gd name="T23" fmla="*/ 0 h 2433"/>
                <a:gd name="T24" fmla="*/ 513 w 3959"/>
                <a:gd name="T25" fmla="*/ 1811 h 2433"/>
                <a:gd name="T26" fmla="*/ 729 w 3959"/>
                <a:gd name="T27" fmla="*/ 2148 h 2433"/>
                <a:gd name="T28" fmla="*/ 729 w 3959"/>
                <a:gd name="T29" fmla="*/ 2148 h 2433"/>
                <a:gd name="T30" fmla="*/ 1297 w 3959"/>
                <a:gd name="T31" fmla="*/ 2432 h 2433"/>
                <a:gd name="T32" fmla="*/ 3958 w 3959"/>
                <a:gd name="T33" fmla="*/ 2432 h 2433"/>
                <a:gd name="T34" fmla="*/ 3958 w 3959"/>
                <a:gd name="T35" fmla="*/ 1554 h 2433"/>
                <a:gd name="T36" fmla="*/ 3810 w 3959"/>
                <a:gd name="T37" fmla="*/ 1554 h 2433"/>
                <a:gd name="T38" fmla="*/ 3688 w 3959"/>
                <a:gd name="T39" fmla="*/ 1635 h 2433"/>
                <a:gd name="T40" fmla="*/ 3351 w 3959"/>
                <a:gd name="T41" fmla="*/ 1770 h 2433"/>
                <a:gd name="T42" fmla="*/ 2972 w 3959"/>
                <a:gd name="T43" fmla="*/ 1648 h 2433"/>
                <a:gd name="T44" fmla="*/ 2783 w 3959"/>
                <a:gd name="T45" fmla="*/ 1216 h 2433"/>
                <a:gd name="T46" fmla="*/ 2958 w 3959"/>
                <a:gd name="T47" fmla="*/ 784 h 2433"/>
                <a:gd name="T48" fmla="*/ 3351 w 3959"/>
                <a:gd name="T49" fmla="*/ 662 h 2433"/>
                <a:gd name="T50" fmla="*/ 3675 w 3959"/>
                <a:gd name="T51" fmla="*/ 784 h 2433"/>
                <a:gd name="T52" fmla="*/ 3783 w 3959"/>
                <a:gd name="T53" fmla="*/ 851 h 2433"/>
                <a:gd name="T54" fmla="*/ 3958 w 3959"/>
                <a:gd name="T55" fmla="*/ 851 h 2433"/>
                <a:gd name="T56" fmla="*/ 3958 w 3959"/>
                <a:gd name="T57" fmla="*/ 0 h 2433"/>
                <a:gd name="T58" fmla="*/ 2337 w 3959"/>
                <a:gd name="T59" fmla="*/ 0 h 2433"/>
                <a:gd name="T60" fmla="*/ 2337 w 3959"/>
                <a:gd name="T61" fmla="*/ 162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59" h="2433">
                  <a:moveTo>
                    <a:pt x="2337" y="162"/>
                  </a:moveTo>
                  <a:lnTo>
                    <a:pt x="2337" y="162"/>
                  </a:lnTo>
                  <a:cubicBezTo>
                    <a:pt x="2337" y="176"/>
                    <a:pt x="2351" y="176"/>
                    <a:pt x="2418" y="270"/>
                  </a:cubicBezTo>
                  <a:cubicBezTo>
                    <a:pt x="2472" y="338"/>
                    <a:pt x="2540" y="460"/>
                    <a:pt x="2540" y="594"/>
                  </a:cubicBezTo>
                  <a:cubicBezTo>
                    <a:pt x="2540" y="730"/>
                    <a:pt x="2513" y="865"/>
                    <a:pt x="2418" y="986"/>
                  </a:cubicBezTo>
                  <a:cubicBezTo>
                    <a:pt x="2337" y="1094"/>
                    <a:pt x="2162" y="1162"/>
                    <a:pt x="1972" y="1162"/>
                  </a:cubicBezTo>
                  <a:cubicBezTo>
                    <a:pt x="1797" y="1162"/>
                    <a:pt x="1635" y="1081"/>
                    <a:pt x="1540" y="986"/>
                  </a:cubicBezTo>
                  <a:cubicBezTo>
                    <a:pt x="1445" y="865"/>
                    <a:pt x="1419" y="730"/>
                    <a:pt x="1419" y="594"/>
                  </a:cubicBezTo>
                  <a:cubicBezTo>
                    <a:pt x="1419" y="446"/>
                    <a:pt x="1499" y="338"/>
                    <a:pt x="1553" y="257"/>
                  </a:cubicBezTo>
                  <a:cubicBezTo>
                    <a:pt x="1621" y="176"/>
                    <a:pt x="1648" y="149"/>
                    <a:pt x="1648" y="135"/>
                  </a:cubicBezTo>
                  <a:cubicBezTo>
                    <a:pt x="1648" y="0"/>
                    <a:pt x="1648" y="0"/>
                    <a:pt x="1648" y="0"/>
                  </a:cubicBezTo>
                  <a:cubicBezTo>
                    <a:pt x="0" y="0"/>
                    <a:pt x="0" y="0"/>
                    <a:pt x="0" y="0"/>
                  </a:cubicBezTo>
                  <a:cubicBezTo>
                    <a:pt x="513" y="1811"/>
                    <a:pt x="513" y="1811"/>
                    <a:pt x="513" y="1811"/>
                  </a:cubicBezTo>
                  <a:cubicBezTo>
                    <a:pt x="554" y="1932"/>
                    <a:pt x="621" y="2053"/>
                    <a:pt x="729" y="2148"/>
                  </a:cubicBezTo>
                  <a:lnTo>
                    <a:pt x="729" y="2148"/>
                  </a:lnTo>
                  <a:cubicBezTo>
                    <a:pt x="865" y="2324"/>
                    <a:pt x="1081" y="2432"/>
                    <a:pt x="1297" y="2432"/>
                  </a:cubicBezTo>
                  <a:cubicBezTo>
                    <a:pt x="3958" y="2432"/>
                    <a:pt x="3958" y="2432"/>
                    <a:pt x="3958" y="2432"/>
                  </a:cubicBezTo>
                  <a:cubicBezTo>
                    <a:pt x="3958" y="1554"/>
                    <a:pt x="3958" y="1554"/>
                    <a:pt x="3958" y="1554"/>
                  </a:cubicBezTo>
                  <a:cubicBezTo>
                    <a:pt x="3810" y="1554"/>
                    <a:pt x="3810" y="1554"/>
                    <a:pt x="3810" y="1554"/>
                  </a:cubicBezTo>
                  <a:cubicBezTo>
                    <a:pt x="3796" y="1554"/>
                    <a:pt x="3769" y="1567"/>
                    <a:pt x="3688" y="1635"/>
                  </a:cubicBezTo>
                  <a:cubicBezTo>
                    <a:pt x="3607" y="1702"/>
                    <a:pt x="3499" y="1770"/>
                    <a:pt x="3351" y="1770"/>
                  </a:cubicBezTo>
                  <a:cubicBezTo>
                    <a:pt x="3215" y="1770"/>
                    <a:pt x="3080" y="1743"/>
                    <a:pt x="2972" y="1648"/>
                  </a:cubicBezTo>
                  <a:cubicBezTo>
                    <a:pt x="2864" y="1567"/>
                    <a:pt x="2783" y="1405"/>
                    <a:pt x="2783" y="1216"/>
                  </a:cubicBezTo>
                  <a:cubicBezTo>
                    <a:pt x="2783" y="1040"/>
                    <a:pt x="2864" y="865"/>
                    <a:pt x="2958" y="784"/>
                  </a:cubicBezTo>
                  <a:cubicBezTo>
                    <a:pt x="3080" y="689"/>
                    <a:pt x="3215" y="662"/>
                    <a:pt x="3351" y="662"/>
                  </a:cubicBezTo>
                  <a:cubicBezTo>
                    <a:pt x="3485" y="662"/>
                    <a:pt x="3607" y="730"/>
                    <a:pt x="3675" y="784"/>
                  </a:cubicBezTo>
                  <a:cubicBezTo>
                    <a:pt x="3769" y="851"/>
                    <a:pt x="3769" y="851"/>
                    <a:pt x="3783" y="851"/>
                  </a:cubicBezTo>
                  <a:cubicBezTo>
                    <a:pt x="3958" y="851"/>
                    <a:pt x="3958" y="851"/>
                    <a:pt x="3958" y="851"/>
                  </a:cubicBezTo>
                  <a:cubicBezTo>
                    <a:pt x="3958" y="0"/>
                    <a:pt x="3958" y="0"/>
                    <a:pt x="3958" y="0"/>
                  </a:cubicBezTo>
                  <a:cubicBezTo>
                    <a:pt x="2337" y="0"/>
                    <a:pt x="2337" y="0"/>
                    <a:pt x="2337" y="0"/>
                  </a:cubicBezTo>
                  <a:lnTo>
                    <a:pt x="2337" y="162"/>
                  </a:ln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Freeform 9"/>
            <p:cNvSpPr>
              <a:spLocks noChangeArrowheads="1"/>
            </p:cNvSpPr>
            <p:nvPr/>
          </p:nvSpPr>
          <p:spPr bwMode="auto">
            <a:xfrm>
              <a:off x="3597397" y="9599084"/>
              <a:ext cx="706254" cy="664105"/>
            </a:xfrm>
            <a:custGeom>
              <a:avLst/>
              <a:gdLst>
                <a:gd name="T0" fmla="*/ 608 w 1176"/>
                <a:gd name="T1" fmla="*/ 351 h 1109"/>
                <a:gd name="T2" fmla="*/ 608 w 1176"/>
                <a:gd name="T3" fmla="*/ 351 h 1109"/>
                <a:gd name="T4" fmla="*/ 365 w 1176"/>
                <a:gd name="T5" fmla="*/ 419 h 1109"/>
                <a:gd name="T6" fmla="*/ 149 w 1176"/>
                <a:gd name="T7" fmla="*/ 487 h 1109"/>
                <a:gd name="T8" fmla="*/ 14 w 1176"/>
                <a:gd name="T9" fmla="*/ 703 h 1109"/>
                <a:gd name="T10" fmla="*/ 122 w 1176"/>
                <a:gd name="T11" fmla="*/ 973 h 1109"/>
                <a:gd name="T12" fmla="*/ 379 w 1176"/>
                <a:gd name="T13" fmla="*/ 1108 h 1109"/>
                <a:gd name="T14" fmla="*/ 595 w 1176"/>
                <a:gd name="T15" fmla="*/ 1000 h 1109"/>
                <a:gd name="T16" fmla="*/ 689 w 1176"/>
                <a:gd name="T17" fmla="*/ 797 h 1109"/>
                <a:gd name="T18" fmla="*/ 784 w 1176"/>
                <a:gd name="T19" fmla="*/ 527 h 1109"/>
                <a:gd name="T20" fmla="*/ 797 w 1176"/>
                <a:gd name="T21" fmla="*/ 527 h 1109"/>
                <a:gd name="T22" fmla="*/ 1175 w 1176"/>
                <a:gd name="T23" fmla="*/ 189 h 1109"/>
                <a:gd name="T24" fmla="*/ 1014 w 1176"/>
                <a:gd name="T25" fmla="*/ 0 h 1109"/>
                <a:gd name="T26" fmla="*/ 608 w 1176"/>
                <a:gd name="T27" fmla="*/ 351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6" h="1109">
                  <a:moveTo>
                    <a:pt x="608" y="351"/>
                  </a:moveTo>
                  <a:lnTo>
                    <a:pt x="608" y="351"/>
                  </a:lnTo>
                  <a:cubicBezTo>
                    <a:pt x="527" y="419"/>
                    <a:pt x="433" y="406"/>
                    <a:pt x="365" y="419"/>
                  </a:cubicBezTo>
                  <a:cubicBezTo>
                    <a:pt x="284" y="433"/>
                    <a:pt x="216" y="433"/>
                    <a:pt x="149" y="487"/>
                  </a:cubicBezTo>
                  <a:cubicBezTo>
                    <a:pt x="81" y="554"/>
                    <a:pt x="27" y="622"/>
                    <a:pt x="14" y="703"/>
                  </a:cubicBezTo>
                  <a:cubicBezTo>
                    <a:pt x="0" y="784"/>
                    <a:pt x="27" y="865"/>
                    <a:pt x="122" y="973"/>
                  </a:cubicBezTo>
                  <a:cubicBezTo>
                    <a:pt x="216" y="1081"/>
                    <a:pt x="297" y="1108"/>
                    <a:pt x="379" y="1108"/>
                  </a:cubicBezTo>
                  <a:cubicBezTo>
                    <a:pt x="446" y="1095"/>
                    <a:pt x="527" y="1054"/>
                    <a:pt x="595" y="1000"/>
                  </a:cubicBezTo>
                  <a:cubicBezTo>
                    <a:pt x="662" y="946"/>
                    <a:pt x="676" y="878"/>
                    <a:pt x="689" y="797"/>
                  </a:cubicBezTo>
                  <a:cubicBezTo>
                    <a:pt x="703" y="716"/>
                    <a:pt x="703" y="608"/>
                    <a:pt x="784" y="527"/>
                  </a:cubicBezTo>
                  <a:cubicBezTo>
                    <a:pt x="784" y="527"/>
                    <a:pt x="784" y="527"/>
                    <a:pt x="797" y="527"/>
                  </a:cubicBezTo>
                  <a:cubicBezTo>
                    <a:pt x="1175" y="189"/>
                    <a:pt x="1175" y="189"/>
                    <a:pt x="1175" y="189"/>
                  </a:cubicBezTo>
                  <a:cubicBezTo>
                    <a:pt x="1014" y="0"/>
                    <a:pt x="1014" y="0"/>
                    <a:pt x="1014" y="0"/>
                  </a:cubicBezTo>
                  <a:lnTo>
                    <a:pt x="608" y="351"/>
                  </a:lnTo>
                </a:path>
              </a:pathLst>
            </a:custGeom>
            <a:solidFill>
              <a:schemeClr val="bg1">
                <a:lumMod val="7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0"/>
            <p:cNvSpPr>
              <a:spLocks noChangeArrowheads="1"/>
            </p:cNvSpPr>
            <p:nvPr/>
          </p:nvSpPr>
          <p:spPr bwMode="auto">
            <a:xfrm>
              <a:off x="4771841" y="6892397"/>
              <a:ext cx="3541849" cy="1460500"/>
            </a:xfrm>
            <a:custGeom>
              <a:avLst/>
              <a:gdLst>
                <a:gd name="T0" fmla="*/ 5795 w 5904"/>
                <a:gd name="T1" fmla="*/ 946 h 2433"/>
                <a:gd name="T2" fmla="*/ 5795 w 5904"/>
                <a:gd name="T3" fmla="*/ 946 h 2433"/>
                <a:gd name="T4" fmla="*/ 5552 w 5904"/>
                <a:gd name="T5" fmla="*/ 878 h 2433"/>
                <a:gd name="T6" fmla="*/ 5350 w 5904"/>
                <a:gd name="T7" fmla="*/ 959 h 2433"/>
                <a:gd name="T8" fmla="*/ 5107 w 5904"/>
                <a:gd name="T9" fmla="*/ 1081 h 2433"/>
                <a:gd name="T10" fmla="*/ 4675 w 5904"/>
                <a:gd name="T11" fmla="*/ 1081 h 2433"/>
                <a:gd name="T12" fmla="*/ 4675 w 5904"/>
                <a:gd name="T13" fmla="*/ 0 h 2433"/>
                <a:gd name="T14" fmla="*/ 3310 w 5904"/>
                <a:gd name="T15" fmla="*/ 0 h 2433"/>
                <a:gd name="T16" fmla="*/ 3310 w 5904"/>
                <a:gd name="T17" fmla="*/ 162 h 2433"/>
                <a:gd name="T18" fmla="*/ 3378 w 5904"/>
                <a:gd name="T19" fmla="*/ 270 h 2433"/>
                <a:gd name="T20" fmla="*/ 3499 w 5904"/>
                <a:gd name="T21" fmla="*/ 594 h 2433"/>
                <a:gd name="T22" fmla="*/ 3391 w 5904"/>
                <a:gd name="T23" fmla="*/ 986 h 2433"/>
                <a:gd name="T24" fmla="*/ 2946 w 5904"/>
                <a:gd name="T25" fmla="*/ 1162 h 2433"/>
                <a:gd name="T26" fmla="*/ 2513 w 5904"/>
                <a:gd name="T27" fmla="*/ 986 h 2433"/>
                <a:gd name="T28" fmla="*/ 2391 w 5904"/>
                <a:gd name="T29" fmla="*/ 594 h 2433"/>
                <a:gd name="T30" fmla="*/ 2527 w 5904"/>
                <a:gd name="T31" fmla="*/ 257 h 2433"/>
                <a:gd name="T32" fmla="*/ 2621 w 5904"/>
                <a:gd name="T33" fmla="*/ 135 h 2433"/>
                <a:gd name="T34" fmla="*/ 2621 w 5904"/>
                <a:gd name="T35" fmla="*/ 0 h 2433"/>
                <a:gd name="T36" fmla="*/ 1230 w 5904"/>
                <a:gd name="T37" fmla="*/ 0 h 2433"/>
                <a:gd name="T38" fmla="*/ 1230 w 5904"/>
                <a:gd name="T39" fmla="*/ 1081 h 2433"/>
                <a:gd name="T40" fmla="*/ 784 w 5904"/>
                <a:gd name="T41" fmla="*/ 1081 h 2433"/>
                <a:gd name="T42" fmla="*/ 554 w 5904"/>
                <a:gd name="T43" fmla="*/ 959 h 2433"/>
                <a:gd name="T44" fmla="*/ 352 w 5904"/>
                <a:gd name="T45" fmla="*/ 878 h 2433"/>
                <a:gd name="T46" fmla="*/ 108 w 5904"/>
                <a:gd name="T47" fmla="*/ 946 h 2433"/>
                <a:gd name="T48" fmla="*/ 0 w 5904"/>
                <a:gd name="T49" fmla="*/ 1216 h 2433"/>
                <a:gd name="T50" fmla="*/ 108 w 5904"/>
                <a:gd name="T51" fmla="*/ 1486 h 2433"/>
                <a:gd name="T52" fmla="*/ 352 w 5904"/>
                <a:gd name="T53" fmla="*/ 1554 h 2433"/>
                <a:gd name="T54" fmla="*/ 554 w 5904"/>
                <a:gd name="T55" fmla="*/ 1472 h 2433"/>
                <a:gd name="T56" fmla="*/ 797 w 5904"/>
                <a:gd name="T57" fmla="*/ 1324 h 2433"/>
                <a:gd name="T58" fmla="*/ 797 w 5904"/>
                <a:gd name="T59" fmla="*/ 1324 h 2433"/>
                <a:gd name="T60" fmla="*/ 1230 w 5904"/>
                <a:gd name="T61" fmla="*/ 1324 h 2433"/>
                <a:gd name="T62" fmla="*/ 1230 w 5904"/>
                <a:gd name="T63" fmla="*/ 2432 h 2433"/>
                <a:gd name="T64" fmla="*/ 4675 w 5904"/>
                <a:gd name="T65" fmla="*/ 2432 h 2433"/>
                <a:gd name="T66" fmla="*/ 4675 w 5904"/>
                <a:gd name="T67" fmla="*/ 1324 h 2433"/>
                <a:gd name="T68" fmla="*/ 5093 w 5904"/>
                <a:gd name="T69" fmla="*/ 1324 h 2433"/>
                <a:gd name="T70" fmla="*/ 5107 w 5904"/>
                <a:gd name="T71" fmla="*/ 1324 h 2433"/>
                <a:gd name="T72" fmla="*/ 5350 w 5904"/>
                <a:gd name="T73" fmla="*/ 1472 h 2433"/>
                <a:gd name="T74" fmla="*/ 5552 w 5904"/>
                <a:gd name="T75" fmla="*/ 1554 h 2433"/>
                <a:gd name="T76" fmla="*/ 5795 w 5904"/>
                <a:gd name="T77" fmla="*/ 1486 h 2433"/>
                <a:gd name="T78" fmla="*/ 5890 w 5904"/>
                <a:gd name="T79" fmla="*/ 1216 h 2433"/>
                <a:gd name="T80" fmla="*/ 5795 w 5904"/>
                <a:gd name="T81" fmla="*/ 946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04" h="2433">
                  <a:moveTo>
                    <a:pt x="5795" y="946"/>
                  </a:moveTo>
                  <a:lnTo>
                    <a:pt x="5795" y="946"/>
                  </a:lnTo>
                  <a:cubicBezTo>
                    <a:pt x="5741" y="905"/>
                    <a:pt x="5647" y="878"/>
                    <a:pt x="5552" y="878"/>
                  </a:cubicBezTo>
                  <a:cubicBezTo>
                    <a:pt x="5471" y="878"/>
                    <a:pt x="5417" y="919"/>
                    <a:pt x="5350" y="959"/>
                  </a:cubicBezTo>
                  <a:cubicBezTo>
                    <a:pt x="5283" y="1013"/>
                    <a:pt x="5215" y="1081"/>
                    <a:pt x="5107" y="1081"/>
                  </a:cubicBezTo>
                  <a:cubicBezTo>
                    <a:pt x="4675" y="1081"/>
                    <a:pt x="4675" y="1081"/>
                    <a:pt x="4675" y="1081"/>
                  </a:cubicBezTo>
                  <a:cubicBezTo>
                    <a:pt x="4675" y="0"/>
                    <a:pt x="4675" y="0"/>
                    <a:pt x="4675" y="0"/>
                  </a:cubicBezTo>
                  <a:cubicBezTo>
                    <a:pt x="3310" y="0"/>
                    <a:pt x="3310" y="0"/>
                    <a:pt x="3310" y="0"/>
                  </a:cubicBezTo>
                  <a:cubicBezTo>
                    <a:pt x="3310" y="162"/>
                    <a:pt x="3310" y="162"/>
                    <a:pt x="3310" y="162"/>
                  </a:cubicBezTo>
                  <a:cubicBezTo>
                    <a:pt x="3310" y="176"/>
                    <a:pt x="3324" y="176"/>
                    <a:pt x="3378" y="270"/>
                  </a:cubicBezTo>
                  <a:cubicBezTo>
                    <a:pt x="3432" y="338"/>
                    <a:pt x="3499" y="460"/>
                    <a:pt x="3499" y="594"/>
                  </a:cubicBezTo>
                  <a:cubicBezTo>
                    <a:pt x="3499" y="730"/>
                    <a:pt x="3486" y="865"/>
                    <a:pt x="3391" y="986"/>
                  </a:cubicBezTo>
                  <a:cubicBezTo>
                    <a:pt x="3297" y="1094"/>
                    <a:pt x="3134" y="1162"/>
                    <a:pt x="2946" y="1162"/>
                  </a:cubicBezTo>
                  <a:cubicBezTo>
                    <a:pt x="2756" y="1162"/>
                    <a:pt x="2594" y="1081"/>
                    <a:pt x="2513" y="986"/>
                  </a:cubicBezTo>
                  <a:cubicBezTo>
                    <a:pt x="2419" y="865"/>
                    <a:pt x="2391" y="730"/>
                    <a:pt x="2391" y="594"/>
                  </a:cubicBezTo>
                  <a:cubicBezTo>
                    <a:pt x="2391" y="446"/>
                    <a:pt x="2473" y="338"/>
                    <a:pt x="2527" y="257"/>
                  </a:cubicBezTo>
                  <a:cubicBezTo>
                    <a:pt x="2594" y="176"/>
                    <a:pt x="2607" y="149"/>
                    <a:pt x="2621" y="135"/>
                  </a:cubicBezTo>
                  <a:cubicBezTo>
                    <a:pt x="2621" y="0"/>
                    <a:pt x="2621" y="0"/>
                    <a:pt x="2621" y="0"/>
                  </a:cubicBezTo>
                  <a:cubicBezTo>
                    <a:pt x="1230" y="0"/>
                    <a:pt x="1230" y="0"/>
                    <a:pt x="1230" y="0"/>
                  </a:cubicBezTo>
                  <a:cubicBezTo>
                    <a:pt x="1230" y="1081"/>
                    <a:pt x="1230" y="1081"/>
                    <a:pt x="1230" y="1081"/>
                  </a:cubicBezTo>
                  <a:cubicBezTo>
                    <a:pt x="784" y="1081"/>
                    <a:pt x="784" y="1081"/>
                    <a:pt x="784" y="1081"/>
                  </a:cubicBezTo>
                  <a:cubicBezTo>
                    <a:pt x="676" y="1081"/>
                    <a:pt x="608" y="1013"/>
                    <a:pt x="554" y="959"/>
                  </a:cubicBezTo>
                  <a:cubicBezTo>
                    <a:pt x="486" y="919"/>
                    <a:pt x="419" y="878"/>
                    <a:pt x="352" y="878"/>
                  </a:cubicBezTo>
                  <a:cubicBezTo>
                    <a:pt x="257" y="878"/>
                    <a:pt x="162" y="905"/>
                    <a:pt x="108" y="946"/>
                  </a:cubicBezTo>
                  <a:cubicBezTo>
                    <a:pt x="41" y="1000"/>
                    <a:pt x="0" y="1081"/>
                    <a:pt x="0" y="1216"/>
                  </a:cubicBezTo>
                  <a:cubicBezTo>
                    <a:pt x="0" y="1364"/>
                    <a:pt x="54" y="1432"/>
                    <a:pt x="108" y="1486"/>
                  </a:cubicBezTo>
                  <a:cubicBezTo>
                    <a:pt x="162" y="1527"/>
                    <a:pt x="244" y="1554"/>
                    <a:pt x="352" y="1554"/>
                  </a:cubicBezTo>
                  <a:cubicBezTo>
                    <a:pt x="432" y="1554"/>
                    <a:pt x="486" y="1513"/>
                    <a:pt x="554" y="1472"/>
                  </a:cubicBezTo>
                  <a:cubicBezTo>
                    <a:pt x="622" y="1418"/>
                    <a:pt x="689" y="1338"/>
                    <a:pt x="797" y="1324"/>
                  </a:cubicBezTo>
                  <a:lnTo>
                    <a:pt x="797" y="1324"/>
                  </a:lnTo>
                  <a:cubicBezTo>
                    <a:pt x="1230" y="1324"/>
                    <a:pt x="1230" y="1324"/>
                    <a:pt x="1230" y="1324"/>
                  </a:cubicBezTo>
                  <a:cubicBezTo>
                    <a:pt x="1230" y="2432"/>
                    <a:pt x="1230" y="2432"/>
                    <a:pt x="1230" y="2432"/>
                  </a:cubicBezTo>
                  <a:cubicBezTo>
                    <a:pt x="4675" y="2432"/>
                    <a:pt x="4675" y="2432"/>
                    <a:pt x="4675" y="2432"/>
                  </a:cubicBezTo>
                  <a:cubicBezTo>
                    <a:pt x="4675" y="1324"/>
                    <a:pt x="4675" y="1324"/>
                    <a:pt x="4675" y="1324"/>
                  </a:cubicBezTo>
                  <a:cubicBezTo>
                    <a:pt x="5093" y="1324"/>
                    <a:pt x="5093" y="1324"/>
                    <a:pt x="5093" y="1324"/>
                  </a:cubicBezTo>
                  <a:cubicBezTo>
                    <a:pt x="5107" y="1324"/>
                    <a:pt x="5107" y="1324"/>
                    <a:pt x="5107" y="1324"/>
                  </a:cubicBezTo>
                  <a:cubicBezTo>
                    <a:pt x="5215" y="1338"/>
                    <a:pt x="5283" y="1418"/>
                    <a:pt x="5350" y="1472"/>
                  </a:cubicBezTo>
                  <a:cubicBezTo>
                    <a:pt x="5417" y="1513"/>
                    <a:pt x="5471" y="1554"/>
                    <a:pt x="5552" y="1554"/>
                  </a:cubicBezTo>
                  <a:cubicBezTo>
                    <a:pt x="5647" y="1554"/>
                    <a:pt x="5727" y="1527"/>
                    <a:pt x="5795" y="1486"/>
                  </a:cubicBezTo>
                  <a:cubicBezTo>
                    <a:pt x="5849" y="1432"/>
                    <a:pt x="5890" y="1364"/>
                    <a:pt x="5890" y="1216"/>
                  </a:cubicBezTo>
                  <a:cubicBezTo>
                    <a:pt x="5903" y="1081"/>
                    <a:pt x="5862" y="1000"/>
                    <a:pt x="5795" y="946"/>
                  </a:cubicBez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11"/>
            <p:cNvSpPr>
              <a:spLocks noChangeArrowheads="1"/>
            </p:cNvSpPr>
            <p:nvPr/>
          </p:nvSpPr>
          <p:spPr bwMode="auto">
            <a:xfrm>
              <a:off x="9271232" y="9599084"/>
              <a:ext cx="698318" cy="664105"/>
            </a:xfrm>
            <a:custGeom>
              <a:avLst/>
              <a:gdLst>
                <a:gd name="T0" fmla="*/ 608 w 1163"/>
                <a:gd name="T1" fmla="*/ 351 h 1109"/>
                <a:gd name="T2" fmla="*/ 608 w 1163"/>
                <a:gd name="T3" fmla="*/ 351 h 1109"/>
                <a:gd name="T4" fmla="*/ 351 w 1163"/>
                <a:gd name="T5" fmla="*/ 419 h 1109"/>
                <a:gd name="T6" fmla="*/ 149 w 1163"/>
                <a:gd name="T7" fmla="*/ 487 h 1109"/>
                <a:gd name="T8" fmla="*/ 14 w 1163"/>
                <a:gd name="T9" fmla="*/ 703 h 1109"/>
                <a:gd name="T10" fmla="*/ 108 w 1163"/>
                <a:gd name="T11" fmla="*/ 973 h 1109"/>
                <a:gd name="T12" fmla="*/ 365 w 1163"/>
                <a:gd name="T13" fmla="*/ 1108 h 1109"/>
                <a:gd name="T14" fmla="*/ 595 w 1163"/>
                <a:gd name="T15" fmla="*/ 1000 h 1109"/>
                <a:gd name="T16" fmla="*/ 690 w 1163"/>
                <a:gd name="T17" fmla="*/ 797 h 1109"/>
                <a:gd name="T18" fmla="*/ 784 w 1163"/>
                <a:gd name="T19" fmla="*/ 527 h 1109"/>
                <a:gd name="T20" fmla="*/ 784 w 1163"/>
                <a:gd name="T21" fmla="*/ 527 h 1109"/>
                <a:gd name="T22" fmla="*/ 1162 w 1163"/>
                <a:gd name="T23" fmla="*/ 189 h 1109"/>
                <a:gd name="T24" fmla="*/ 1000 w 1163"/>
                <a:gd name="T25" fmla="*/ 0 h 1109"/>
                <a:gd name="T26" fmla="*/ 608 w 1163"/>
                <a:gd name="T27" fmla="*/ 351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3" h="1109">
                  <a:moveTo>
                    <a:pt x="608" y="351"/>
                  </a:moveTo>
                  <a:lnTo>
                    <a:pt x="608" y="351"/>
                  </a:lnTo>
                  <a:cubicBezTo>
                    <a:pt x="527" y="419"/>
                    <a:pt x="433" y="406"/>
                    <a:pt x="351" y="419"/>
                  </a:cubicBezTo>
                  <a:cubicBezTo>
                    <a:pt x="271" y="433"/>
                    <a:pt x="203" y="433"/>
                    <a:pt x="149" y="487"/>
                  </a:cubicBezTo>
                  <a:cubicBezTo>
                    <a:pt x="81" y="554"/>
                    <a:pt x="27" y="622"/>
                    <a:pt x="14" y="703"/>
                  </a:cubicBezTo>
                  <a:cubicBezTo>
                    <a:pt x="0" y="784"/>
                    <a:pt x="14" y="865"/>
                    <a:pt x="108" y="973"/>
                  </a:cubicBezTo>
                  <a:cubicBezTo>
                    <a:pt x="203" y="1081"/>
                    <a:pt x="284" y="1108"/>
                    <a:pt x="365" y="1108"/>
                  </a:cubicBezTo>
                  <a:cubicBezTo>
                    <a:pt x="446" y="1095"/>
                    <a:pt x="514" y="1054"/>
                    <a:pt x="595" y="1000"/>
                  </a:cubicBezTo>
                  <a:cubicBezTo>
                    <a:pt x="649" y="946"/>
                    <a:pt x="676" y="878"/>
                    <a:pt x="690" y="797"/>
                  </a:cubicBezTo>
                  <a:cubicBezTo>
                    <a:pt x="703" y="716"/>
                    <a:pt x="703" y="608"/>
                    <a:pt x="784" y="527"/>
                  </a:cubicBezTo>
                  <a:lnTo>
                    <a:pt x="784" y="527"/>
                  </a:lnTo>
                  <a:cubicBezTo>
                    <a:pt x="1162" y="189"/>
                    <a:pt x="1162" y="189"/>
                    <a:pt x="1162" y="189"/>
                  </a:cubicBezTo>
                  <a:cubicBezTo>
                    <a:pt x="1000" y="0"/>
                    <a:pt x="1000" y="0"/>
                    <a:pt x="1000" y="0"/>
                  </a:cubicBezTo>
                  <a:lnTo>
                    <a:pt x="608" y="351"/>
                  </a:lnTo>
                </a:path>
              </a:pathLst>
            </a:custGeom>
            <a:solidFill>
              <a:schemeClr val="bg1">
                <a:lumMod val="7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12"/>
            <p:cNvSpPr>
              <a:spLocks noChangeArrowheads="1"/>
            </p:cNvSpPr>
            <p:nvPr/>
          </p:nvSpPr>
          <p:spPr bwMode="auto">
            <a:xfrm>
              <a:off x="7731758" y="6892397"/>
              <a:ext cx="3184754" cy="1460500"/>
            </a:xfrm>
            <a:custGeom>
              <a:avLst/>
              <a:gdLst>
                <a:gd name="T0" fmla="*/ 3026 w 5310"/>
                <a:gd name="T1" fmla="*/ 162 h 2433"/>
                <a:gd name="T2" fmla="*/ 3026 w 5310"/>
                <a:gd name="T3" fmla="*/ 162 h 2433"/>
                <a:gd name="T4" fmla="*/ 3093 w 5310"/>
                <a:gd name="T5" fmla="*/ 270 h 2433"/>
                <a:gd name="T6" fmla="*/ 3215 w 5310"/>
                <a:gd name="T7" fmla="*/ 594 h 2433"/>
                <a:gd name="T8" fmla="*/ 3093 w 5310"/>
                <a:gd name="T9" fmla="*/ 986 h 2433"/>
                <a:gd name="T10" fmla="*/ 2661 w 5310"/>
                <a:gd name="T11" fmla="*/ 1162 h 2433"/>
                <a:gd name="T12" fmla="*/ 2215 w 5310"/>
                <a:gd name="T13" fmla="*/ 986 h 2433"/>
                <a:gd name="T14" fmla="*/ 2107 w 5310"/>
                <a:gd name="T15" fmla="*/ 594 h 2433"/>
                <a:gd name="T16" fmla="*/ 2242 w 5310"/>
                <a:gd name="T17" fmla="*/ 257 h 2433"/>
                <a:gd name="T18" fmla="*/ 2323 w 5310"/>
                <a:gd name="T19" fmla="*/ 135 h 2433"/>
                <a:gd name="T20" fmla="*/ 2323 w 5310"/>
                <a:gd name="T21" fmla="*/ 0 h 2433"/>
                <a:gd name="T22" fmla="*/ 0 w 5310"/>
                <a:gd name="T23" fmla="*/ 0 h 2433"/>
                <a:gd name="T24" fmla="*/ 0 w 5310"/>
                <a:gd name="T25" fmla="*/ 851 h 2433"/>
                <a:gd name="T26" fmla="*/ 176 w 5310"/>
                <a:gd name="T27" fmla="*/ 851 h 2433"/>
                <a:gd name="T28" fmla="*/ 298 w 5310"/>
                <a:gd name="T29" fmla="*/ 784 h 2433"/>
                <a:gd name="T30" fmla="*/ 621 w 5310"/>
                <a:gd name="T31" fmla="*/ 662 h 2433"/>
                <a:gd name="T32" fmla="*/ 999 w 5310"/>
                <a:gd name="T33" fmla="*/ 784 h 2433"/>
                <a:gd name="T34" fmla="*/ 1188 w 5310"/>
                <a:gd name="T35" fmla="*/ 1216 h 2433"/>
                <a:gd name="T36" fmla="*/ 999 w 5310"/>
                <a:gd name="T37" fmla="*/ 1648 h 2433"/>
                <a:gd name="T38" fmla="*/ 621 w 5310"/>
                <a:gd name="T39" fmla="*/ 1770 h 2433"/>
                <a:gd name="T40" fmla="*/ 284 w 5310"/>
                <a:gd name="T41" fmla="*/ 1635 h 2433"/>
                <a:gd name="T42" fmla="*/ 149 w 5310"/>
                <a:gd name="T43" fmla="*/ 1554 h 2433"/>
                <a:gd name="T44" fmla="*/ 0 w 5310"/>
                <a:gd name="T45" fmla="*/ 1554 h 2433"/>
                <a:gd name="T46" fmla="*/ 0 w 5310"/>
                <a:gd name="T47" fmla="*/ 2432 h 2433"/>
                <a:gd name="T48" fmla="*/ 4160 w 5310"/>
                <a:gd name="T49" fmla="*/ 2432 h 2433"/>
                <a:gd name="T50" fmla="*/ 4809 w 5310"/>
                <a:gd name="T51" fmla="*/ 1973 h 2433"/>
                <a:gd name="T52" fmla="*/ 5309 w 5310"/>
                <a:gd name="T53" fmla="*/ 0 h 2433"/>
                <a:gd name="T54" fmla="*/ 3026 w 5310"/>
                <a:gd name="T55" fmla="*/ 0 h 2433"/>
                <a:gd name="T56" fmla="*/ 3026 w 5310"/>
                <a:gd name="T57" fmla="*/ 162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10" h="2433">
                  <a:moveTo>
                    <a:pt x="3026" y="162"/>
                  </a:moveTo>
                  <a:lnTo>
                    <a:pt x="3026" y="162"/>
                  </a:lnTo>
                  <a:cubicBezTo>
                    <a:pt x="3026" y="176"/>
                    <a:pt x="3026" y="176"/>
                    <a:pt x="3093" y="270"/>
                  </a:cubicBezTo>
                  <a:cubicBezTo>
                    <a:pt x="3147" y="338"/>
                    <a:pt x="3215" y="460"/>
                    <a:pt x="3215" y="594"/>
                  </a:cubicBezTo>
                  <a:cubicBezTo>
                    <a:pt x="3215" y="730"/>
                    <a:pt x="3188" y="865"/>
                    <a:pt x="3093" y="986"/>
                  </a:cubicBezTo>
                  <a:cubicBezTo>
                    <a:pt x="3012" y="1094"/>
                    <a:pt x="2837" y="1162"/>
                    <a:pt x="2661" y="1162"/>
                  </a:cubicBezTo>
                  <a:cubicBezTo>
                    <a:pt x="2472" y="1162"/>
                    <a:pt x="2310" y="1081"/>
                    <a:pt x="2215" y="986"/>
                  </a:cubicBezTo>
                  <a:cubicBezTo>
                    <a:pt x="2121" y="865"/>
                    <a:pt x="2107" y="730"/>
                    <a:pt x="2107" y="594"/>
                  </a:cubicBezTo>
                  <a:cubicBezTo>
                    <a:pt x="2107" y="446"/>
                    <a:pt x="2175" y="338"/>
                    <a:pt x="2242" y="257"/>
                  </a:cubicBezTo>
                  <a:cubicBezTo>
                    <a:pt x="2310" y="176"/>
                    <a:pt x="2323" y="149"/>
                    <a:pt x="2323" y="135"/>
                  </a:cubicBezTo>
                  <a:cubicBezTo>
                    <a:pt x="2323" y="0"/>
                    <a:pt x="2323" y="0"/>
                    <a:pt x="2323" y="0"/>
                  </a:cubicBezTo>
                  <a:cubicBezTo>
                    <a:pt x="0" y="0"/>
                    <a:pt x="0" y="0"/>
                    <a:pt x="0" y="0"/>
                  </a:cubicBezTo>
                  <a:cubicBezTo>
                    <a:pt x="0" y="851"/>
                    <a:pt x="0" y="851"/>
                    <a:pt x="0" y="851"/>
                  </a:cubicBezTo>
                  <a:cubicBezTo>
                    <a:pt x="176" y="851"/>
                    <a:pt x="176" y="851"/>
                    <a:pt x="176" y="851"/>
                  </a:cubicBezTo>
                  <a:cubicBezTo>
                    <a:pt x="203" y="851"/>
                    <a:pt x="203" y="851"/>
                    <a:pt x="298" y="784"/>
                  </a:cubicBezTo>
                  <a:cubicBezTo>
                    <a:pt x="365" y="730"/>
                    <a:pt x="472" y="662"/>
                    <a:pt x="621" y="662"/>
                  </a:cubicBezTo>
                  <a:cubicBezTo>
                    <a:pt x="742" y="662"/>
                    <a:pt x="891" y="689"/>
                    <a:pt x="999" y="784"/>
                  </a:cubicBezTo>
                  <a:cubicBezTo>
                    <a:pt x="1107" y="865"/>
                    <a:pt x="1188" y="1040"/>
                    <a:pt x="1188" y="1216"/>
                  </a:cubicBezTo>
                  <a:cubicBezTo>
                    <a:pt x="1188" y="1405"/>
                    <a:pt x="1107" y="1567"/>
                    <a:pt x="999" y="1648"/>
                  </a:cubicBezTo>
                  <a:cubicBezTo>
                    <a:pt x="891" y="1743"/>
                    <a:pt x="756" y="1770"/>
                    <a:pt x="621" y="1770"/>
                  </a:cubicBezTo>
                  <a:cubicBezTo>
                    <a:pt x="472" y="1770"/>
                    <a:pt x="352" y="1702"/>
                    <a:pt x="284" y="1635"/>
                  </a:cubicBezTo>
                  <a:cubicBezTo>
                    <a:pt x="190" y="1567"/>
                    <a:pt x="176" y="1554"/>
                    <a:pt x="149" y="1554"/>
                  </a:cubicBezTo>
                  <a:cubicBezTo>
                    <a:pt x="0" y="1554"/>
                    <a:pt x="0" y="1554"/>
                    <a:pt x="0" y="1554"/>
                  </a:cubicBezTo>
                  <a:cubicBezTo>
                    <a:pt x="0" y="2432"/>
                    <a:pt x="0" y="2432"/>
                    <a:pt x="0" y="2432"/>
                  </a:cubicBezTo>
                  <a:cubicBezTo>
                    <a:pt x="4160" y="2432"/>
                    <a:pt x="4160" y="2432"/>
                    <a:pt x="4160" y="2432"/>
                  </a:cubicBezTo>
                  <a:cubicBezTo>
                    <a:pt x="4444" y="2432"/>
                    <a:pt x="4715" y="2229"/>
                    <a:pt x="4809" y="1973"/>
                  </a:cubicBezTo>
                  <a:cubicBezTo>
                    <a:pt x="5309" y="0"/>
                    <a:pt x="5309" y="0"/>
                    <a:pt x="5309" y="0"/>
                  </a:cubicBezTo>
                  <a:cubicBezTo>
                    <a:pt x="3026" y="0"/>
                    <a:pt x="3026" y="0"/>
                    <a:pt x="3026" y="0"/>
                  </a:cubicBezTo>
                  <a:lnTo>
                    <a:pt x="3026" y="162"/>
                  </a:ln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13"/>
            <p:cNvSpPr>
              <a:spLocks noChangeArrowheads="1"/>
            </p:cNvSpPr>
            <p:nvPr/>
          </p:nvSpPr>
          <p:spPr bwMode="auto">
            <a:xfrm>
              <a:off x="2608112" y="8585731"/>
              <a:ext cx="2690113" cy="2693458"/>
            </a:xfrm>
            <a:custGeom>
              <a:avLst/>
              <a:gdLst>
                <a:gd name="T0" fmla="*/ 2243 w 4486"/>
                <a:gd name="T1" fmla="*/ 0 h 4487"/>
                <a:gd name="T2" fmla="*/ 2243 w 4486"/>
                <a:gd name="T3" fmla="*/ 0 h 4487"/>
                <a:gd name="T4" fmla="*/ 0 w 4486"/>
                <a:gd name="T5" fmla="*/ 2243 h 4487"/>
                <a:gd name="T6" fmla="*/ 2243 w 4486"/>
                <a:gd name="T7" fmla="*/ 4486 h 4487"/>
                <a:gd name="T8" fmla="*/ 4485 w 4486"/>
                <a:gd name="T9" fmla="*/ 2243 h 4487"/>
                <a:gd name="T10" fmla="*/ 2243 w 4486"/>
                <a:gd name="T11" fmla="*/ 0 h 4487"/>
                <a:gd name="T12" fmla="*/ 2972 w 4486"/>
                <a:gd name="T13" fmla="*/ 2040 h 4487"/>
                <a:gd name="T14" fmla="*/ 2972 w 4486"/>
                <a:gd name="T15" fmla="*/ 2040 h 4487"/>
                <a:gd name="T16" fmla="*/ 2972 w 4486"/>
                <a:gd name="T17" fmla="*/ 2040 h 4487"/>
                <a:gd name="T18" fmla="*/ 2594 w 4486"/>
                <a:gd name="T19" fmla="*/ 2378 h 4487"/>
                <a:gd name="T20" fmla="*/ 2554 w 4486"/>
                <a:gd name="T21" fmla="*/ 2527 h 4487"/>
                <a:gd name="T22" fmla="*/ 2391 w 4486"/>
                <a:gd name="T23" fmla="*/ 2851 h 4487"/>
                <a:gd name="T24" fmla="*/ 2027 w 4486"/>
                <a:gd name="T25" fmla="*/ 3013 h 4487"/>
                <a:gd name="T26" fmla="*/ 1608 w 4486"/>
                <a:gd name="T27" fmla="*/ 2810 h 4487"/>
                <a:gd name="T28" fmla="*/ 1445 w 4486"/>
                <a:gd name="T29" fmla="*/ 2351 h 4487"/>
                <a:gd name="T30" fmla="*/ 1662 w 4486"/>
                <a:gd name="T31" fmla="*/ 2014 h 4487"/>
                <a:gd name="T32" fmla="*/ 1986 w 4486"/>
                <a:gd name="T33" fmla="*/ 1892 h 4487"/>
                <a:gd name="T34" fmla="*/ 2121 w 4486"/>
                <a:gd name="T35" fmla="*/ 1865 h 4487"/>
                <a:gd name="T36" fmla="*/ 2513 w 4486"/>
                <a:gd name="T37" fmla="*/ 1527 h 4487"/>
                <a:gd name="T38" fmla="*/ 2648 w 4486"/>
                <a:gd name="T39" fmla="*/ 1473 h 4487"/>
                <a:gd name="T40" fmla="*/ 2823 w 4486"/>
                <a:gd name="T41" fmla="*/ 1541 h 4487"/>
                <a:gd name="T42" fmla="*/ 2986 w 4486"/>
                <a:gd name="T43" fmla="*/ 1730 h 4487"/>
                <a:gd name="T44" fmla="*/ 2972 w 4486"/>
                <a:gd name="T45" fmla="*/ 2040 h 4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6" h="4487">
                  <a:moveTo>
                    <a:pt x="2243" y="0"/>
                  </a:moveTo>
                  <a:lnTo>
                    <a:pt x="2243" y="0"/>
                  </a:lnTo>
                  <a:cubicBezTo>
                    <a:pt x="1000" y="0"/>
                    <a:pt x="0" y="1000"/>
                    <a:pt x="0" y="2243"/>
                  </a:cubicBezTo>
                  <a:cubicBezTo>
                    <a:pt x="0" y="3486"/>
                    <a:pt x="1000" y="4486"/>
                    <a:pt x="2243" y="4486"/>
                  </a:cubicBezTo>
                  <a:cubicBezTo>
                    <a:pt x="3486" y="4486"/>
                    <a:pt x="4485" y="3486"/>
                    <a:pt x="4485" y="2243"/>
                  </a:cubicBezTo>
                  <a:cubicBezTo>
                    <a:pt x="4485" y="1000"/>
                    <a:pt x="3486" y="0"/>
                    <a:pt x="2243" y="0"/>
                  </a:cubicBezTo>
                  <a:close/>
                  <a:moveTo>
                    <a:pt x="2972" y="2040"/>
                  </a:moveTo>
                  <a:lnTo>
                    <a:pt x="2972" y="2040"/>
                  </a:lnTo>
                  <a:lnTo>
                    <a:pt x="2972" y="2040"/>
                  </a:lnTo>
                  <a:cubicBezTo>
                    <a:pt x="2594" y="2378"/>
                    <a:pt x="2594" y="2378"/>
                    <a:pt x="2594" y="2378"/>
                  </a:cubicBezTo>
                  <a:cubicBezTo>
                    <a:pt x="2580" y="2392"/>
                    <a:pt x="2580" y="2419"/>
                    <a:pt x="2554" y="2527"/>
                  </a:cubicBezTo>
                  <a:cubicBezTo>
                    <a:pt x="2540" y="2621"/>
                    <a:pt x="2499" y="2756"/>
                    <a:pt x="2391" y="2851"/>
                  </a:cubicBezTo>
                  <a:cubicBezTo>
                    <a:pt x="2297" y="2932"/>
                    <a:pt x="2175" y="3000"/>
                    <a:pt x="2027" y="3013"/>
                  </a:cubicBezTo>
                  <a:cubicBezTo>
                    <a:pt x="1891" y="3013"/>
                    <a:pt x="1729" y="2946"/>
                    <a:pt x="1608" y="2810"/>
                  </a:cubicBezTo>
                  <a:cubicBezTo>
                    <a:pt x="1473" y="2676"/>
                    <a:pt x="1419" y="2486"/>
                    <a:pt x="1445" y="2351"/>
                  </a:cubicBezTo>
                  <a:cubicBezTo>
                    <a:pt x="1473" y="2203"/>
                    <a:pt x="1554" y="2095"/>
                    <a:pt x="1662" y="2014"/>
                  </a:cubicBezTo>
                  <a:cubicBezTo>
                    <a:pt x="1756" y="1919"/>
                    <a:pt x="1891" y="1892"/>
                    <a:pt x="1986" y="1892"/>
                  </a:cubicBezTo>
                  <a:cubicBezTo>
                    <a:pt x="2094" y="1878"/>
                    <a:pt x="2107" y="1878"/>
                    <a:pt x="2121" y="1865"/>
                  </a:cubicBezTo>
                  <a:cubicBezTo>
                    <a:pt x="2513" y="1527"/>
                    <a:pt x="2513" y="1527"/>
                    <a:pt x="2513" y="1527"/>
                  </a:cubicBezTo>
                  <a:cubicBezTo>
                    <a:pt x="2540" y="1487"/>
                    <a:pt x="2594" y="1473"/>
                    <a:pt x="2648" y="1473"/>
                  </a:cubicBezTo>
                  <a:cubicBezTo>
                    <a:pt x="2716" y="1459"/>
                    <a:pt x="2770" y="1487"/>
                    <a:pt x="2823" y="1541"/>
                  </a:cubicBezTo>
                  <a:cubicBezTo>
                    <a:pt x="2986" y="1730"/>
                    <a:pt x="2986" y="1730"/>
                    <a:pt x="2986" y="1730"/>
                  </a:cubicBezTo>
                  <a:cubicBezTo>
                    <a:pt x="3067" y="1824"/>
                    <a:pt x="3053" y="1960"/>
                    <a:pt x="2972" y="2040"/>
                  </a:cubicBezTo>
                  <a:close/>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4"/>
            <p:cNvSpPr>
              <a:spLocks noChangeArrowheads="1"/>
            </p:cNvSpPr>
            <p:nvPr/>
          </p:nvSpPr>
          <p:spPr bwMode="auto">
            <a:xfrm>
              <a:off x="8274012" y="8585731"/>
              <a:ext cx="2698047" cy="2693458"/>
            </a:xfrm>
            <a:custGeom>
              <a:avLst/>
              <a:gdLst>
                <a:gd name="T0" fmla="*/ 2242 w 4499"/>
                <a:gd name="T1" fmla="*/ 0 h 4487"/>
                <a:gd name="T2" fmla="*/ 2242 w 4499"/>
                <a:gd name="T3" fmla="*/ 0 h 4487"/>
                <a:gd name="T4" fmla="*/ 0 w 4499"/>
                <a:gd name="T5" fmla="*/ 2243 h 4487"/>
                <a:gd name="T6" fmla="*/ 2242 w 4499"/>
                <a:gd name="T7" fmla="*/ 4486 h 4487"/>
                <a:gd name="T8" fmla="*/ 4498 w 4499"/>
                <a:gd name="T9" fmla="*/ 2243 h 4487"/>
                <a:gd name="T10" fmla="*/ 2242 w 4499"/>
                <a:gd name="T11" fmla="*/ 0 h 4487"/>
                <a:gd name="T12" fmla="*/ 2972 w 4499"/>
                <a:gd name="T13" fmla="*/ 2040 h 4487"/>
                <a:gd name="T14" fmla="*/ 2972 w 4499"/>
                <a:gd name="T15" fmla="*/ 2040 h 4487"/>
                <a:gd name="T16" fmla="*/ 2972 w 4499"/>
                <a:gd name="T17" fmla="*/ 2040 h 4487"/>
                <a:gd name="T18" fmla="*/ 2593 w 4499"/>
                <a:gd name="T19" fmla="*/ 2378 h 4487"/>
                <a:gd name="T20" fmla="*/ 2566 w 4499"/>
                <a:gd name="T21" fmla="*/ 2527 h 4487"/>
                <a:gd name="T22" fmla="*/ 2391 w 4499"/>
                <a:gd name="T23" fmla="*/ 2851 h 4487"/>
                <a:gd name="T24" fmla="*/ 2026 w 4499"/>
                <a:gd name="T25" fmla="*/ 3013 h 4487"/>
                <a:gd name="T26" fmla="*/ 1607 w 4499"/>
                <a:gd name="T27" fmla="*/ 2810 h 4487"/>
                <a:gd name="T28" fmla="*/ 1459 w 4499"/>
                <a:gd name="T29" fmla="*/ 2351 h 4487"/>
                <a:gd name="T30" fmla="*/ 1661 w 4499"/>
                <a:gd name="T31" fmla="*/ 2014 h 4487"/>
                <a:gd name="T32" fmla="*/ 1986 w 4499"/>
                <a:gd name="T33" fmla="*/ 1892 h 4487"/>
                <a:gd name="T34" fmla="*/ 2121 w 4499"/>
                <a:gd name="T35" fmla="*/ 1865 h 4487"/>
                <a:gd name="T36" fmla="*/ 2513 w 4499"/>
                <a:gd name="T37" fmla="*/ 1527 h 4487"/>
                <a:gd name="T38" fmla="*/ 2648 w 4499"/>
                <a:gd name="T39" fmla="*/ 1473 h 4487"/>
                <a:gd name="T40" fmla="*/ 2823 w 4499"/>
                <a:gd name="T41" fmla="*/ 1541 h 4487"/>
                <a:gd name="T42" fmla="*/ 2999 w 4499"/>
                <a:gd name="T43" fmla="*/ 1730 h 4487"/>
                <a:gd name="T44" fmla="*/ 2972 w 4499"/>
                <a:gd name="T45" fmla="*/ 2040 h 4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99" h="4487">
                  <a:moveTo>
                    <a:pt x="2242" y="0"/>
                  </a:moveTo>
                  <a:lnTo>
                    <a:pt x="2242" y="0"/>
                  </a:lnTo>
                  <a:cubicBezTo>
                    <a:pt x="1013" y="0"/>
                    <a:pt x="0" y="1000"/>
                    <a:pt x="0" y="2243"/>
                  </a:cubicBezTo>
                  <a:cubicBezTo>
                    <a:pt x="0" y="3486"/>
                    <a:pt x="1013" y="4486"/>
                    <a:pt x="2242" y="4486"/>
                  </a:cubicBezTo>
                  <a:cubicBezTo>
                    <a:pt x="3485" y="4486"/>
                    <a:pt x="4498" y="3486"/>
                    <a:pt x="4498" y="2243"/>
                  </a:cubicBezTo>
                  <a:cubicBezTo>
                    <a:pt x="4498" y="1000"/>
                    <a:pt x="3485" y="0"/>
                    <a:pt x="2242" y="0"/>
                  </a:cubicBezTo>
                  <a:close/>
                  <a:moveTo>
                    <a:pt x="2972" y="2040"/>
                  </a:moveTo>
                  <a:lnTo>
                    <a:pt x="2972" y="2040"/>
                  </a:lnTo>
                  <a:lnTo>
                    <a:pt x="2972" y="2040"/>
                  </a:lnTo>
                  <a:cubicBezTo>
                    <a:pt x="2593" y="2378"/>
                    <a:pt x="2593" y="2378"/>
                    <a:pt x="2593" y="2378"/>
                  </a:cubicBezTo>
                  <a:cubicBezTo>
                    <a:pt x="2580" y="2392"/>
                    <a:pt x="2580" y="2419"/>
                    <a:pt x="2566" y="2527"/>
                  </a:cubicBezTo>
                  <a:cubicBezTo>
                    <a:pt x="2539" y="2621"/>
                    <a:pt x="2513" y="2756"/>
                    <a:pt x="2391" y="2851"/>
                  </a:cubicBezTo>
                  <a:cubicBezTo>
                    <a:pt x="2296" y="2932"/>
                    <a:pt x="2175" y="3000"/>
                    <a:pt x="2026" y="3013"/>
                  </a:cubicBezTo>
                  <a:cubicBezTo>
                    <a:pt x="1891" y="3013"/>
                    <a:pt x="1729" y="2946"/>
                    <a:pt x="1607" y="2810"/>
                  </a:cubicBezTo>
                  <a:cubicBezTo>
                    <a:pt x="1486" y="2676"/>
                    <a:pt x="1431" y="2486"/>
                    <a:pt x="1459" y="2351"/>
                  </a:cubicBezTo>
                  <a:cubicBezTo>
                    <a:pt x="1486" y="2203"/>
                    <a:pt x="1567" y="2095"/>
                    <a:pt x="1661" y="2014"/>
                  </a:cubicBezTo>
                  <a:cubicBezTo>
                    <a:pt x="1769" y="1919"/>
                    <a:pt x="1904" y="1892"/>
                    <a:pt x="1986" y="1892"/>
                  </a:cubicBezTo>
                  <a:cubicBezTo>
                    <a:pt x="2094" y="1878"/>
                    <a:pt x="2107" y="1878"/>
                    <a:pt x="2121" y="1865"/>
                  </a:cubicBezTo>
                  <a:cubicBezTo>
                    <a:pt x="2513" y="1527"/>
                    <a:pt x="2513" y="1527"/>
                    <a:pt x="2513" y="1527"/>
                  </a:cubicBezTo>
                  <a:cubicBezTo>
                    <a:pt x="2553" y="1487"/>
                    <a:pt x="2593" y="1473"/>
                    <a:pt x="2648" y="1473"/>
                  </a:cubicBezTo>
                  <a:cubicBezTo>
                    <a:pt x="2715" y="1459"/>
                    <a:pt x="2783" y="1487"/>
                    <a:pt x="2823" y="1541"/>
                  </a:cubicBezTo>
                  <a:cubicBezTo>
                    <a:pt x="2999" y="1730"/>
                    <a:pt x="2999" y="1730"/>
                    <a:pt x="2999" y="1730"/>
                  </a:cubicBezTo>
                  <a:cubicBezTo>
                    <a:pt x="3080" y="1824"/>
                    <a:pt x="3066" y="1960"/>
                    <a:pt x="2972" y="2040"/>
                  </a:cubicBezTo>
                  <a:close/>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9" name="Group 1"/>
          <p:cNvGrpSpPr/>
          <p:nvPr/>
        </p:nvGrpSpPr>
        <p:grpSpPr>
          <a:xfrm>
            <a:off x="4457065" y="2039620"/>
            <a:ext cx="3130550" cy="1015365"/>
            <a:chOff x="11598408" y="3686226"/>
            <a:chExt cx="6929152" cy="2360031"/>
          </a:xfrm>
        </p:grpSpPr>
        <p:sp>
          <p:nvSpPr>
            <p:cNvPr id="21" name="Freeform 222"/>
            <p:cNvSpPr>
              <a:spLocks noEditPoints="1"/>
            </p:cNvSpPr>
            <p:nvPr/>
          </p:nvSpPr>
          <p:spPr bwMode="auto">
            <a:xfrm>
              <a:off x="11598408" y="4009233"/>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48218" tIns="24109" rIns="48218" bIns="24109" numCol="1" anchor="t" anchorCtr="0" compatLnSpc="1"/>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Box 55"/>
            <p:cNvSpPr txBox="1"/>
            <p:nvPr/>
          </p:nvSpPr>
          <p:spPr>
            <a:xfrm>
              <a:off x="12617401" y="3686226"/>
              <a:ext cx="5910159" cy="2360031"/>
            </a:xfrm>
            <a:prstGeom prst="rect">
              <a:avLst/>
            </a:prstGeom>
            <a:noFill/>
          </p:spPr>
          <p:txBody>
            <a:bodyPr wrap="square" lIns="0" tIns="0" rIns="0" bIns="0" rtlCol="0">
              <a:spAutoFit/>
            </a:bodyPr>
            <a:p>
              <a:pPr>
                <a:lnSpc>
                  <a:spcPct val="150000"/>
                </a:lnSpc>
              </a:pPr>
              <a:r>
                <a:rPr lang="en-US" altLang="zh-CN"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1-</a:t>
              </a: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两部电视剧引起的反思</a:t>
              </a:r>
              <a:endPar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2-</a:t>
              </a: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我们做了什么样的人生规划</a:t>
              </a:r>
              <a:endPar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endPar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endPar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文本框 7"/>
          <p:cNvSpPr txBox="1"/>
          <p:nvPr/>
        </p:nvSpPr>
        <p:spPr>
          <a:xfrm>
            <a:off x="560070" y="680085"/>
            <a:ext cx="3291840" cy="368300"/>
          </a:xfrm>
          <a:prstGeom prst="rect">
            <a:avLst/>
          </a:prstGeom>
          <a:noFill/>
        </p:spPr>
        <p:txBody>
          <a:bodyPr wrap="square" rtlCol="0">
            <a:spAutoFit/>
          </a:bodyPr>
          <a:p>
            <a:r>
              <a:rPr lang="zh-CN" altLang="en-US" b="1"/>
              <a:t>总结</a:t>
            </a: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任意多边形 9"/>
          <p:cNvSpPr/>
          <p:nvPr>
            <p:custDataLst>
              <p:tags r:id="rId1"/>
            </p:custDataLst>
          </p:nvPr>
        </p:nvSpPr>
        <p:spPr>
          <a:xfrm>
            <a:off x="1676400" y="3144838"/>
            <a:ext cx="720725" cy="563562"/>
          </a:xfrm>
          <a:custGeom>
            <a:avLst/>
            <a:gdLst/>
            <a:ahLst/>
            <a:cxnLst>
              <a:cxn ang="0">
                <a:pos x="0" y="0"/>
              </a:cxn>
              <a:cxn ang="0">
                <a:pos x="1906" y="7"/>
              </a:cxn>
              <a:cxn ang="0">
                <a:pos x="4765" y="6"/>
              </a:cxn>
              <a:cxn ang="0">
                <a:pos x="0" y="0"/>
              </a:cxn>
            </a:cxnLst>
            <a:pathLst>
              <a:path w="952500" h="1054100">
                <a:moveTo>
                  <a:pt x="0" y="0"/>
                </a:moveTo>
                <a:lnTo>
                  <a:pt x="381000" y="1054100"/>
                </a:lnTo>
                <a:lnTo>
                  <a:pt x="952500" y="889000"/>
                </a:lnTo>
                <a:lnTo>
                  <a:pt x="0" y="0"/>
                </a:lnTo>
                <a:close/>
              </a:path>
            </a:pathLst>
          </a:custGeom>
          <a:solidFill>
            <a:srgbClr val="8A0000"/>
          </a:solidFill>
          <a:ln w="9525">
            <a:noFill/>
          </a:ln>
        </p:spPr>
        <p:txBody>
          <a:bodyPr/>
          <a:p>
            <a:endParaRPr lang="zh-CN" altLang="en-US"/>
          </a:p>
        </p:txBody>
      </p:sp>
      <p:sp>
        <p:nvSpPr>
          <p:cNvPr id="10242" name="任意多边形 10"/>
          <p:cNvSpPr/>
          <p:nvPr>
            <p:custDataLst>
              <p:tags r:id="rId2"/>
            </p:custDataLst>
          </p:nvPr>
        </p:nvSpPr>
        <p:spPr>
          <a:xfrm>
            <a:off x="1639888" y="1203325"/>
            <a:ext cx="5397500" cy="2513013"/>
          </a:xfrm>
          <a:custGeom>
            <a:avLst/>
            <a:gdLst/>
            <a:ahLst/>
            <a:cxnLst>
              <a:cxn ang="0">
                <a:pos x="0" y="0"/>
              </a:cxn>
              <a:cxn ang="0">
                <a:pos x="5404016" y="33688"/>
              </a:cxn>
              <a:cxn ang="0">
                <a:pos x="4857589" y="165389"/>
              </a:cxn>
              <a:cxn ang="0">
                <a:pos x="839264" y="181215"/>
              </a:cxn>
              <a:cxn ang="0">
                <a:pos x="0" y="0"/>
              </a:cxn>
            </a:cxnLst>
            <a:pathLst>
              <a:path w="5397138" h="2908300">
                <a:moveTo>
                  <a:pt x="0" y="0"/>
                </a:moveTo>
                <a:lnTo>
                  <a:pt x="5397138" y="540657"/>
                </a:lnTo>
                <a:lnTo>
                  <a:pt x="4851400" y="2654300"/>
                </a:lnTo>
                <a:lnTo>
                  <a:pt x="838200" y="2908300"/>
                </a:lnTo>
                <a:lnTo>
                  <a:pt x="0" y="0"/>
                </a:lnTo>
                <a:close/>
              </a:path>
            </a:pathLst>
          </a:custGeom>
          <a:solidFill>
            <a:srgbClr val="FFBEBE">
              <a:alpha val="76076"/>
            </a:srgbClr>
          </a:solidFill>
          <a:ln w="9525">
            <a:noFill/>
          </a:ln>
        </p:spPr>
        <p:txBody>
          <a:bodyPr/>
          <a:p>
            <a:endParaRPr lang="zh-CN" altLang="en-US"/>
          </a:p>
        </p:txBody>
      </p:sp>
      <p:sp>
        <p:nvSpPr>
          <p:cNvPr id="10243" name="任意多边形 11"/>
          <p:cNvSpPr/>
          <p:nvPr>
            <p:custDataLst>
              <p:tags r:id="rId3"/>
            </p:custDataLst>
          </p:nvPr>
        </p:nvSpPr>
        <p:spPr>
          <a:xfrm>
            <a:off x="2084388" y="1203325"/>
            <a:ext cx="5202237" cy="2406650"/>
          </a:xfrm>
          <a:custGeom>
            <a:avLst/>
            <a:gdLst/>
            <a:ahLst/>
            <a:cxnLst>
              <a:cxn ang="0">
                <a:pos x="0" y="33569"/>
              </a:cxn>
              <a:cxn ang="0">
                <a:pos x="5194878" y="0"/>
              </a:cxn>
              <a:cxn ang="0">
                <a:pos x="4095982" y="145300"/>
              </a:cxn>
              <a:cxn ang="0">
                <a:pos x="367749" y="151469"/>
              </a:cxn>
              <a:cxn ang="0">
                <a:pos x="0" y="33569"/>
              </a:cxn>
            </a:cxnLst>
            <a:pathLst>
              <a:path w="5202646" h="2806338">
                <a:moveTo>
                  <a:pt x="0" y="621938"/>
                </a:moveTo>
                <a:lnTo>
                  <a:pt x="5202646" y="0"/>
                </a:lnTo>
                <a:lnTo>
                  <a:pt x="4102100" y="2692038"/>
                </a:lnTo>
                <a:lnTo>
                  <a:pt x="368300" y="2806338"/>
                </a:lnTo>
                <a:lnTo>
                  <a:pt x="0" y="621938"/>
                </a:lnTo>
                <a:close/>
              </a:path>
            </a:pathLst>
          </a:custGeom>
          <a:solidFill>
            <a:srgbClr val="C00000">
              <a:alpha val="76076"/>
            </a:srgbClr>
          </a:solidFill>
          <a:ln w="9525">
            <a:noFill/>
          </a:ln>
        </p:spPr>
        <p:txBody>
          <a:bodyPr/>
          <a:p>
            <a:endParaRPr lang="zh-CN" altLang="en-US"/>
          </a:p>
        </p:txBody>
      </p:sp>
      <p:sp>
        <p:nvSpPr>
          <p:cNvPr id="10244" name="任意多边形 12"/>
          <p:cNvSpPr/>
          <p:nvPr>
            <p:custDataLst>
              <p:tags r:id="rId4"/>
            </p:custDataLst>
          </p:nvPr>
        </p:nvSpPr>
        <p:spPr>
          <a:xfrm>
            <a:off x="6843713" y="3008313"/>
            <a:ext cx="442912" cy="419100"/>
          </a:xfrm>
          <a:custGeom>
            <a:avLst/>
            <a:gdLst/>
            <a:ahLst/>
            <a:cxnLst>
              <a:cxn ang="0">
                <a:pos x="0" y="147914"/>
              </a:cxn>
              <a:cxn ang="0">
                <a:pos x="795176146" y="0"/>
              </a:cxn>
              <a:cxn ang="0">
                <a:pos x="207437430" y="4289479"/>
              </a:cxn>
              <a:cxn ang="0">
                <a:pos x="0" y="147914"/>
              </a:cxn>
            </a:cxnLst>
            <a:pathLst>
              <a:path w="292100" h="368300">
                <a:moveTo>
                  <a:pt x="0" y="12700"/>
                </a:moveTo>
                <a:lnTo>
                  <a:pt x="292100" y="0"/>
                </a:lnTo>
                <a:lnTo>
                  <a:pt x="76200" y="368300"/>
                </a:lnTo>
                <a:lnTo>
                  <a:pt x="0" y="12700"/>
                </a:lnTo>
                <a:close/>
              </a:path>
            </a:pathLst>
          </a:custGeom>
          <a:solidFill>
            <a:srgbClr val="8A0000"/>
          </a:solidFill>
          <a:ln w="9525">
            <a:noFill/>
          </a:ln>
        </p:spPr>
        <p:txBody>
          <a:bodyPr/>
          <a:p>
            <a:endParaRPr lang="zh-CN" altLang="en-US"/>
          </a:p>
        </p:txBody>
      </p:sp>
      <p:sp>
        <p:nvSpPr>
          <p:cNvPr id="10245" name="任意多边形 13"/>
          <p:cNvSpPr/>
          <p:nvPr>
            <p:custDataLst>
              <p:tags r:id="rId5"/>
            </p:custDataLst>
          </p:nvPr>
        </p:nvSpPr>
        <p:spPr>
          <a:xfrm>
            <a:off x="6122988" y="3503613"/>
            <a:ext cx="809625" cy="214312"/>
          </a:xfrm>
          <a:custGeom>
            <a:avLst/>
            <a:gdLst/>
            <a:ahLst/>
            <a:cxnLst>
              <a:cxn ang="0">
                <a:pos x="0" y="14903"/>
              </a:cxn>
              <a:cxn ang="0">
                <a:pos x="44943239" y="0"/>
              </a:cxn>
              <a:cxn ang="0">
                <a:pos x="4406239" y="67069"/>
              </a:cxn>
              <a:cxn ang="0">
                <a:pos x="0" y="14903"/>
              </a:cxn>
            </a:cxnLst>
            <a:pathLst>
              <a:path w="647700" h="228600">
                <a:moveTo>
                  <a:pt x="0" y="50800"/>
                </a:moveTo>
                <a:lnTo>
                  <a:pt x="647700" y="0"/>
                </a:lnTo>
                <a:lnTo>
                  <a:pt x="63500" y="228600"/>
                </a:lnTo>
                <a:lnTo>
                  <a:pt x="0" y="50800"/>
                </a:lnTo>
                <a:close/>
              </a:path>
            </a:pathLst>
          </a:custGeom>
          <a:solidFill>
            <a:srgbClr val="8A0000"/>
          </a:solidFill>
          <a:ln w="9525">
            <a:noFill/>
          </a:ln>
        </p:spPr>
        <p:txBody>
          <a:bodyPr/>
          <a:p>
            <a:endParaRPr lang="zh-CN" altLang="en-US"/>
          </a:p>
        </p:txBody>
      </p:sp>
      <p:sp>
        <p:nvSpPr>
          <p:cNvPr id="10246" name="任意多边形 15"/>
          <p:cNvSpPr/>
          <p:nvPr>
            <p:custDataLst>
              <p:tags r:id="rId6"/>
            </p:custDataLst>
          </p:nvPr>
        </p:nvSpPr>
        <p:spPr>
          <a:xfrm>
            <a:off x="2843213" y="1762125"/>
            <a:ext cx="3756025" cy="809625"/>
          </a:xfrm>
          <a:custGeom>
            <a:avLst/>
            <a:gdLst>
              <a:gd name="txL" fmla="*/ 0 w 3456384"/>
              <a:gd name="txT" fmla="*/ 0 h 3882329"/>
              <a:gd name="txR" fmla="*/ 3456384 w 3456384"/>
              <a:gd name="txB" fmla="*/ 3882329 h 3882329"/>
            </a:gdLst>
            <a:ahLst/>
            <a:cxnLst>
              <a:cxn ang="0">
                <a:pos x="0" y="0"/>
              </a:cxn>
              <a:cxn ang="0">
                <a:pos x="5331115" y="0"/>
              </a:cxn>
              <a:cxn ang="0">
                <a:pos x="0" y="0"/>
              </a:cxn>
              <a:cxn ang="0">
                <a:pos x="0" y="0"/>
              </a:cxn>
              <a:cxn ang="0">
                <a:pos x="5331115" y="0"/>
              </a:cxn>
              <a:cxn ang="0">
                <a:pos x="0" y="0"/>
              </a:cxn>
            </a:cxnLst>
            <a:rect l="txL" t="txT" r="txR" b="txB"/>
            <a:pathLst>
              <a:path w="3456384" h="3882329">
                <a:moveTo>
                  <a:pt x="0" y="3882329"/>
                </a:moveTo>
                <a:lnTo>
                  <a:pt x="3456384" y="3882329"/>
                </a:lnTo>
                <a:lnTo>
                  <a:pt x="0" y="3882329"/>
                </a:lnTo>
                <a:close/>
                <a:moveTo>
                  <a:pt x="0" y="0"/>
                </a:moveTo>
                <a:lnTo>
                  <a:pt x="3456384" y="0"/>
                </a:lnTo>
                <a:lnTo>
                  <a:pt x="0" y="0"/>
                </a:lnTo>
                <a:close/>
              </a:path>
            </a:pathLst>
          </a:custGeom>
          <a:solidFill>
            <a:srgbClr val="B80000"/>
          </a:solidFill>
          <a:ln w="9525" cap="flat" cmpd="sng">
            <a:solidFill>
              <a:srgbClr val="DEEBF7">
                <a:alpha val="87056"/>
              </a:srgbClr>
            </a:solidFill>
            <a:prstDash val="solid"/>
            <a:bevel/>
            <a:headEnd type="none" w="med" len="med"/>
            <a:tailEnd type="none" w="med" len="med"/>
          </a:ln>
        </p:spPr>
        <p:txBody>
          <a:bodyPr lIns="0" tIns="72000" rIns="0" bIns="36000" anchor="ctr"/>
          <a:p>
            <a:pPr algn="ctr">
              <a:lnSpc>
                <a:spcPct val="90000"/>
              </a:lnSpc>
              <a:spcBef>
                <a:spcPts val="750"/>
              </a:spcBef>
              <a:buFont typeface="Arial" panose="020B0604020202020204" pitchFamily="34" charset="0"/>
            </a:pPr>
            <a:r>
              <a:rPr lang="en-US" altLang="zh-CN" sz="2400" b="1" dirty="0">
                <a:solidFill>
                  <a:schemeClr val="bg1"/>
                </a:solidFill>
                <a:latin typeface="思源黑体 CN Heavy"/>
                <a:ea typeface="思源黑体 CN Heavy"/>
              </a:rPr>
              <a:t>2-</a:t>
            </a:r>
            <a:r>
              <a:rPr lang="zh-CN" sz="2400" b="1" dirty="0">
                <a:solidFill>
                  <a:schemeClr val="bg1"/>
                </a:solidFill>
                <a:latin typeface="思源黑体 CN Heavy"/>
                <a:ea typeface="思源黑体 CN Heavy"/>
              </a:rPr>
              <a:t>为什么要进行数据分析</a:t>
            </a:r>
            <a:endParaRPr lang="en-US" altLang="zh-CN" sz="2400" b="1" dirty="0">
              <a:solidFill>
                <a:schemeClr val="bg1"/>
              </a:solidFill>
              <a:latin typeface="思源黑体 CN Heavy"/>
              <a:ea typeface="思源黑体 CN Heavy"/>
            </a:endParaRPr>
          </a:p>
        </p:txBody>
      </p:sp>
      <p:sp>
        <p:nvSpPr>
          <p:cNvPr id="10247" name="矩形 14"/>
          <p:cNvSpPr/>
          <p:nvPr>
            <p:custDataLst>
              <p:tags r:id="rId7"/>
            </p:custDataLst>
          </p:nvPr>
        </p:nvSpPr>
        <p:spPr>
          <a:xfrm>
            <a:off x="3203575" y="2640013"/>
            <a:ext cx="2555875" cy="693737"/>
          </a:xfrm>
          <a:prstGeom prst="rect">
            <a:avLst/>
          </a:prstGeom>
          <a:noFill/>
          <a:ln w="9525">
            <a:noFill/>
          </a:ln>
        </p:spPr>
        <p:txBody>
          <a:bodyPr lIns="0" anchor="t"/>
          <a:p>
            <a:pPr>
              <a:lnSpc>
                <a:spcPct val="120000"/>
              </a:lnSpc>
              <a:buFont typeface="Arial" panose="020B0604020202020204" pitchFamily="34" charset="0"/>
            </a:pPr>
            <a:r>
              <a:rPr lang="zh-CN" altLang="en-US" sz="1200" dirty="0">
                <a:solidFill>
                  <a:srgbClr val="FFFFFF"/>
                </a:solidFill>
                <a:latin typeface="幼圆" panose="02010509060101010101" pitchFamily="49" charset="-122"/>
                <a:ea typeface="思源黑体 CN Normal"/>
              </a:rPr>
              <a:t>学习目的：</a:t>
            </a:r>
            <a:endParaRPr lang="en-US" altLang="zh-CN" sz="1200" dirty="0">
              <a:solidFill>
                <a:srgbClr val="FFFFFF"/>
              </a:solidFill>
              <a:latin typeface="幼圆" panose="02010509060101010101" pitchFamily="49" charset="-122"/>
              <a:ea typeface="思源黑体 CN Normal"/>
            </a:endParaRPr>
          </a:p>
          <a:p>
            <a:pPr>
              <a:lnSpc>
                <a:spcPct val="120000"/>
              </a:lnSpc>
              <a:buFont typeface="Arial" panose="020B0604020202020204" pitchFamily="34" charset="0"/>
            </a:pPr>
            <a:r>
              <a:rPr lang="en-US" altLang="zh-CN" sz="1200" dirty="0">
                <a:solidFill>
                  <a:srgbClr val="FFFFFF"/>
                </a:solidFill>
                <a:latin typeface="幼圆" panose="02010509060101010101" pitchFamily="49" charset="-122"/>
                <a:ea typeface="思源黑体 CN Normal"/>
              </a:rPr>
              <a:t>1</a:t>
            </a:r>
            <a:r>
              <a:rPr lang="zh-CN" altLang="en-US" sz="1200" dirty="0">
                <a:solidFill>
                  <a:srgbClr val="FFFFFF"/>
                </a:solidFill>
                <a:latin typeface="幼圆" panose="02010509060101010101" pitchFamily="49" charset="-122"/>
                <a:ea typeface="思源黑体 CN Normal"/>
              </a:rPr>
              <a:t>、数据分析概念</a:t>
            </a:r>
            <a:endParaRPr lang="zh-CN" altLang="en-US" sz="1200" dirty="0">
              <a:solidFill>
                <a:srgbClr val="FFFFFF"/>
              </a:solidFill>
              <a:latin typeface="幼圆" panose="02010509060101010101" pitchFamily="49" charset="-122"/>
              <a:ea typeface="思源黑体 CN Normal"/>
            </a:endParaRPr>
          </a:p>
          <a:p>
            <a:pPr>
              <a:lnSpc>
                <a:spcPct val="120000"/>
              </a:lnSpc>
              <a:buFont typeface="Arial" panose="020B0604020202020204" pitchFamily="34" charset="0"/>
            </a:pPr>
            <a:r>
              <a:rPr lang="en-US" altLang="zh-CN" sz="1200" dirty="0">
                <a:solidFill>
                  <a:srgbClr val="FFFFFF"/>
                </a:solidFill>
                <a:latin typeface="幼圆" panose="02010509060101010101" pitchFamily="49" charset="-122"/>
                <a:ea typeface="思源黑体 CN Normal"/>
              </a:rPr>
              <a:t>2</a:t>
            </a:r>
            <a:r>
              <a:rPr lang="zh-CN" altLang="en-US" sz="1200" dirty="0">
                <a:solidFill>
                  <a:srgbClr val="FFFFFF"/>
                </a:solidFill>
                <a:latin typeface="幼圆" panose="02010509060101010101" pitchFamily="49" charset="-122"/>
                <a:ea typeface="思源黑体 CN Normal"/>
              </a:rPr>
              <a:t>、数据如何利用起来</a:t>
            </a:r>
            <a:endParaRPr lang="zh-CN" altLang="en-US" sz="1200" dirty="0">
              <a:solidFill>
                <a:srgbClr val="FFFFFF"/>
              </a:solidFill>
              <a:latin typeface="幼圆" panose="02010509060101010101" pitchFamily="49" charset="-122"/>
              <a:ea typeface="思源黑体 CN Norm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PA_椭圆 6"/>
          <p:cNvSpPr>
            <a:spLocks noChangeArrowheads="1"/>
          </p:cNvSpPr>
          <p:nvPr>
            <p:custDataLst>
              <p:tags r:id="rId1"/>
            </p:custDataLst>
          </p:nvPr>
        </p:nvSpPr>
        <p:spPr bwMode="auto">
          <a:xfrm>
            <a:off x="1794912" y="2529276"/>
            <a:ext cx="657911" cy="664003"/>
          </a:xfrm>
          <a:prstGeom prst="ellipse">
            <a:avLst/>
          </a:prstGeom>
          <a:solidFill>
            <a:schemeClr val="accent1">
              <a:lumMod val="90000"/>
            </a:schemeClr>
          </a:solidFill>
          <a:ln w="6350">
            <a:solidFill>
              <a:schemeClr val="bg1"/>
            </a:solidFill>
          </a:ln>
        </p:spPr>
        <p:txBody>
          <a:bodyPr/>
          <a:p>
            <a:endParaRPr lang="zh-CN" altLang="en-US"/>
          </a:p>
        </p:txBody>
      </p:sp>
      <p:sp>
        <p:nvSpPr>
          <p:cNvPr id="11" name="PA_椭圆 7"/>
          <p:cNvSpPr>
            <a:spLocks noChangeArrowheads="1"/>
          </p:cNvSpPr>
          <p:nvPr>
            <p:custDataLst>
              <p:tags r:id="rId2"/>
            </p:custDataLst>
          </p:nvPr>
        </p:nvSpPr>
        <p:spPr bwMode="auto">
          <a:xfrm>
            <a:off x="3013014" y="2527002"/>
            <a:ext cx="657911" cy="664003"/>
          </a:xfrm>
          <a:prstGeom prst="ellipse">
            <a:avLst/>
          </a:prstGeom>
          <a:solidFill>
            <a:schemeClr val="accent2">
              <a:lumMod val="90000"/>
            </a:schemeClr>
          </a:solidFill>
          <a:ln w="6350">
            <a:solidFill>
              <a:schemeClr val="bg1"/>
            </a:solidFill>
          </a:ln>
        </p:spPr>
        <p:txBody>
          <a:bodyPr/>
          <a:p>
            <a:endParaRPr lang="zh-CN" altLang="en-US"/>
          </a:p>
        </p:txBody>
      </p:sp>
      <p:sp>
        <p:nvSpPr>
          <p:cNvPr id="12" name="PA_椭圆 8"/>
          <p:cNvSpPr>
            <a:spLocks noChangeArrowheads="1"/>
          </p:cNvSpPr>
          <p:nvPr>
            <p:custDataLst>
              <p:tags r:id="rId3"/>
            </p:custDataLst>
          </p:nvPr>
        </p:nvSpPr>
        <p:spPr bwMode="auto">
          <a:xfrm>
            <a:off x="1463903" y="2913230"/>
            <a:ext cx="102960" cy="103024"/>
          </a:xfrm>
          <a:prstGeom prst="ellipse">
            <a:avLst/>
          </a:prstGeom>
          <a:solidFill>
            <a:schemeClr val="bg1">
              <a:lumMod val="50000"/>
              <a:alpha val="20000"/>
            </a:schemeClr>
          </a:solidFill>
          <a:ln>
            <a:noFill/>
          </a:ln>
        </p:spPr>
        <p:txBody>
          <a:bodyPr vert="horz" wrap="square" lIns="91440" tIns="45720" rIns="91440" bIns="45720" numCol="1" anchor="t" anchorCtr="0" compatLnSpc="1"/>
          <a:p>
            <a:endParaRPr lang="zh-CN" altLang="en-US"/>
          </a:p>
        </p:txBody>
      </p:sp>
      <p:sp>
        <p:nvSpPr>
          <p:cNvPr id="13" name="PA_椭圆 9"/>
          <p:cNvSpPr>
            <a:spLocks noChangeArrowheads="1"/>
          </p:cNvSpPr>
          <p:nvPr>
            <p:custDataLst>
              <p:tags r:id="rId4"/>
            </p:custDataLst>
          </p:nvPr>
        </p:nvSpPr>
        <p:spPr bwMode="auto">
          <a:xfrm>
            <a:off x="7553127" y="3004538"/>
            <a:ext cx="99146" cy="104928"/>
          </a:xfrm>
          <a:prstGeom prst="ellipse">
            <a:avLst/>
          </a:prstGeom>
          <a:solidFill>
            <a:schemeClr val="bg1">
              <a:lumMod val="50000"/>
              <a:alpha val="20000"/>
            </a:schemeClr>
          </a:solidFill>
          <a:ln>
            <a:noFill/>
          </a:ln>
        </p:spPr>
        <p:txBody>
          <a:bodyPr vert="horz" wrap="square" lIns="91440" tIns="45720" rIns="91440" bIns="45720" numCol="1" anchor="t" anchorCtr="0" compatLnSpc="1"/>
          <a:p>
            <a:endParaRPr lang="zh-CN" altLang="en-US"/>
          </a:p>
        </p:txBody>
      </p:sp>
      <p:sp>
        <p:nvSpPr>
          <p:cNvPr id="14" name="PA_淘宝店chenying0907 10"/>
          <p:cNvSpPr/>
          <p:nvPr>
            <p:custDataLst>
              <p:tags r:id="rId5"/>
            </p:custDataLst>
          </p:nvPr>
        </p:nvSpPr>
        <p:spPr bwMode="auto">
          <a:xfrm>
            <a:off x="1459705" y="2191590"/>
            <a:ext cx="1360138" cy="765195"/>
          </a:xfrm>
          <a:custGeom>
            <a:avLst/>
            <a:gdLst>
              <a:gd name="T0" fmla="*/ 583 w 597"/>
              <a:gd name="T1" fmla="*/ 291 h 333"/>
              <a:gd name="T2" fmla="*/ 291 w 597"/>
              <a:gd name="T3" fmla="*/ 0 h 333"/>
              <a:gd name="T4" fmla="*/ 0 w 597"/>
              <a:gd name="T5" fmla="*/ 291 h 333"/>
              <a:gd name="T6" fmla="*/ 49 w 597"/>
              <a:gd name="T7" fmla="*/ 291 h 333"/>
              <a:gd name="T8" fmla="*/ 291 w 597"/>
              <a:gd name="T9" fmla="*/ 49 h 333"/>
              <a:gd name="T10" fmla="*/ 534 w 597"/>
              <a:gd name="T11" fmla="*/ 291 h 333"/>
              <a:gd name="T12" fmla="*/ 520 w 597"/>
              <a:gd name="T13" fmla="*/ 291 h 333"/>
              <a:gd name="T14" fmla="*/ 559 w 597"/>
              <a:gd name="T15" fmla="*/ 333 h 333"/>
              <a:gd name="T16" fmla="*/ 597 w 597"/>
              <a:gd name="T17" fmla="*/ 291 h 333"/>
              <a:gd name="T18" fmla="*/ 583 w 597"/>
              <a:gd name="T19"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333">
                <a:moveTo>
                  <a:pt x="583" y="291"/>
                </a:moveTo>
                <a:cubicBezTo>
                  <a:pt x="583" y="130"/>
                  <a:pt x="453" y="0"/>
                  <a:pt x="291" y="0"/>
                </a:cubicBezTo>
                <a:cubicBezTo>
                  <a:pt x="130" y="0"/>
                  <a:pt x="0" y="130"/>
                  <a:pt x="0" y="291"/>
                </a:cubicBezTo>
                <a:cubicBezTo>
                  <a:pt x="49" y="291"/>
                  <a:pt x="49" y="291"/>
                  <a:pt x="49" y="291"/>
                </a:cubicBezTo>
                <a:cubicBezTo>
                  <a:pt x="49" y="157"/>
                  <a:pt x="158" y="49"/>
                  <a:pt x="291" y="49"/>
                </a:cubicBezTo>
                <a:cubicBezTo>
                  <a:pt x="425" y="49"/>
                  <a:pt x="534" y="157"/>
                  <a:pt x="534" y="291"/>
                </a:cubicBezTo>
                <a:cubicBezTo>
                  <a:pt x="520" y="291"/>
                  <a:pt x="520" y="291"/>
                  <a:pt x="520" y="291"/>
                </a:cubicBezTo>
                <a:cubicBezTo>
                  <a:pt x="559" y="333"/>
                  <a:pt x="559" y="333"/>
                  <a:pt x="559" y="333"/>
                </a:cubicBezTo>
                <a:cubicBezTo>
                  <a:pt x="597" y="291"/>
                  <a:pt x="597" y="291"/>
                  <a:pt x="597" y="291"/>
                </a:cubicBezTo>
                <a:lnTo>
                  <a:pt x="583" y="291"/>
                </a:lnTo>
                <a:close/>
              </a:path>
            </a:pathLst>
          </a:custGeom>
          <a:solidFill>
            <a:schemeClr val="bg1">
              <a:lumMod val="50000"/>
              <a:alpha val="20000"/>
            </a:schemeClr>
          </a:solidFill>
          <a:ln>
            <a:noFill/>
          </a:ln>
        </p:spPr>
        <p:txBody>
          <a:bodyPr vert="horz" wrap="square" lIns="91440" tIns="45720" rIns="91440" bIns="45720" numCol="1" anchor="t" anchorCtr="0" compatLnSpc="1"/>
          <a:p>
            <a:endParaRPr lang="zh-CN" altLang="en-US"/>
          </a:p>
        </p:txBody>
      </p:sp>
      <p:sp>
        <p:nvSpPr>
          <p:cNvPr id="15" name="PA_椭圆 11"/>
          <p:cNvSpPr>
            <a:spLocks noChangeArrowheads="1"/>
          </p:cNvSpPr>
          <p:nvPr>
            <p:custDataLst>
              <p:tags r:id="rId6"/>
            </p:custDataLst>
          </p:nvPr>
        </p:nvSpPr>
        <p:spPr bwMode="auto">
          <a:xfrm>
            <a:off x="4226570" y="2529276"/>
            <a:ext cx="659047" cy="664003"/>
          </a:xfrm>
          <a:prstGeom prst="ellipse">
            <a:avLst/>
          </a:prstGeom>
          <a:solidFill>
            <a:schemeClr val="accent3">
              <a:lumMod val="75000"/>
            </a:schemeClr>
          </a:solidFill>
          <a:ln w="6350">
            <a:solidFill>
              <a:schemeClr val="bg1"/>
            </a:solidFill>
          </a:ln>
        </p:spPr>
        <p:txBody>
          <a:bodyPr/>
          <a:p>
            <a:endParaRPr lang="zh-CN" altLang="en-US"/>
          </a:p>
        </p:txBody>
      </p:sp>
      <p:sp>
        <p:nvSpPr>
          <p:cNvPr id="16" name="PA_椭圆 12"/>
          <p:cNvSpPr>
            <a:spLocks noChangeArrowheads="1"/>
          </p:cNvSpPr>
          <p:nvPr>
            <p:custDataLst>
              <p:tags r:id="rId7"/>
            </p:custDataLst>
          </p:nvPr>
        </p:nvSpPr>
        <p:spPr bwMode="auto">
          <a:xfrm>
            <a:off x="6659364" y="2529276"/>
            <a:ext cx="657911" cy="664003"/>
          </a:xfrm>
          <a:prstGeom prst="ellipse">
            <a:avLst/>
          </a:prstGeom>
          <a:solidFill>
            <a:schemeClr val="accent5"/>
          </a:solidFill>
          <a:ln w="6350">
            <a:solidFill>
              <a:schemeClr val="bg1"/>
            </a:solidFill>
          </a:ln>
        </p:spPr>
        <p:txBody>
          <a:bodyPr/>
          <a:p>
            <a:endParaRPr lang="zh-CN" altLang="en-US"/>
          </a:p>
        </p:txBody>
      </p:sp>
      <p:sp>
        <p:nvSpPr>
          <p:cNvPr id="17" name="PA_椭圆 13"/>
          <p:cNvSpPr>
            <a:spLocks noChangeArrowheads="1"/>
          </p:cNvSpPr>
          <p:nvPr>
            <p:custDataLst>
              <p:tags r:id="rId8"/>
            </p:custDataLst>
          </p:nvPr>
        </p:nvSpPr>
        <p:spPr bwMode="auto">
          <a:xfrm>
            <a:off x="5445808" y="2527002"/>
            <a:ext cx="657911" cy="664003"/>
          </a:xfrm>
          <a:prstGeom prst="ellipse">
            <a:avLst/>
          </a:prstGeom>
          <a:solidFill>
            <a:schemeClr val="accent4"/>
          </a:solidFill>
          <a:ln w="6350">
            <a:solidFill>
              <a:schemeClr val="bg1"/>
            </a:solidFill>
          </a:ln>
        </p:spPr>
        <p:txBody>
          <a:bodyPr/>
          <a:p>
            <a:endParaRPr lang="zh-CN" altLang="en-US"/>
          </a:p>
        </p:txBody>
      </p:sp>
      <p:sp>
        <p:nvSpPr>
          <p:cNvPr id="18" name="PA_淘宝店chenying0907 14"/>
          <p:cNvSpPr/>
          <p:nvPr>
            <p:custDataLst>
              <p:tags r:id="rId9"/>
            </p:custDataLst>
          </p:nvPr>
        </p:nvSpPr>
        <p:spPr bwMode="auto">
          <a:xfrm>
            <a:off x="3894772" y="2191590"/>
            <a:ext cx="1356728" cy="765195"/>
          </a:xfrm>
          <a:custGeom>
            <a:avLst/>
            <a:gdLst>
              <a:gd name="T0" fmla="*/ 582 w 596"/>
              <a:gd name="T1" fmla="*/ 291 h 333"/>
              <a:gd name="T2" fmla="*/ 291 w 596"/>
              <a:gd name="T3" fmla="*/ 0 h 333"/>
              <a:gd name="T4" fmla="*/ 0 w 596"/>
              <a:gd name="T5" fmla="*/ 266 h 333"/>
              <a:gd name="T6" fmla="*/ 24 w 596"/>
              <a:gd name="T7" fmla="*/ 240 h 333"/>
              <a:gd name="T8" fmla="*/ 49 w 596"/>
              <a:gd name="T9" fmla="*/ 268 h 333"/>
              <a:gd name="T10" fmla="*/ 291 w 596"/>
              <a:gd name="T11" fmla="*/ 49 h 333"/>
              <a:gd name="T12" fmla="*/ 533 w 596"/>
              <a:gd name="T13" fmla="*/ 291 h 333"/>
              <a:gd name="T14" fmla="*/ 520 w 596"/>
              <a:gd name="T15" fmla="*/ 291 h 333"/>
              <a:gd name="T16" fmla="*/ 558 w 596"/>
              <a:gd name="T17" fmla="*/ 333 h 333"/>
              <a:gd name="T18" fmla="*/ 596 w 596"/>
              <a:gd name="T19" fmla="*/ 291 h 333"/>
              <a:gd name="T20" fmla="*/ 582 w 596"/>
              <a:gd name="T21"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82" y="291"/>
                </a:moveTo>
                <a:cubicBezTo>
                  <a:pt x="582" y="130"/>
                  <a:pt x="452" y="0"/>
                  <a:pt x="291" y="0"/>
                </a:cubicBezTo>
                <a:cubicBezTo>
                  <a:pt x="138" y="0"/>
                  <a:pt x="13" y="117"/>
                  <a:pt x="0" y="266"/>
                </a:cubicBezTo>
                <a:cubicBezTo>
                  <a:pt x="24" y="240"/>
                  <a:pt x="24" y="240"/>
                  <a:pt x="24" y="240"/>
                </a:cubicBezTo>
                <a:cubicBezTo>
                  <a:pt x="49" y="268"/>
                  <a:pt x="49" y="268"/>
                  <a:pt x="49" y="268"/>
                </a:cubicBezTo>
                <a:cubicBezTo>
                  <a:pt x="61" y="145"/>
                  <a:pt x="165" y="49"/>
                  <a:pt x="291" y="49"/>
                </a:cubicBezTo>
                <a:cubicBezTo>
                  <a:pt x="425" y="49"/>
                  <a:pt x="533" y="157"/>
                  <a:pt x="533" y="291"/>
                </a:cubicBezTo>
                <a:cubicBezTo>
                  <a:pt x="520" y="291"/>
                  <a:pt x="520" y="291"/>
                  <a:pt x="520" y="291"/>
                </a:cubicBezTo>
                <a:cubicBezTo>
                  <a:pt x="558" y="333"/>
                  <a:pt x="558" y="333"/>
                  <a:pt x="558" y="333"/>
                </a:cubicBezTo>
                <a:cubicBezTo>
                  <a:pt x="596" y="291"/>
                  <a:pt x="596" y="291"/>
                  <a:pt x="596" y="291"/>
                </a:cubicBezTo>
                <a:lnTo>
                  <a:pt x="582" y="291"/>
                </a:lnTo>
                <a:close/>
              </a:path>
            </a:pathLst>
          </a:custGeom>
          <a:solidFill>
            <a:schemeClr val="bg1">
              <a:lumMod val="50000"/>
              <a:alpha val="20000"/>
            </a:schemeClr>
          </a:solidFill>
          <a:ln>
            <a:noFill/>
          </a:ln>
        </p:spPr>
        <p:txBody>
          <a:bodyPr vert="horz" wrap="square" lIns="91440" tIns="45720" rIns="91440" bIns="45720" numCol="1" anchor="t" anchorCtr="0" compatLnSpc="1"/>
          <a:p>
            <a:endParaRPr lang="zh-CN" altLang="en-US"/>
          </a:p>
        </p:txBody>
      </p:sp>
      <p:sp>
        <p:nvSpPr>
          <p:cNvPr id="19" name="PA_淘宝店chenying0907 15"/>
          <p:cNvSpPr/>
          <p:nvPr>
            <p:custDataLst>
              <p:tags r:id="rId10"/>
            </p:custDataLst>
          </p:nvPr>
        </p:nvSpPr>
        <p:spPr bwMode="auto">
          <a:xfrm>
            <a:off x="2677808" y="2765770"/>
            <a:ext cx="1357865" cy="765195"/>
          </a:xfrm>
          <a:custGeom>
            <a:avLst/>
            <a:gdLst>
              <a:gd name="T0" fmla="*/ 558 w 596"/>
              <a:gd name="T1" fmla="*/ 0 h 333"/>
              <a:gd name="T2" fmla="*/ 520 w 596"/>
              <a:gd name="T3" fmla="*/ 41 h 333"/>
              <a:gd name="T4" fmla="*/ 533 w 596"/>
              <a:gd name="T5" fmla="*/ 41 h 333"/>
              <a:gd name="T6" fmla="*/ 291 w 596"/>
              <a:gd name="T7" fmla="*/ 284 h 333"/>
              <a:gd name="T8" fmla="*/ 49 w 596"/>
              <a:gd name="T9" fmla="*/ 65 h 333"/>
              <a:gd name="T10" fmla="*/ 24 w 596"/>
              <a:gd name="T11" fmla="*/ 93 h 333"/>
              <a:gd name="T12" fmla="*/ 0 w 596"/>
              <a:gd name="T13" fmla="*/ 67 h 333"/>
              <a:gd name="T14" fmla="*/ 291 w 596"/>
              <a:gd name="T15" fmla="*/ 333 h 333"/>
              <a:gd name="T16" fmla="*/ 582 w 596"/>
              <a:gd name="T17" fmla="*/ 41 h 333"/>
              <a:gd name="T18" fmla="*/ 596 w 596"/>
              <a:gd name="T19" fmla="*/ 41 h 333"/>
              <a:gd name="T20" fmla="*/ 558 w 596"/>
              <a:gd name="T21"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58" y="0"/>
                </a:moveTo>
                <a:cubicBezTo>
                  <a:pt x="520" y="41"/>
                  <a:pt x="520" y="41"/>
                  <a:pt x="520" y="41"/>
                </a:cubicBezTo>
                <a:cubicBezTo>
                  <a:pt x="533" y="41"/>
                  <a:pt x="533" y="41"/>
                  <a:pt x="533" y="41"/>
                </a:cubicBezTo>
                <a:cubicBezTo>
                  <a:pt x="533" y="175"/>
                  <a:pt x="425" y="284"/>
                  <a:pt x="291" y="284"/>
                </a:cubicBezTo>
                <a:cubicBezTo>
                  <a:pt x="165" y="284"/>
                  <a:pt x="61" y="188"/>
                  <a:pt x="49" y="65"/>
                </a:cubicBezTo>
                <a:cubicBezTo>
                  <a:pt x="24" y="93"/>
                  <a:pt x="24" y="93"/>
                  <a:pt x="24" y="93"/>
                </a:cubicBezTo>
                <a:cubicBezTo>
                  <a:pt x="0" y="67"/>
                  <a:pt x="0" y="67"/>
                  <a:pt x="0" y="67"/>
                </a:cubicBezTo>
                <a:cubicBezTo>
                  <a:pt x="13" y="216"/>
                  <a:pt x="138" y="333"/>
                  <a:pt x="291" y="333"/>
                </a:cubicBezTo>
                <a:cubicBezTo>
                  <a:pt x="452" y="333"/>
                  <a:pt x="582" y="202"/>
                  <a:pt x="582" y="41"/>
                </a:cubicBezTo>
                <a:cubicBezTo>
                  <a:pt x="596" y="41"/>
                  <a:pt x="596" y="41"/>
                  <a:pt x="596" y="41"/>
                </a:cubicBezTo>
                <a:lnTo>
                  <a:pt x="558" y="0"/>
                </a:lnTo>
                <a:close/>
              </a:path>
            </a:pathLst>
          </a:custGeom>
          <a:solidFill>
            <a:schemeClr val="bg1">
              <a:lumMod val="50000"/>
              <a:alpha val="20000"/>
            </a:schemeClr>
          </a:solidFill>
          <a:ln>
            <a:noFill/>
          </a:ln>
        </p:spPr>
        <p:txBody>
          <a:bodyPr vert="horz" wrap="square" lIns="91440" tIns="45720" rIns="91440" bIns="45720" numCol="1" anchor="t" anchorCtr="0" compatLnSpc="1"/>
          <a:p>
            <a:endParaRPr lang="zh-CN" altLang="en-US"/>
          </a:p>
        </p:txBody>
      </p:sp>
      <p:sp>
        <p:nvSpPr>
          <p:cNvPr id="20" name="PA_淘宝店chenying0907 16"/>
          <p:cNvSpPr/>
          <p:nvPr>
            <p:custDataLst>
              <p:tags r:id="rId11"/>
            </p:custDataLst>
          </p:nvPr>
        </p:nvSpPr>
        <p:spPr bwMode="auto">
          <a:xfrm>
            <a:off x="6328703" y="2191590"/>
            <a:ext cx="1355593" cy="765195"/>
          </a:xfrm>
          <a:custGeom>
            <a:avLst/>
            <a:gdLst>
              <a:gd name="T0" fmla="*/ 581 w 595"/>
              <a:gd name="T1" fmla="*/ 291 h 333"/>
              <a:gd name="T2" fmla="*/ 290 w 595"/>
              <a:gd name="T3" fmla="*/ 0 h 333"/>
              <a:gd name="T4" fmla="*/ 0 w 595"/>
              <a:gd name="T5" fmla="*/ 263 h 333"/>
              <a:gd name="T6" fmla="*/ 23 w 595"/>
              <a:gd name="T7" fmla="*/ 238 h 333"/>
              <a:gd name="T8" fmla="*/ 49 w 595"/>
              <a:gd name="T9" fmla="*/ 266 h 333"/>
              <a:gd name="T10" fmla="*/ 290 w 595"/>
              <a:gd name="T11" fmla="*/ 49 h 333"/>
              <a:gd name="T12" fmla="*/ 532 w 595"/>
              <a:gd name="T13" fmla="*/ 291 h 333"/>
              <a:gd name="T14" fmla="*/ 519 w 595"/>
              <a:gd name="T15" fmla="*/ 291 h 333"/>
              <a:gd name="T16" fmla="*/ 557 w 595"/>
              <a:gd name="T17" fmla="*/ 333 h 333"/>
              <a:gd name="T18" fmla="*/ 595 w 595"/>
              <a:gd name="T19" fmla="*/ 291 h 333"/>
              <a:gd name="T20" fmla="*/ 581 w 595"/>
              <a:gd name="T21"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333">
                <a:moveTo>
                  <a:pt x="581" y="291"/>
                </a:moveTo>
                <a:cubicBezTo>
                  <a:pt x="581" y="130"/>
                  <a:pt x="451" y="0"/>
                  <a:pt x="290" y="0"/>
                </a:cubicBezTo>
                <a:cubicBezTo>
                  <a:pt x="138" y="0"/>
                  <a:pt x="14" y="115"/>
                  <a:pt x="0" y="263"/>
                </a:cubicBezTo>
                <a:cubicBezTo>
                  <a:pt x="23" y="238"/>
                  <a:pt x="23" y="238"/>
                  <a:pt x="23" y="238"/>
                </a:cubicBezTo>
                <a:cubicBezTo>
                  <a:pt x="49" y="266"/>
                  <a:pt x="49" y="266"/>
                  <a:pt x="49" y="266"/>
                </a:cubicBezTo>
                <a:cubicBezTo>
                  <a:pt x="62" y="144"/>
                  <a:pt x="165" y="49"/>
                  <a:pt x="290" y="49"/>
                </a:cubicBezTo>
                <a:cubicBezTo>
                  <a:pt x="424" y="49"/>
                  <a:pt x="532" y="157"/>
                  <a:pt x="532" y="291"/>
                </a:cubicBezTo>
                <a:cubicBezTo>
                  <a:pt x="519" y="291"/>
                  <a:pt x="519" y="291"/>
                  <a:pt x="519" y="291"/>
                </a:cubicBezTo>
                <a:cubicBezTo>
                  <a:pt x="557" y="333"/>
                  <a:pt x="557" y="333"/>
                  <a:pt x="557" y="333"/>
                </a:cubicBezTo>
                <a:cubicBezTo>
                  <a:pt x="595" y="291"/>
                  <a:pt x="595" y="291"/>
                  <a:pt x="595" y="291"/>
                </a:cubicBezTo>
                <a:lnTo>
                  <a:pt x="581" y="291"/>
                </a:lnTo>
                <a:close/>
              </a:path>
            </a:pathLst>
          </a:custGeom>
          <a:solidFill>
            <a:schemeClr val="bg1">
              <a:lumMod val="50000"/>
              <a:alpha val="20000"/>
            </a:schemeClr>
          </a:solidFill>
          <a:ln>
            <a:noFill/>
          </a:ln>
        </p:spPr>
        <p:txBody>
          <a:bodyPr vert="horz" wrap="square" lIns="91440" tIns="45720" rIns="91440" bIns="45720" numCol="1" anchor="t" anchorCtr="0" compatLnSpc="1"/>
          <a:p>
            <a:endParaRPr lang="zh-CN" altLang="en-US"/>
          </a:p>
        </p:txBody>
      </p:sp>
      <p:sp>
        <p:nvSpPr>
          <p:cNvPr id="21" name="PA_淘宝店chenying0907 17"/>
          <p:cNvSpPr/>
          <p:nvPr>
            <p:custDataLst>
              <p:tags r:id="rId12"/>
            </p:custDataLst>
          </p:nvPr>
        </p:nvSpPr>
        <p:spPr bwMode="auto">
          <a:xfrm>
            <a:off x="5110602" y="2765770"/>
            <a:ext cx="1357865" cy="765195"/>
          </a:xfrm>
          <a:custGeom>
            <a:avLst/>
            <a:gdLst>
              <a:gd name="T0" fmla="*/ 558 w 596"/>
              <a:gd name="T1" fmla="*/ 0 h 333"/>
              <a:gd name="T2" fmla="*/ 520 w 596"/>
              <a:gd name="T3" fmla="*/ 41 h 333"/>
              <a:gd name="T4" fmla="*/ 533 w 596"/>
              <a:gd name="T5" fmla="*/ 41 h 333"/>
              <a:gd name="T6" fmla="*/ 291 w 596"/>
              <a:gd name="T7" fmla="*/ 284 h 333"/>
              <a:gd name="T8" fmla="*/ 49 w 596"/>
              <a:gd name="T9" fmla="*/ 65 h 333"/>
              <a:gd name="T10" fmla="*/ 24 w 596"/>
              <a:gd name="T11" fmla="*/ 93 h 333"/>
              <a:gd name="T12" fmla="*/ 0 w 596"/>
              <a:gd name="T13" fmla="*/ 67 h 333"/>
              <a:gd name="T14" fmla="*/ 291 w 596"/>
              <a:gd name="T15" fmla="*/ 333 h 333"/>
              <a:gd name="T16" fmla="*/ 582 w 596"/>
              <a:gd name="T17" fmla="*/ 41 h 333"/>
              <a:gd name="T18" fmla="*/ 596 w 596"/>
              <a:gd name="T19" fmla="*/ 41 h 333"/>
              <a:gd name="T20" fmla="*/ 558 w 596"/>
              <a:gd name="T21"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58" y="0"/>
                </a:moveTo>
                <a:cubicBezTo>
                  <a:pt x="520" y="41"/>
                  <a:pt x="520" y="41"/>
                  <a:pt x="520" y="41"/>
                </a:cubicBezTo>
                <a:cubicBezTo>
                  <a:pt x="533" y="41"/>
                  <a:pt x="533" y="41"/>
                  <a:pt x="533" y="41"/>
                </a:cubicBezTo>
                <a:cubicBezTo>
                  <a:pt x="533" y="175"/>
                  <a:pt x="425" y="284"/>
                  <a:pt x="291" y="284"/>
                </a:cubicBezTo>
                <a:cubicBezTo>
                  <a:pt x="165" y="284"/>
                  <a:pt x="61" y="188"/>
                  <a:pt x="49" y="65"/>
                </a:cubicBezTo>
                <a:cubicBezTo>
                  <a:pt x="24" y="93"/>
                  <a:pt x="24" y="93"/>
                  <a:pt x="24" y="93"/>
                </a:cubicBezTo>
                <a:cubicBezTo>
                  <a:pt x="0" y="67"/>
                  <a:pt x="0" y="67"/>
                  <a:pt x="0" y="67"/>
                </a:cubicBezTo>
                <a:cubicBezTo>
                  <a:pt x="14" y="216"/>
                  <a:pt x="139" y="333"/>
                  <a:pt x="291" y="333"/>
                </a:cubicBezTo>
                <a:cubicBezTo>
                  <a:pt x="452" y="333"/>
                  <a:pt x="582" y="202"/>
                  <a:pt x="582" y="41"/>
                </a:cubicBezTo>
                <a:cubicBezTo>
                  <a:pt x="596" y="41"/>
                  <a:pt x="596" y="41"/>
                  <a:pt x="596" y="41"/>
                </a:cubicBezTo>
                <a:lnTo>
                  <a:pt x="558" y="0"/>
                </a:lnTo>
                <a:close/>
              </a:path>
            </a:pathLst>
          </a:custGeom>
          <a:solidFill>
            <a:schemeClr val="bg1">
              <a:lumMod val="50000"/>
              <a:alpha val="20000"/>
            </a:schemeClr>
          </a:solidFill>
          <a:ln>
            <a:noFill/>
          </a:ln>
        </p:spPr>
        <p:txBody>
          <a:bodyPr vert="horz" wrap="square" lIns="91440" tIns="45720" rIns="91440" bIns="45720" numCol="1" anchor="t" anchorCtr="0" compatLnSpc="1"/>
          <a:p>
            <a:endParaRPr lang="zh-CN" altLang="en-US"/>
          </a:p>
        </p:txBody>
      </p:sp>
      <p:sp>
        <p:nvSpPr>
          <p:cNvPr id="22" name="PA_淘宝店chenying0907 24"/>
          <p:cNvSpPr>
            <a:spLocks noChangeArrowheads="1"/>
          </p:cNvSpPr>
          <p:nvPr>
            <p:custDataLst>
              <p:tags r:id="rId13"/>
            </p:custDataLst>
          </p:nvPr>
        </p:nvSpPr>
        <p:spPr bwMode="auto">
          <a:xfrm>
            <a:off x="1412719" y="3552672"/>
            <a:ext cx="142229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ctr">
              <a:lnSpc>
                <a:spcPct val="120000"/>
              </a:lnSpc>
              <a:spcBef>
                <a:spcPts val="300"/>
              </a:spcBef>
            </a:pPr>
            <a:r>
              <a:rPr lang="zh-CN" altLang="en-US" sz="1000" b="1" dirty="0">
                <a:solidFill>
                  <a:schemeClr val="tx1">
                    <a:lumMod val="75000"/>
                    <a:lumOff val="25000"/>
                  </a:schemeClr>
                </a:solidFill>
              </a:rPr>
              <a:t>数据</a:t>
            </a:r>
            <a:endParaRPr lang="zh-CN" altLang="en-US" sz="1000" b="1" dirty="0">
              <a:solidFill>
                <a:schemeClr val="tx1">
                  <a:lumMod val="75000"/>
                  <a:lumOff val="25000"/>
                </a:schemeClr>
              </a:solidFill>
            </a:endParaRPr>
          </a:p>
          <a:p>
            <a:pPr algn="ctr">
              <a:lnSpc>
                <a:spcPct val="120000"/>
              </a:lnSpc>
              <a:spcBef>
                <a:spcPts val="300"/>
              </a:spcBef>
            </a:pPr>
            <a:r>
              <a:rPr lang="zh-CN" sz="800" dirty="0">
                <a:solidFill>
                  <a:schemeClr val="bg1">
                    <a:lumMod val="50000"/>
                  </a:schemeClr>
                </a:solidFill>
              </a:rPr>
              <a:t>身高数据、体重数据、属性数据、价格数据等</a:t>
            </a:r>
            <a:endParaRPr lang="zh-CN" sz="800" dirty="0">
              <a:solidFill>
                <a:schemeClr val="bg1">
                  <a:lumMod val="50000"/>
                </a:schemeClr>
              </a:solidFill>
            </a:endParaRPr>
          </a:p>
        </p:txBody>
      </p:sp>
      <p:sp>
        <p:nvSpPr>
          <p:cNvPr id="23" name="PA_淘宝店chenying0907 24"/>
          <p:cNvSpPr>
            <a:spLocks noChangeArrowheads="1"/>
          </p:cNvSpPr>
          <p:nvPr>
            <p:custDataLst>
              <p:tags r:id="rId14"/>
            </p:custDataLst>
          </p:nvPr>
        </p:nvSpPr>
        <p:spPr bwMode="auto">
          <a:xfrm>
            <a:off x="2646045" y="1447800"/>
            <a:ext cx="1481455" cy="370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ctr">
              <a:lnSpc>
                <a:spcPct val="120000"/>
              </a:lnSpc>
              <a:spcBef>
                <a:spcPts val="300"/>
              </a:spcBef>
            </a:pPr>
            <a:r>
              <a:rPr lang="zh-CN" altLang="en-US" sz="1000" b="1" dirty="0">
                <a:solidFill>
                  <a:schemeClr val="tx1">
                    <a:lumMod val="75000"/>
                    <a:lumOff val="25000"/>
                  </a:schemeClr>
                </a:solidFill>
              </a:rPr>
              <a:t>数据分析</a:t>
            </a:r>
            <a:endParaRPr lang="zh-CN" altLang="en-US" sz="1000" b="1" dirty="0">
              <a:solidFill>
                <a:schemeClr val="tx1">
                  <a:lumMod val="75000"/>
                  <a:lumOff val="25000"/>
                </a:schemeClr>
              </a:solidFill>
            </a:endParaRPr>
          </a:p>
          <a:p>
            <a:pPr algn="ctr">
              <a:lnSpc>
                <a:spcPct val="120000"/>
              </a:lnSpc>
              <a:spcBef>
                <a:spcPts val="300"/>
              </a:spcBef>
            </a:pPr>
            <a:r>
              <a:rPr lang="zh-CN" sz="800" dirty="0">
                <a:solidFill>
                  <a:schemeClr val="bg1">
                    <a:lumMod val="50000"/>
                  </a:schemeClr>
                </a:solidFill>
              </a:rPr>
              <a:t>对数据加工、分析、处理过程</a:t>
            </a:r>
            <a:endParaRPr lang="zh-CN" sz="800" dirty="0">
              <a:solidFill>
                <a:schemeClr val="bg1">
                  <a:lumMod val="50000"/>
                </a:schemeClr>
              </a:solidFill>
            </a:endParaRPr>
          </a:p>
        </p:txBody>
      </p:sp>
      <p:sp>
        <p:nvSpPr>
          <p:cNvPr id="24" name="PA_淘宝店chenying0907 24"/>
          <p:cNvSpPr>
            <a:spLocks noChangeArrowheads="1"/>
          </p:cNvSpPr>
          <p:nvPr>
            <p:custDataLst>
              <p:tags r:id="rId15"/>
            </p:custDataLst>
          </p:nvPr>
        </p:nvSpPr>
        <p:spPr bwMode="auto">
          <a:xfrm>
            <a:off x="3862070" y="3552825"/>
            <a:ext cx="1496060" cy="556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ctr">
              <a:lnSpc>
                <a:spcPct val="120000"/>
              </a:lnSpc>
              <a:spcBef>
                <a:spcPts val="300"/>
              </a:spcBef>
            </a:pPr>
            <a:r>
              <a:rPr lang="zh-CN" altLang="en-US" sz="1000" b="1" dirty="0">
                <a:solidFill>
                  <a:schemeClr val="tx1">
                    <a:lumMod val="75000"/>
                    <a:lumOff val="25000"/>
                  </a:schemeClr>
                </a:solidFill>
                <a:sym typeface="+mn-ea"/>
              </a:rPr>
              <a:t>信息</a:t>
            </a:r>
            <a:endParaRPr lang="zh-CN" altLang="en-US" sz="1000" dirty="0">
              <a:solidFill>
                <a:schemeClr val="tx1">
                  <a:lumMod val="75000"/>
                  <a:lumOff val="25000"/>
                </a:schemeClr>
              </a:solidFill>
            </a:endParaRPr>
          </a:p>
          <a:p>
            <a:pPr algn="ctr">
              <a:lnSpc>
                <a:spcPct val="120000"/>
              </a:lnSpc>
              <a:spcBef>
                <a:spcPts val="300"/>
              </a:spcBef>
            </a:pPr>
            <a:r>
              <a:rPr lang="zh-CN" sz="800" dirty="0">
                <a:solidFill>
                  <a:schemeClr val="bg1">
                    <a:lumMod val="50000"/>
                  </a:schemeClr>
                </a:solidFill>
                <a:sym typeface="+mn-ea"/>
              </a:rPr>
              <a:t>身高太高、太矮、正合适</a:t>
            </a:r>
            <a:endParaRPr lang="zh-CN" sz="800" dirty="0">
              <a:solidFill>
                <a:schemeClr val="bg1">
                  <a:lumMod val="50000"/>
                </a:schemeClr>
              </a:solidFill>
            </a:endParaRPr>
          </a:p>
          <a:p>
            <a:pPr algn="ctr">
              <a:lnSpc>
                <a:spcPct val="120000"/>
              </a:lnSpc>
              <a:spcBef>
                <a:spcPts val="300"/>
              </a:spcBef>
            </a:pPr>
            <a:r>
              <a:rPr lang="zh-CN" sz="800" dirty="0">
                <a:solidFill>
                  <a:schemeClr val="bg1">
                    <a:lumMod val="50000"/>
                  </a:schemeClr>
                </a:solidFill>
                <a:sym typeface="+mn-ea"/>
              </a:rPr>
              <a:t>体重超标、体重正常、体重偏低</a:t>
            </a:r>
            <a:endParaRPr lang="zh-CN" altLang="en-US" sz="800" dirty="0">
              <a:solidFill>
                <a:schemeClr val="bg1">
                  <a:lumMod val="50000"/>
                </a:schemeClr>
              </a:solidFill>
            </a:endParaRPr>
          </a:p>
        </p:txBody>
      </p:sp>
      <p:sp>
        <p:nvSpPr>
          <p:cNvPr id="25" name="PA_淘宝店chenying0907 24"/>
          <p:cNvSpPr>
            <a:spLocks noChangeArrowheads="1"/>
          </p:cNvSpPr>
          <p:nvPr>
            <p:custDataLst>
              <p:tags r:id="rId16"/>
            </p:custDataLst>
          </p:nvPr>
        </p:nvSpPr>
        <p:spPr bwMode="auto">
          <a:xfrm>
            <a:off x="6276975" y="3552825"/>
            <a:ext cx="1607820" cy="556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ctr">
              <a:lnSpc>
                <a:spcPct val="120000"/>
              </a:lnSpc>
              <a:spcBef>
                <a:spcPts val="300"/>
              </a:spcBef>
            </a:pPr>
            <a:r>
              <a:rPr lang="zh-CN" altLang="en-US" sz="1000" b="1" dirty="0">
                <a:solidFill>
                  <a:schemeClr val="tx1">
                    <a:lumMod val="75000"/>
                    <a:lumOff val="25000"/>
                  </a:schemeClr>
                </a:solidFill>
              </a:rPr>
              <a:t>有价值信息</a:t>
            </a:r>
            <a:endParaRPr lang="zh-CN" altLang="en-US" sz="1000" dirty="0">
              <a:solidFill>
                <a:schemeClr val="tx1">
                  <a:lumMod val="75000"/>
                  <a:lumOff val="25000"/>
                </a:schemeClr>
              </a:solidFill>
            </a:endParaRPr>
          </a:p>
          <a:p>
            <a:pPr algn="ctr">
              <a:lnSpc>
                <a:spcPct val="120000"/>
              </a:lnSpc>
              <a:spcBef>
                <a:spcPts val="300"/>
              </a:spcBef>
            </a:pPr>
            <a:r>
              <a:rPr lang="zh-CN" sz="800" dirty="0">
                <a:solidFill>
                  <a:schemeClr val="bg1">
                    <a:lumMod val="50000"/>
                  </a:schemeClr>
                </a:solidFill>
              </a:rPr>
              <a:t>不仅仅看身高，还看是否为程序员</a:t>
            </a:r>
            <a:endParaRPr lang="zh-CN" sz="800" dirty="0">
              <a:solidFill>
                <a:schemeClr val="bg1">
                  <a:lumMod val="50000"/>
                </a:schemeClr>
              </a:solidFill>
            </a:endParaRPr>
          </a:p>
          <a:p>
            <a:pPr algn="ctr">
              <a:lnSpc>
                <a:spcPct val="120000"/>
              </a:lnSpc>
              <a:spcBef>
                <a:spcPts val="300"/>
              </a:spcBef>
            </a:pPr>
            <a:r>
              <a:rPr lang="zh-CN" sz="800" dirty="0">
                <a:solidFill>
                  <a:schemeClr val="bg1">
                    <a:lumMod val="50000"/>
                  </a:schemeClr>
                </a:solidFill>
              </a:rPr>
              <a:t>不仅看体重，还得看长相</a:t>
            </a:r>
            <a:endParaRPr lang="zh-CN" sz="800" dirty="0">
              <a:solidFill>
                <a:schemeClr val="bg1">
                  <a:lumMod val="50000"/>
                </a:schemeClr>
              </a:solidFill>
            </a:endParaRPr>
          </a:p>
        </p:txBody>
      </p:sp>
      <p:sp>
        <p:nvSpPr>
          <p:cNvPr id="26" name="PA_淘宝店chenying0907 24"/>
          <p:cNvSpPr>
            <a:spLocks noChangeArrowheads="1"/>
          </p:cNvSpPr>
          <p:nvPr>
            <p:custDataLst>
              <p:tags r:id="rId17"/>
            </p:custDataLst>
          </p:nvPr>
        </p:nvSpPr>
        <p:spPr bwMode="auto">
          <a:xfrm>
            <a:off x="5063615" y="1447869"/>
            <a:ext cx="1422297" cy="370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ctr">
              <a:lnSpc>
                <a:spcPct val="120000"/>
              </a:lnSpc>
              <a:spcBef>
                <a:spcPts val="300"/>
              </a:spcBef>
            </a:pPr>
            <a:r>
              <a:rPr lang="zh-CN" altLang="en-US" sz="1000" b="1" dirty="0">
                <a:solidFill>
                  <a:schemeClr val="tx1">
                    <a:lumMod val="75000"/>
                    <a:lumOff val="25000"/>
                  </a:schemeClr>
                </a:solidFill>
              </a:rPr>
              <a:t>数据挖掘</a:t>
            </a:r>
            <a:endParaRPr lang="zh-CN" altLang="en-US" sz="1000" dirty="0">
              <a:solidFill>
                <a:schemeClr val="tx1">
                  <a:lumMod val="75000"/>
                  <a:lumOff val="25000"/>
                </a:schemeClr>
              </a:solidFill>
            </a:endParaRPr>
          </a:p>
          <a:p>
            <a:pPr algn="ctr">
              <a:lnSpc>
                <a:spcPct val="120000"/>
              </a:lnSpc>
              <a:spcBef>
                <a:spcPts val="300"/>
              </a:spcBef>
            </a:pPr>
            <a:r>
              <a:rPr lang="zh-CN" altLang="en-US" sz="800" dirty="0">
                <a:solidFill>
                  <a:schemeClr val="bg1">
                    <a:lumMod val="50000"/>
                  </a:schemeClr>
                </a:solidFill>
              </a:rPr>
              <a:t>信息的价值化提取</a:t>
            </a:r>
            <a:r>
              <a:rPr lang="en-US" altLang="zh-CN" sz="800" dirty="0">
                <a:solidFill>
                  <a:schemeClr val="bg1">
                    <a:lumMod val="50000"/>
                  </a:schemeClr>
                </a:solidFill>
              </a:rPr>
              <a:t>.</a:t>
            </a:r>
            <a:endParaRPr lang="zh-CN" altLang="en-US" sz="800" dirty="0">
              <a:solidFill>
                <a:schemeClr val="bg1">
                  <a:lumMod val="50000"/>
                </a:schemeClr>
              </a:solidFill>
            </a:endParaRPr>
          </a:p>
        </p:txBody>
      </p:sp>
      <p:grpSp>
        <p:nvGrpSpPr>
          <p:cNvPr id="27" name="PA_淘宝店chenying0907 26"/>
          <p:cNvGrpSpPr/>
          <p:nvPr>
            <p:custDataLst>
              <p:tags r:id="rId18"/>
            </p:custDataLst>
          </p:nvPr>
        </p:nvGrpSpPr>
        <p:grpSpPr>
          <a:xfrm>
            <a:off x="3256761" y="2743423"/>
            <a:ext cx="170414" cy="231161"/>
            <a:chOff x="9774238" y="912813"/>
            <a:chExt cx="209551" cy="284163"/>
          </a:xfrm>
        </p:grpSpPr>
        <p:sp>
          <p:nvSpPr>
            <p:cNvPr id="28" name="Freeform 22"/>
            <p:cNvSpPr/>
            <p:nvPr/>
          </p:nvSpPr>
          <p:spPr bwMode="auto">
            <a:xfrm>
              <a:off x="9893301" y="912813"/>
              <a:ext cx="90488" cy="90488"/>
            </a:xfrm>
            <a:custGeom>
              <a:avLst/>
              <a:gdLst>
                <a:gd name="T0" fmla="*/ 57 w 57"/>
                <a:gd name="T1" fmla="*/ 57 h 57"/>
                <a:gd name="T2" fmla="*/ 0 w 57"/>
                <a:gd name="T3" fmla="*/ 0 h 57"/>
                <a:gd name="T4" fmla="*/ 0 w 57"/>
                <a:gd name="T5" fmla="*/ 57 h 57"/>
                <a:gd name="T6" fmla="*/ 57 w 57"/>
                <a:gd name="T7" fmla="*/ 57 h 57"/>
              </a:gdLst>
              <a:ahLst/>
              <a:cxnLst>
                <a:cxn ang="0">
                  <a:pos x="T0" y="T1"/>
                </a:cxn>
                <a:cxn ang="0">
                  <a:pos x="T2" y="T3"/>
                </a:cxn>
                <a:cxn ang="0">
                  <a:pos x="T4" y="T5"/>
                </a:cxn>
                <a:cxn ang="0">
                  <a:pos x="T6" y="T7"/>
                </a:cxn>
              </a:cxnLst>
              <a:rect l="0" t="0" r="r" b="b"/>
              <a:pathLst>
                <a:path w="57" h="57">
                  <a:moveTo>
                    <a:pt x="57" y="57"/>
                  </a:moveTo>
                  <a:lnTo>
                    <a:pt x="0" y="0"/>
                  </a:lnTo>
                  <a:lnTo>
                    <a:pt x="0" y="57"/>
                  </a:lnTo>
                  <a:lnTo>
                    <a:pt x="57" y="57"/>
                  </a:lnTo>
                  <a:close/>
                </a:path>
              </a:pathLst>
            </a:cu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p>
          </p:txBody>
        </p:sp>
        <p:sp>
          <p:nvSpPr>
            <p:cNvPr id="29" name="Freeform 23"/>
            <p:cNvSpPr/>
            <p:nvPr/>
          </p:nvSpPr>
          <p:spPr bwMode="auto">
            <a:xfrm>
              <a:off x="9774238" y="912813"/>
              <a:ext cx="209550" cy="284163"/>
            </a:xfrm>
            <a:custGeom>
              <a:avLst/>
              <a:gdLst>
                <a:gd name="T0" fmla="*/ 75 w 132"/>
                <a:gd name="T1" fmla="*/ 0 h 179"/>
                <a:gd name="T2" fmla="*/ 0 w 132"/>
                <a:gd name="T3" fmla="*/ 0 h 179"/>
                <a:gd name="T4" fmla="*/ 0 w 132"/>
                <a:gd name="T5" fmla="*/ 179 h 179"/>
                <a:gd name="T6" fmla="*/ 132 w 132"/>
                <a:gd name="T7" fmla="*/ 179 h 179"/>
                <a:gd name="T8" fmla="*/ 132 w 132"/>
                <a:gd name="T9" fmla="*/ 57 h 179"/>
              </a:gdLst>
              <a:ahLst/>
              <a:cxnLst>
                <a:cxn ang="0">
                  <a:pos x="T0" y="T1"/>
                </a:cxn>
                <a:cxn ang="0">
                  <a:pos x="T2" y="T3"/>
                </a:cxn>
                <a:cxn ang="0">
                  <a:pos x="T4" y="T5"/>
                </a:cxn>
                <a:cxn ang="0">
                  <a:pos x="T6" y="T7"/>
                </a:cxn>
                <a:cxn ang="0">
                  <a:pos x="T8" y="T9"/>
                </a:cxn>
              </a:cxnLst>
              <a:rect l="0" t="0" r="r" b="b"/>
              <a:pathLst>
                <a:path w="132" h="179">
                  <a:moveTo>
                    <a:pt x="75" y="0"/>
                  </a:moveTo>
                  <a:lnTo>
                    <a:pt x="0" y="0"/>
                  </a:lnTo>
                  <a:lnTo>
                    <a:pt x="0" y="179"/>
                  </a:lnTo>
                  <a:lnTo>
                    <a:pt x="132" y="179"/>
                  </a:lnTo>
                  <a:lnTo>
                    <a:pt x="132" y="57"/>
                  </a:lnTo>
                </a:path>
              </a:pathLst>
            </a:cu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p>
          </p:txBody>
        </p:sp>
      </p:grpSp>
      <p:grpSp>
        <p:nvGrpSpPr>
          <p:cNvPr id="30" name="PA_淘宝店chenying0907 29"/>
          <p:cNvGrpSpPr/>
          <p:nvPr>
            <p:custDataLst>
              <p:tags r:id="rId19"/>
            </p:custDataLst>
          </p:nvPr>
        </p:nvGrpSpPr>
        <p:grpSpPr>
          <a:xfrm>
            <a:off x="4439902" y="2744491"/>
            <a:ext cx="232380" cy="232452"/>
            <a:chOff x="11363326" y="-2538413"/>
            <a:chExt cx="285750" cy="285750"/>
          </a:xfrm>
        </p:grpSpPr>
        <p:sp>
          <p:nvSpPr>
            <p:cNvPr id="31" name="Oval 31"/>
            <p:cNvSpPr>
              <a:spLocks noChangeArrowheads="1"/>
            </p:cNvSpPr>
            <p:nvPr/>
          </p:nvSpPr>
          <p:spPr bwMode="auto">
            <a:xfrm>
              <a:off x="11423651" y="-2297113"/>
              <a:ext cx="150813" cy="44450"/>
            </a:xfrm>
            <a:prstGeom prst="ellipse">
              <a:avLst/>
            </a:pr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p>
          </p:txBody>
        </p:sp>
        <p:sp>
          <p:nvSpPr>
            <p:cNvPr id="32" name="Rectangle 32"/>
            <p:cNvSpPr>
              <a:spLocks noChangeArrowheads="1"/>
            </p:cNvSpPr>
            <p:nvPr/>
          </p:nvSpPr>
          <p:spPr bwMode="auto">
            <a:xfrm>
              <a:off x="11363326" y="-2538413"/>
              <a:ext cx="285750" cy="195263"/>
            </a:xfrm>
            <a:prstGeom prst="rect">
              <a:avLst/>
            </a:pr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p>
          </p:txBody>
        </p:sp>
        <p:sp>
          <p:nvSpPr>
            <p:cNvPr id="33" name="Line 33"/>
            <p:cNvSpPr>
              <a:spLocks noChangeShapeType="1"/>
            </p:cNvSpPr>
            <p:nvPr/>
          </p:nvSpPr>
          <p:spPr bwMode="auto">
            <a:xfrm>
              <a:off x="11401426" y="-2508250"/>
              <a:ext cx="209550" cy="0"/>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34" name="Line 34"/>
            <p:cNvSpPr>
              <a:spLocks noChangeShapeType="1"/>
            </p:cNvSpPr>
            <p:nvPr/>
          </p:nvSpPr>
          <p:spPr bwMode="auto">
            <a:xfrm>
              <a:off x="11522076" y="-2447925"/>
              <a:ext cx="88900" cy="0"/>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35" name="Line 35"/>
            <p:cNvSpPr>
              <a:spLocks noChangeShapeType="1"/>
            </p:cNvSpPr>
            <p:nvPr/>
          </p:nvSpPr>
          <p:spPr bwMode="auto">
            <a:xfrm>
              <a:off x="11522076" y="-2417763"/>
              <a:ext cx="88900" cy="0"/>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36" name="Line 36"/>
            <p:cNvSpPr>
              <a:spLocks noChangeShapeType="1"/>
            </p:cNvSpPr>
            <p:nvPr/>
          </p:nvSpPr>
          <p:spPr bwMode="auto">
            <a:xfrm>
              <a:off x="11522076" y="-2387600"/>
              <a:ext cx="88900" cy="0"/>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37" name="Line 37"/>
            <p:cNvSpPr>
              <a:spLocks noChangeShapeType="1"/>
            </p:cNvSpPr>
            <p:nvPr/>
          </p:nvSpPr>
          <p:spPr bwMode="auto">
            <a:xfrm flipV="1">
              <a:off x="11393488" y="-2409825"/>
              <a:ext cx="0" cy="30163"/>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38" name="Line 38"/>
            <p:cNvSpPr>
              <a:spLocks noChangeShapeType="1"/>
            </p:cNvSpPr>
            <p:nvPr/>
          </p:nvSpPr>
          <p:spPr bwMode="auto">
            <a:xfrm flipV="1">
              <a:off x="11423651" y="-2439988"/>
              <a:ext cx="0" cy="60325"/>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39" name="Line 39"/>
            <p:cNvSpPr>
              <a:spLocks noChangeShapeType="1"/>
            </p:cNvSpPr>
            <p:nvPr/>
          </p:nvSpPr>
          <p:spPr bwMode="auto">
            <a:xfrm flipV="1">
              <a:off x="11453813" y="-2470150"/>
              <a:ext cx="0" cy="90488"/>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40" name="Line 40"/>
            <p:cNvSpPr>
              <a:spLocks noChangeShapeType="1"/>
            </p:cNvSpPr>
            <p:nvPr/>
          </p:nvSpPr>
          <p:spPr bwMode="auto">
            <a:xfrm flipV="1">
              <a:off x="11483976" y="-2439988"/>
              <a:ext cx="0" cy="60325"/>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41" name="Line 41"/>
            <p:cNvSpPr>
              <a:spLocks noChangeShapeType="1"/>
            </p:cNvSpPr>
            <p:nvPr/>
          </p:nvSpPr>
          <p:spPr bwMode="auto">
            <a:xfrm flipV="1">
              <a:off x="11498263" y="-2335213"/>
              <a:ext cx="0" cy="60325"/>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grpSp>
      <p:grpSp>
        <p:nvGrpSpPr>
          <p:cNvPr id="42" name="PA_淘宝店chenying0907 41"/>
          <p:cNvGrpSpPr/>
          <p:nvPr>
            <p:custDataLst>
              <p:tags r:id="rId20"/>
            </p:custDataLst>
          </p:nvPr>
        </p:nvGrpSpPr>
        <p:grpSpPr>
          <a:xfrm>
            <a:off x="2007676" y="2756826"/>
            <a:ext cx="232380" cy="207916"/>
            <a:chOff x="7043738" y="-1533525"/>
            <a:chExt cx="285750" cy="255588"/>
          </a:xfrm>
        </p:grpSpPr>
        <p:sp>
          <p:nvSpPr>
            <p:cNvPr id="43" name="Freeform 42"/>
            <p:cNvSpPr/>
            <p:nvPr/>
          </p:nvSpPr>
          <p:spPr bwMode="auto">
            <a:xfrm>
              <a:off x="7043738" y="-1533525"/>
              <a:ext cx="285750" cy="255588"/>
            </a:xfrm>
            <a:custGeom>
              <a:avLst/>
              <a:gdLst>
                <a:gd name="T0" fmla="*/ 76 w 76"/>
                <a:gd name="T1" fmla="*/ 4 h 68"/>
                <a:gd name="T2" fmla="*/ 72 w 76"/>
                <a:gd name="T3" fmla="*/ 0 h 68"/>
                <a:gd name="T4" fmla="*/ 4 w 76"/>
                <a:gd name="T5" fmla="*/ 0 h 68"/>
                <a:gd name="T6" fmla="*/ 0 w 76"/>
                <a:gd name="T7" fmla="*/ 4 h 68"/>
                <a:gd name="T8" fmla="*/ 0 w 76"/>
                <a:gd name="T9" fmla="*/ 64 h 68"/>
                <a:gd name="T10" fmla="*/ 4 w 76"/>
                <a:gd name="T11" fmla="*/ 68 h 68"/>
                <a:gd name="T12" fmla="*/ 72 w 76"/>
                <a:gd name="T13" fmla="*/ 68 h 68"/>
                <a:gd name="T14" fmla="*/ 76 w 76"/>
                <a:gd name="T15" fmla="*/ 64 h 68"/>
                <a:gd name="T16" fmla="*/ 76 w 76"/>
                <a:gd name="T17" fmla="*/ 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8">
                  <a:moveTo>
                    <a:pt x="76" y="4"/>
                  </a:moveTo>
                  <a:cubicBezTo>
                    <a:pt x="76" y="2"/>
                    <a:pt x="74" y="0"/>
                    <a:pt x="72" y="0"/>
                  </a:cubicBezTo>
                  <a:cubicBezTo>
                    <a:pt x="4" y="0"/>
                    <a:pt x="4" y="0"/>
                    <a:pt x="4" y="0"/>
                  </a:cubicBezTo>
                  <a:cubicBezTo>
                    <a:pt x="2" y="0"/>
                    <a:pt x="0" y="2"/>
                    <a:pt x="0" y="4"/>
                  </a:cubicBezTo>
                  <a:cubicBezTo>
                    <a:pt x="0" y="64"/>
                    <a:pt x="0" y="64"/>
                    <a:pt x="0" y="64"/>
                  </a:cubicBezTo>
                  <a:cubicBezTo>
                    <a:pt x="0" y="66"/>
                    <a:pt x="2" y="68"/>
                    <a:pt x="4" y="68"/>
                  </a:cubicBezTo>
                  <a:cubicBezTo>
                    <a:pt x="72" y="68"/>
                    <a:pt x="72" y="68"/>
                    <a:pt x="72" y="68"/>
                  </a:cubicBezTo>
                  <a:cubicBezTo>
                    <a:pt x="74" y="68"/>
                    <a:pt x="76" y="66"/>
                    <a:pt x="76" y="64"/>
                  </a:cubicBezTo>
                  <a:lnTo>
                    <a:pt x="76" y="4"/>
                  </a:lnTo>
                  <a:close/>
                </a:path>
              </a:pathLst>
            </a:cu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p>
          </p:txBody>
        </p:sp>
        <p:sp>
          <p:nvSpPr>
            <p:cNvPr id="44" name="Oval 43"/>
            <p:cNvSpPr>
              <a:spLocks noChangeArrowheads="1"/>
            </p:cNvSpPr>
            <p:nvPr/>
          </p:nvSpPr>
          <p:spPr bwMode="auto">
            <a:xfrm>
              <a:off x="7089776" y="-1487488"/>
              <a:ext cx="44450" cy="44450"/>
            </a:xfrm>
            <a:prstGeom prst="ellipse">
              <a:avLst/>
            </a:pr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p>
          </p:txBody>
        </p:sp>
        <p:sp>
          <p:nvSpPr>
            <p:cNvPr id="45" name="Freeform 44"/>
            <p:cNvSpPr/>
            <p:nvPr/>
          </p:nvSpPr>
          <p:spPr bwMode="auto">
            <a:xfrm>
              <a:off x="7067551" y="-1435100"/>
              <a:ext cx="239713" cy="90488"/>
            </a:xfrm>
            <a:custGeom>
              <a:avLst/>
              <a:gdLst>
                <a:gd name="T0" fmla="*/ 0 w 151"/>
                <a:gd name="T1" fmla="*/ 57 h 57"/>
                <a:gd name="T2" fmla="*/ 37 w 151"/>
                <a:gd name="T3" fmla="*/ 28 h 57"/>
                <a:gd name="T4" fmla="*/ 56 w 151"/>
                <a:gd name="T5" fmla="*/ 47 h 57"/>
                <a:gd name="T6" fmla="*/ 103 w 151"/>
                <a:gd name="T7" fmla="*/ 0 h 57"/>
                <a:gd name="T8" fmla="*/ 151 w 151"/>
                <a:gd name="T9" fmla="*/ 47 h 57"/>
              </a:gdLst>
              <a:ahLst/>
              <a:cxnLst>
                <a:cxn ang="0">
                  <a:pos x="T0" y="T1"/>
                </a:cxn>
                <a:cxn ang="0">
                  <a:pos x="T2" y="T3"/>
                </a:cxn>
                <a:cxn ang="0">
                  <a:pos x="T4" y="T5"/>
                </a:cxn>
                <a:cxn ang="0">
                  <a:pos x="T6" y="T7"/>
                </a:cxn>
                <a:cxn ang="0">
                  <a:pos x="T8" y="T9"/>
                </a:cxn>
              </a:cxnLst>
              <a:rect l="0" t="0" r="r" b="b"/>
              <a:pathLst>
                <a:path w="151" h="57">
                  <a:moveTo>
                    <a:pt x="0" y="57"/>
                  </a:moveTo>
                  <a:lnTo>
                    <a:pt x="37" y="28"/>
                  </a:lnTo>
                  <a:lnTo>
                    <a:pt x="56" y="47"/>
                  </a:lnTo>
                  <a:lnTo>
                    <a:pt x="103" y="0"/>
                  </a:lnTo>
                  <a:lnTo>
                    <a:pt x="151" y="47"/>
                  </a:lnTo>
                </a:path>
              </a:pathLst>
            </a:cu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p>
          </p:txBody>
        </p:sp>
        <p:sp>
          <p:nvSpPr>
            <p:cNvPr id="46" name="Line 45"/>
            <p:cNvSpPr>
              <a:spLocks noChangeShapeType="1"/>
            </p:cNvSpPr>
            <p:nvPr/>
          </p:nvSpPr>
          <p:spPr bwMode="auto">
            <a:xfrm flipH="1">
              <a:off x="7202488" y="-1338263"/>
              <a:ext cx="104775" cy="0"/>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47" name="Line 46"/>
            <p:cNvSpPr>
              <a:spLocks noChangeShapeType="1"/>
            </p:cNvSpPr>
            <p:nvPr/>
          </p:nvSpPr>
          <p:spPr bwMode="auto">
            <a:xfrm flipH="1">
              <a:off x="7142163" y="-1308100"/>
              <a:ext cx="165100" cy="0"/>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grpSp>
      <p:grpSp>
        <p:nvGrpSpPr>
          <p:cNvPr id="48" name="PA_淘宝店chenying0907 47"/>
          <p:cNvGrpSpPr/>
          <p:nvPr>
            <p:custDataLst>
              <p:tags r:id="rId21"/>
            </p:custDataLst>
          </p:nvPr>
        </p:nvGrpSpPr>
        <p:grpSpPr>
          <a:xfrm>
            <a:off x="6898368" y="2737907"/>
            <a:ext cx="179898" cy="242193"/>
            <a:chOff x="9758363" y="1408113"/>
            <a:chExt cx="211138" cy="284163"/>
          </a:xfrm>
        </p:grpSpPr>
        <p:sp>
          <p:nvSpPr>
            <p:cNvPr id="49" name="Freeform 20"/>
            <p:cNvSpPr/>
            <p:nvPr/>
          </p:nvSpPr>
          <p:spPr bwMode="auto">
            <a:xfrm>
              <a:off x="9758363" y="1452563"/>
              <a:ext cx="211138" cy="239713"/>
            </a:xfrm>
            <a:custGeom>
              <a:avLst/>
              <a:gdLst>
                <a:gd name="T0" fmla="*/ 6 w 56"/>
                <a:gd name="T1" fmla="*/ 0 h 64"/>
                <a:gd name="T2" fmla="*/ 2 w 56"/>
                <a:gd name="T3" fmla="*/ 0 h 64"/>
                <a:gd name="T4" fmla="*/ 0 w 56"/>
                <a:gd name="T5" fmla="*/ 2 h 64"/>
                <a:gd name="T6" fmla="*/ 0 w 56"/>
                <a:gd name="T7" fmla="*/ 62 h 64"/>
                <a:gd name="T8" fmla="*/ 2 w 56"/>
                <a:gd name="T9" fmla="*/ 64 h 64"/>
                <a:gd name="T10" fmla="*/ 54 w 56"/>
                <a:gd name="T11" fmla="*/ 64 h 64"/>
                <a:gd name="T12" fmla="*/ 56 w 56"/>
                <a:gd name="T13" fmla="*/ 62 h 64"/>
                <a:gd name="T14" fmla="*/ 56 w 56"/>
                <a:gd name="T15" fmla="*/ 2 h 64"/>
                <a:gd name="T16" fmla="*/ 54 w 56"/>
                <a:gd name="T17" fmla="*/ 0 h 64"/>
                <a:gd name="T18" fmla="*/ 50 w 56"/>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64">
                  <a:moveTo>
                    <a:pt x="6" y="0"/>
                  </a:moveTo>
                  <a:cubicBezTo>
                    <a:pt x="2" y="0"/>
                    <a:pt x="2" y="0"/>
                    <a:pt x="2" y="0"/>
                  </a:cubicBezTo>
                  <a:cubicBezTo>
                    <a:pt x="1" y="0"/>
                    <a:pt x="0" y="1"/>
                    <a:pt x="0" y="2"/>
                  </a:cubicBezTo>
                  <a:cubicBezTo>
                    <a:pt x="0" y="62"/>
                    <a:pt x="0" y="62"/>
                    <a:pt x="0" y="62"/>
                  </a:cubicBezTo>
                  <a:cubicBezTo>
                    <a:pt x="0" y="63"/>
                    <a:pt x="1" y="64"/>
                    <a:pt x="2" y="64"/>
                  </a:cubicBezTo>
                  <a:cubicBezTo>
                    <a:pt x="54" y="64"/>
                    <a:pt x="54" y="64"/>
                    <a:pt x="54" y="64"/>
                  </a:cubicBezTo>
                  <a:cubicBezTo>
                    <a:pt x="55" y="64"/>
                    <a:pt x="56" y="63"/>
                    <a:pt x="56" y="62"/>
                  </a:cubicBezTo>
                  <a:cubicBezTo>
                    <a:pt x="56" y="2"/>
                    <a:pt x="56" y="2"/>
                    <a:pt x="56" y="2"/>
                  </a:cubicBezTo>
                  <a:cubicBezTo>
                    <a:pt x="56" y="1"/>
                    <a:pt x="55" y="0"/>
                    <a:pt x="54" y="0"/>
                  </a:cubicBezTo>
                  <a:cubicBezTo>
                    <a:pt x="50" y="0"/>
                    <a:pt x="50" y="0"/>
                    <a:pt x="50" y="0"/>
                  </a:cubicBezTo>
                </a:path>
              </a:pathLst>
            </a:cu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p>
          </p:txBody>
        </p:sp>
        <p:sp>
          <p:nvSpPr>
            <p:cNvPr id="50" name="Freeform 21"/>
            <p:cNvSpPr/>
            <p:nvPr/>
          </p:nvSpPr>
          <p:spPr bwMode="auto">
            <a:xfrm>
              <a:off x="9804401" y="1408113"/>
              <a:ext cx="119063" cy="60325"/>
            </a:xfrm>
            <a:custGeom>
              <a:avLst/>
              <a:gdLst>
                <a:gd name="T0" fmla="*/ 14 w 32"/>
                <a:gd name="T1" fmla="*/ 0 h 16"/>
                <a:gd name="T2" fmla="*/ 12 w 32"/>
                <a:gd name="T3" fmla="*/ 2 h 16"/>
                <a:gd name="T4" fmla="*/ 10 w 32"/>
                <a:gd name="T5" fmla="*/ 6 h 16"/>
                <a:gd name="T6" fmla="*/ 8 w 32"/>
                <a:gd name="T7" fmla="*/ 8 h 16"/>
                <a:gd name="T8" fmla="*/ 4 w 32"/>
                <a:gd name="T9" fmla="*/ 8 h 16"/>
                <a:gd name="T10" fmla="*/ 2 w 32"/>
                <a:gd name="T11" fmla="*/ 10 h 16"/>
                <a:gd name="T12" fmla="*/ 0 w 32"/>
                <a:gd name="T13" fmla="*/ 14 h 16"/>
                <a:gd name="T14" fmla="*/ 2 w 32"/>
                <a:gd name="T15" fmla="*/ 16 h 16"/>
                <a:gd name="T16" fmla="*/ 30 w 32"/>
                <a:gd name="T17" fmla="*/ 16 h 16"/>
                <a:gd name="T18" fmla="*/ 32 w 32"/>
                <a:gd name="T19" fmla="*/ 14 h 16"/>
                <a:gd name="T20" fmla="*/ 30 w 32"/>
                <a:gd name="T21" fmla="*/ 10 h 16"/>
                <a:gd name="T22" fmla="*/ 28 w 32"/>
                <a:gd name="T23" fmla="*/ 8 h 16"/>
                <a:gd name="T24" fmla="*/ 24 w 32"/>
                <a:gd name="T25" fmla="*/ 8 h 16"/>
                <a:gd name="T26" fmla="*/ 22 w 32"/>
                <a:gd name="T27" fmla="*/ 6 h 16"/>
                <a:gd name="T28" fmla="*/ 20 w 32"/>
                <a:gd name="T29" fmla="*/ 2 h 16"/>
                <a:gd name="T30" fmla="*/ 18 w 32"/>
                <a:gd name="T31" fmla="*/ 0 h 16"/>
                <a:gd name="T32" fmla="*/ 14 w 32"/>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4" y="0"/>
                  </a:moveTo>
                  <a:cubicBezTo>
                    <a:pt x="13" y="0"/>
                    <a:pt x="12" y="1"/>
                    <a:pt x="12" y="2"/>
                  </a:cubicBezTo>
                  <a:cubicBezTo>
                    <a:pt x="10" y="6"/>
                    <a:pt x="10" y="6"/>
                    <a:pt x="10" y="6"/>
                  </a:cubicBezTo>
                  <a:cubicBezTo>
                    <a:pt x="10" y="7"/>
                    <a:pt x="9" y="8"/>
                    <a:pt x="8" y="8"/>
                  </a:cubicBezTo>
                  <a:cubicBezTo>
                    <a:pt x="4" y="8"/>
                    <a:pt x="4" y="8"/>
                    <a:pt x="4" y="8"/>
                  </a:cubicBezTo>
                  <a:cubicBezTo>
                    <a:pt x="3" y="8"/>
                    <a:pt x="2" y="9"/>
                    <a:pt x="2" y="10"/>
                  </a:cubicBezTo>
                  <a:cubicBezTo>
                    <a:pt x="0" y="14"/>
                    <a:pt x="0" y="14"/>
                    <a:pt x="0" y="14"/>
                  </a:cubicBezTo>
                  <a:cubicBezTo>
                    <a:pt x="0" y="15"/>
                    <a:pt x="1" y="16"/>
                    <a:pt x="2" y="16"/>
                  </a:cubicBezTo>
                  <a:cubicBezTo>
                    <a:pt x="30" y="16"/>
                    <a:pt x="30" y="16"/>
                    <a:pt x="30" y="16"/>
                  </a:cubicBezTo>
                  <a:cubicBezTo>
                    <a:pt x="31" y="16"/>
                    <a:pt x="32" y="15"/>
                    <a:pt x="32" y="14"/>
                  </a:cubicBezTo>
                  <a:cubicBezTo>
                    <a:pt x="30" y="10"/>
                    <a:pt x="30" y="10"/>
                    <a:pt x="30" y="10"/>
                  </a:cubicBezTo>
                  <a:cubicBezTo>
                    <a:pt x="30" y="9"/>
                    <a:pt x="29" y="8"/>
                    <a:pt x="28" y="8"/>
                  </a:cubicBezTo>
                  <a:cubicBezTo>
                    <a:pt x="24" y="8"/>
                    <a:pt x="24" y="8"/>
                    <a:pt x="24" y="8"/>
                  </a:cubicBezTo>
                  <a:cubicBezTo>
                    <a:pt x="23" y="8"/>
                    <a:pt x="22" y="7"/>
                    <a:pt x="22" y="6"/>
                  </a:cubicBezTo>
                  <a:cubicBezTo>
                    <a:pt x="20" y="2"/>
                    <a:pt x="20" y="2"/>
                    <a:pt x="20" y="2"/>
                  </a:cubicBezTo>
                  <a:cubicBezTo>
                    <a:pt x="20" y="1"/>
                    <a:pt x="19" y="0"/>
                    <a:pt x="18" y="0"/>
                  </a:cubicBezTo>
                  <a:lnTo>
                    <a:pt x="14" y="0"/>
                  </a:lnTo>
                  <a:close/>
                </a:path>
              </a:pathLst>
            </a:cu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p>
          </p:txBody>
        </p:sp>
      </p:grpSp>
      <p:grpSp>
        <p:nvGrpSpPr>
          <p:cNvPr id="51" name="PA_淘宝店chenying0907 50"/>
          <p:cNvGrpSpPr/>
          <p:nvPr>
            <p:custDataLst>
              <p:tags r:id="rId22"/>
            </p:custDataLst>
          </p:nvPr>
        </p:nvGrpSpPr>
        <p:grpSpPr>
          <a:xfrm>
            <a:off x="5676741" y="2726883"/>
            <a:ext cx="225584" cy="268959"/>
            <a:chOff x="6932613" y="-3332163"/>
            <a:chExt cx="314325" cy="374650"/>
          </a:xfrm>
        </p:grpSpPr>
        <p:sp>
          <p:nvSpPr>
            <p:cNvPr id="52" name="Oval 28"/>
            <p:cNvSpPr>
              <a:spLocks noChangeArrowheads="1"/>
            </p:cNvSpPr>
            <p:nvPr/>
          </p:nvSpPr>
          <p:spPr bwMode="auto">
            <a:xfrm>
              <a:off x="6932613" y="-3271838"/>
              <a:ext cx="314325" cy="314325"/>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p>
          </p:txBody>
        </p:sp>
        <p:sp>
          <p:nvSpPr>
            <p:cNvPr id="53" name="Line 29"/>
            <p:cNvSpPr>
              <a:spLocks noChangeShapeType="1"/>
            </p:cNvSpPr>
            <p:nvPr/>
          </p:nvSpPr>
          <p:spPr bwMode="auto">
            <a:xfrm flipV="1">
              <a:off x="7089775" y="-3241675"/>
              <a:ext cx="0" cy="127000"/>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54" name="Line 30"/>
            <p:cNvSpPr>
              <a:spLocks noChangeShapeType="1"/>
            </p:cNvSpPr>
            <p:nvPr/>
          </p:nvSpPr>
          <p:spPr bwMode="auto">
            <a:xfrm>
              <a:off x="7089775" y="-3321050"/>
              <a:ext cx="0" cy="38100"/>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55" name="Line 31"/>
            <p:cNvSpPr>
              <a:spLocks noChangeShapeType="1"/>
            </p:cNvSpPr>
            <p:nvPr/>
          </p:nvSpPr>
          <p:spPr bwMode="auto">
            <a:xfrm>
              <a:off x="7059613" y="-3332163"/>
              <a:ext cx="60325" cy="0"/>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56" name="Line 32"/>
            <p:cNvSpPr>
              <a:spLocks noChangeShapeType="1"/>
            </p:cNvSpPr>
            <p:nvPr/>
          </p:nvSpPr>
          <p:spPr bwMode="auto">
            <a:xfrm flipV="1">
              <a:off x="7089775" y="-3208338"/>
              <a:ext cx="93662" cy="93663"/>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57" name="Line 33"/>
            <p:cNvSpPr>
              <a:spLocks noChangeShapeType="1"/>
            </p:cNvSpPr>
            <p:nvPr/>
          </p:nvSpPr>
          <p:spPr bwMode="auto">
            <a:xfrm flipV="1">
              <a:off x="7213600" y="-3271838"/>
              <a:ext cx="33337" cy="33338"/>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grpSp>
      <p:sp>
        <p:nvSpPr>
          <p:cNvPr id="2" name="文本框 1"/>
          <p:cNvSpPr txBox="1"/>
          <p:nvPr/>
        </p:nvSpPr>
        <p:spPr>
          <a:xfrm>
            <a:off x="577215" y="602615"/>
            <a:ext cx="7369175" cy="368300"/>
          </a:xfrm>
          <a:prstGeom prst="rect">
            <a:avLst/>
          </a:prstGeom>
          <a:noFill/>
        </p:spPr>
        <p:txBody>
          <a:bodyPr wrap="square" rtlCol="0">
            <a:spAutoFit/>
          </a:bodyPr>
          <a:p>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数据分析基础概念</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9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3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6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9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12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150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30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60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9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20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grpId="0" nodeType="withEffect">
                                  <p:stCondLst>
                                    <p:cond delay="15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30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nodeType="withEffect">
                                  <p:stCondLst>
                                    <p:cond delay="60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nodeType="withEffect">
                                  <p:stCondLst>
                                    <p:cond delay="90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nodeType="withEffect">
                                  <p:stCondLst>
                                    <p:cond delay="120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par>
                                <p:cTn id="71" presetID="10" presetClass="entr" presetSubtype="0" fill="hold"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fade">
                                      <p:cBhvr>
                                        <p:cTn id="7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autoUpdateAnimBg="0"/>
      <p:bldP spid="12" grpId="0" bldLvl="0" animBg="1" autoUpdateAnimBg="0"/>
      <p:bldP spid="13" grpId="0" bldLvl="0" animBg="1" autoUpdateAnimBg="0"/>
      <p:bldP spid="14" grpId="0" bldLvl="0" animBg="1" autoUpdateAnimBg="0"/>
      <p:bldP spid="15" grpId="0" bldLvl="0" animBg="1"/>
      <p:bldP spid="16" grpId="0" bldLvl="0" animBg="1"/>
      <p:bldP spid="17" grpId="0" bldLvl="0" animBg="1" autoUpdateAnimBg="0"/>
      <p:bldP spid="18" grpId="0" bldLvl="0" animBg="1"/>
      <p:bldP spid="19" grpId="0" bldLvl="0" animBg="1" autoUpdateAnimBg="0"/>
      <p:bldP spid="20" grpId="0" bldLvl="0" animBg="1" autoUpdateAnimBg="0"/>
      <p:bldP spid="21" grpId="0" bldLvl="0" animBg="1"/>
      <p:bldP spid="22" grpId="0" animBg="1" autoUpdateAnimBg="0"/>
      <p:bldP spid="23" grpId="0" animBg="1" autoUpdateAnimBg="0"/>
      <p:bldP spid="24" grpId="0"/>
      <p:bldP spid="25" grpId="0" animBg="1" autoUpdateAnimBg="0"/>
      <p:bldP spid="26"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991870" y="3358515"/>
            <a:ext cx="2353310" cy="1517650"/>
          </a:xfrm>
          <a:prstGeom prst="rect">
            <a:avLst/>
          </a:prstGeom>
        </p:spPr>
      </p:pic>
      <p:sp>
        <p:nvSpPr>
          <p:cNvPr id="6" name="弧形 5"/>
          <p:cNvSpPr/>
          <p:nvPr/>
        </p:nvSpPr>
        <p:spPr>
          <a:xfrm rot="4727359">
            <a:off x="6419376" y="2145397"/>
            <a:ext cx="2075502" cy="2074863"/>
          </a:xfrm>
          <a:prstGeom prst="arc">
            <a:avLst>
              <a:gd name="adj1" fmla="val 6817764"/>
              <a:gd name="adj2" fmla="val 0"/>
            </a:avLst>
          </a:prstGeom>
          <a:ln w="57150">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schemeClr val="tx1">
                  <a:lumMod val="95000"/>
                  <a:lumOff val="5000"/>
                </a:schemeClr>
              </a:solidFill>
            </a:endParaRPr>
          </a:p>
        </p:txBody>
      </p:sp>
      <p:sp>
        <p:nvSpPr>
          <p:cNvPr id="7" name="弧形 6"/>
          <p:cNvSpPr/>
          <p:nvPr/>
        </p:nvSpPr>
        <p:spPr>
          <a:xfrm rot="14755400">
            <a:off x="4355626" y="1983422"/>
            <a:ext cx="2075502" cy="2074863"/>
          </a:xfrm>
          <a:prstGeom prst="arc">
            <a:avLst>
              <a:gd name="adj1" fmla="val 6817764"/>
              <a:gd name="adj2" fmla="val 0"/>
            </a:avLst>
          </a:prstGeom>
          <a:ln w="57150">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schemeClr val="tx1">
                  <a:lumMod val="95000"/>
                  <a:lumOff val="5000"/>
                </a:schemeClr>
              </a:solidFill>
            </a:endParaRPr>
          </a:p>
        </p:txBody>
      </p:sp>
      <p:sp>
        <p:nvSpPr>
          <p:cNvPr id="8" name="矩形 7"/>
          <p:cNvSpPr>
            <a:spLocks noChangeArrowheads="1"/>
          </p:cNvSpPr>
          <p:nvPr/>
        </p:nvSpPr>
        <p:spPr bwMode="auto">
          <a:xfrm>
            <a:off x="4595659" y="2592891"/>
            <a:ext cx="164147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just">
              <a:spcAft>
                <a:spcPts val="450"/>
              </a:spcAft>
              <a:buClr>
                <a:srgbClr val="00B050"/>
              </a:buClr>
              <a:buSzPct val="80000"/>
              <a:defRPr/>
            </a:pPr>
            <a:r>
              <a:rPr lang="zh-CN" altLang="en-US" sz="900" dirty="0" smtClean="0">
                <a:solidFill>
                  <a:schemeClr val="tx1">
                    <a:lumMod val="50000"/>
                    <a:lumOff val="50000"/>
                  </a:schemeClr>
                </a:solidFill>
                <a:latin typeface="微软雅黑" panose="020B0503020204020204" pitchFamily="34" charset="-122"/>
              </a:rPr>
              <a:t>正处于相亲阶段的你，如何考量和评价你的</a:t>
            </a:r>
            <a:r>
              <a:rPr lang="en-US" altLang="zh-CN" sz="900" dirty="0" smtClean="0">
                <a:solidFill>
                  <a:schemeClr val="tx1">
                    <a:lumMod val="50000"/>
                    <a:lumOff val="50000"/>
                  </a:schemeClr>
                </a:solidFill>
                <a:latin typeface="微软雅黑" panose="020B0503020204020204" pitchFamily="34" charset="-122"/>
              </a:rPr>
              <a:t>Mr Right</a:t>
            </a:r>
            <a:r>
              <a:rPr lang="zh-CN" altLang="en-US" sz="900" dirty="0" smtClean="0">
                <a:solidFill>
                  <a:schemeClr val="tx1">
                    <a:lumMod val="50000"/>
                    <a:lumOff val="50000"/>
                  </a:schemeClr>
                </a:solidFill>
                <a:latin typeface="微软雅黑" panose="020B0503020204020204" pitchFamily="34" charset="-122"/>
              </a:rPr>
              <a:t>，你看重他或她的长相嘛，还是更加看重他的身高。这就是数据分析，提炼从数据到信息的过程。</a:t>
            </a:r>
            <a:endParaRPr lang="en-US" altLang="zh-CN" sz="900" dirty="0">
              <a:solidFill>
                <a:schemeClr val="tx1">
                  <a:lumMod val="50000"/>
                  <a:lumOff val="50000"/>
                </a:schemeClr>
              </a:solidFill>
              <a:latin typeface="微软雅黑" panose="020B0503020204020204" pitchFamily="34" charset="-122"/>
            </a:endParaRPr>
          </a:p>
        </p:txBody>
      </p:sp>
      <p:sp>
        <p:nvSpPr>
          <p:cNvPr id="9" name="矩形 8"/>
          <p:cNvSpPr>
            <a:spLocks noChangeArrowheads="1"/>
          </p:cNvSpPr>
          <p:nvPr/>
        </p:nvSpPr>
        <p:spPr bwMode="auto">
          <a:xfrm>
            <a:off x="4595657" y="2343575"/>
            <a:ext cx="1809750" cy="31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lnSpc>
                <a:spcPct val="120000"/>
              </a:lnSpc>
            </a:pPr>
            <a:r>
              <a:rPr lang="zh-CN" altLang="en-US" sz="1200" dirty="0" smtClean="0">
                <a:solidFill>
                  <a:schemeClr val="tx1">
                    <a:lumMod val="75000"/>
                    <a:lumOff val="25000"/>
                  </a:schemeClr>
                </a:solidFill>
                <a:latin typeface="微软雅黑" panose="020B0503020204020204" pitchFamily="34" charset="-122"/>
              </a:rPr>
              <a:t>您看重的只有长相嘛？</a:t>
            </a:r>
            <a:endParaRPr lang="zh-CN" altLang="en-US" sz="1200" dirty="0" smtClean="0">
              <a:solidFill>
                <a:schemeClr val="tx1">
                  <a:lumMod val="75000"/>
                  <a:lumOff val="25000"/>
                </a:schemeClr>
              </a:solidFill>
              <a:latin typeface="微软雅黑" panose="020B0503020204020204" pitchFamily="34" charset="-122"/>
            </a:endParaRPr>
          </a:p>
        </p:txBody>
      </p:sp>
      <p:sp>
        <p:nvSpPr>
          <p:cNvPr id="10" name="矩形 9"/>
          <p:cNvSpPr>
            <a:spLocks noChangeArrowheads="1"/>
          </p:cNvSpPr>
          <p:nvPr/>
        </p:nvSpPr>
        <p:spPr bwMode="auto">
          <a:xfrm>
            <a:off x="6554632" y="2680230"/>
            <a:ext cx="1643062"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just">
              <a:spcAft>
                <a:spcPts val="450"/>
              </a:spcAft>
              <a:buClr>
                <a:srgbClr val="00B050"/>
              </a:buClr>
              <a:buSzPct val="80000"/>
              <a:defRPr/>
            </a:pPr>
            <a:r>
              <a:rPr lang="zh-CN" altLang="en-US" sz="900" dirty="0" smtClean="0">
                <a:solidFill>
                  <a:schemeClr val="tx1">
                    <a:lumMod val="50000"/>
                    <a:lumOff val="50000"/>
                  </a:schemeClr>
                </a:solidFill>
                <a:latin typeface="微软雅黑" panose="020B0503020204020204" pitchFamily="34" charset="-122"/>
              </a:rPr>
              <a:t>如何从长相和身高都比较优质的女生或男生中选择出我们心仪的男神或女神，您是更关注职业还是家庭，那么这里需要数据挖掘进一步从已有的信息中挖掘出更有价值的信息帮助您判断。</a:t>
            </a:r>
            <a:endParaRPr lang="en-US" altLang="zh-CN" sz="900" dirty="0">
              <a:solidFill>
                <a:schemeClr val="tx1">
                  <a:lumMod val="50000"/>
                  <a:lumOff val="50000"/>
                </a:schemeClr>
              </a:solidFill>
              <a:latin typeface="微软雅黑" panose="020B0503020204020204" pitchFamily="34" charset="-122"/>
            </a:endParaRPr>
          </a:p>
        </p:txBody>
      </p:sp>
      <p:sp>
        <p:nvSpPr>
          <p:cNvPr id="11" name="矩形 10"/>
          <p:cNvSpPr>
            <a:spLocks noChangeArrowheads="1"/>
          </p:cNvSpPr>
          <p:nvPr/>
        </p:nvSpPr>
        <p:spPr bwMode="auto">
          <a:xfrm>
            <a:off x="6614322" y="2415356"/>
            <a:ext cx="1809750" cy="31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lnSpc>
                <a:spcPct val="120000"/>
              </a:lnSpc>
            </a:pPr>
            <a:r>
              <a:rPr lang="zh-CN" altLang="en-US" sz="1200" dirty="0" smtClean="0">
                <a:solidFill>
                  <a:schemeClr val="tx1">
                    <a:lumMod val="75000"/>
                    <a:lumOff val="25000"/>
                  </a:schemeClr>
                </a:solidFill>
                <a:latin typeface="微软雅黑" panose="020B0503020204020204" pitchFamily="34" charset="-122"/>
              </a:rPr>
              <a:t>我们要的是</a:t>
            </a:r>
            <a:r>
              <a:rPr lang="en-US" altLang="zh-CN" sz="1200" b="1" dirty="0" smtClean="0">
                <a:solidFill>
                  <a:srgbClr val="FF0000"/>
                </a:solidFill>
                <a:effectLst>
                  <a:outerShdw blurRad="38100" dist="25400" dir="5400000" algn="ctr" rotWithShape="0">
                    <a:srgbClr val="6E747A">
                      <a:alpha val="43000"/>
                    </a:srgbClr>
                  </a:outerShdw>
                </a:effectLst>
                <a:latin typeface="微软雅黑" panose="020B0503020204020204" pitchFamily="34" charset="-122"/>
              </a:rPr>
              <a:t>#</a:t>
            </a:r>
            <a:r>
              <a:rPr lang="zh-CN" altLang="en-US" sz="1200" b="1" dirty="0" smtClean="0">
                <a:solidFill>
                  <a:srgbClr val="FF0000"/>
                </a:solidFill>
                <a:effectLst>
                  <a:outerShdw blurRad="38100" dist="25400" dir="5400000" algn="ctr" rotWithShape="0">
                    <a:srgbClr val="6E747A">
                      <a:alpha val="43000"/>
                    </a:srgbClr>
                  </a:outerShdw>
                </a:effectLst>
                <a:latin typeface="微软雅黑" panose="020B0503020204020204" pitchFamily="34" charset="-122"/>
              </a:rPr>
              <a:t>潜力股</a:t>
            </a:r>
            <a:r>
              <a:rPr lang="zh-CN" altLang="en-US" sz="1200" dirty="0" smtClean="0">
                <a:solidFill>
                  <a:schemeClr val="tx1">
                    <a:lumMod val="75000"/>
                    <a:lumOff val="25000"/>
                  </a:schemeClr>
                </a:solidFill>
                <a:latin typeface="微软雅黑" panose="020B0503020204020204" pitchFamily="34" charset="-122"/>
              </a:rPr>
              <a:t>！！</a:t>
            </a:r>
            <a:endParaRPr lang="zh-CN" altLang="en-US" sz="1200" dirty="0" smtClean="0">
              <a:solidFill>
                <a:schemeClr val="tx1">
                  <a:lumMod val="75000"/>
                  <a:lumOff val="25000"/>
                </a:schemeClr>
              </a:solidFill>
              <a:latin typeface="微软雅黑" panose="020B0503020204020204" pitchFamily="34" charset="-122"/>
            </a:endParaRPr>
          </a:p>
        </p:txBody>
      </p:sp>
      <p:grpSp>
        <p:nvGrpSpPr>
          <p:cNvPr id="4" name="组合 11"/>
          <p:cNvGrpSpPr/>
          <p:nvPr/>
        </p:nvGrpSpPr>
        <p:grpSpPr>
          <a:xfrm>
            <a:off x="4936969" y="1359022"/>
            <a:ext cx="914400" cy="914683"/>
            <a:chOff x="5008976" y="1286594"/>
            <a:chExt cx="914400" cy="914400"/>
          </a:xfrm>
        </p:grpSpPr>
        <p:sp>
          <p:nvSpPr>
            <p:cNvPr id="13" name="椭圆 12"/>
            <p:cNvSpPr/>
            <p:nvPr/>
          </p:nvSpPr>
          <p:spPr>
            <a:xfrm>
              <a:off x="5008976" y="1286594"/>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95000"/>
                    <a:lumOff val="5000"/>
                  </a:schemeClr>
                </a:solidFill>
              </a:endParaRPr>
            </a:p>
          </p:txBody>
        </p:sp>
        <p:sp>
          <p:nvSpPr>
            <p:cNvPr id="14" name="KSO_Shape"/>
            <p:cNvSpPr/>
            <p:nvPr/>
          </p:nvSpPr>
          <p:spPr>
            <a:xfrm>
              <a:off x="5213764" y="1554882"/>
              <a:ext cx="503237" cy="381000"/>
            </a:xfrm>
            <a:custGeom>
              <a:avLst/>
              <a:gdLst>
                <a:gd name="connsiteX0" fmla="*/ 367281 w 529316"/>
                <a:gd name="connsiteY0" fmla="*/ 196274 h 401026"/>
                <a:gd name="connsiteX1" fmla="*/ 355293 w 529316"/>
                <a:gd name="connsiteY1" fmla="*/ 208263 h 401026"/>
                <a:gd name="connsiteX2" fmla="*/ 465090 w 529316"/>
                <a:gd name="connsiteY2" fmla="*/ 318060 h 401026"/>
                <a:gd name="connsiteX3" fmla="*/ 466739 w 529316"/>
                <a:gd name="connsiteY3" fmla="*/ 320716 h 401026"/>
                <a:gd name="connsiteX4" fmla="*/ 491723 w 529316"/>
                <a:gd name="connsiteY4" fmla="*/ 320716 h 401026"/>
                <a:gd name="connsiteX5" fmla="*/ 162035 w 529316"/>
                <a:gd name="connsiteY5" fmla="*/ 196274 h 401026"/>
                <a:gd name="connsiteX6" fmla="*/ 37593 w 529316"/>
                <a:gd name="connsiteY6" fmla="*/ 320716 h 401026"/>
                <a:gd name="connsiteX7" fmla="*/ 62577 w 529316"/>
                <a:gd name="connsiteY7" fmla="*/ 320716 h 401026"/>
                <a:gd name="connsiteX8" fmla="*/ 64225 w 529316"/>
                <a:gd name="connsiteY8" fmla="*/ 318061 h 401026"/>
                <a:gd name="connsiteX9" fmla="*/ 174023 w 529316"/>
                <a:gd name="connsiteY9" fmla="*/ 208263 h 401026"/>
                <a:gd name="connsiteX10" fmla="*/ 46349 w 529316"/>
                <a:gd name="connsiteY10" fmla="*/ 80311 h 401026"/>
                <a:gd name="connsiteX11" fmla="*/ 222791 w 529316"/>
                <a:gd name="connsiteY11" fmla="*/ 256753 h 401026"/>
                <a:gd name="connsiteX12" fmla="*/ 263500 w 529316"/>
                <a:gd name="connsiteY12" fmla="*/ 273616 h 401026"/>
                <a:gd name="connsiteX13" fmla="*/ 264659 w 529316"/>
                <a:gd name="connsiteY13" fmla="*/ 273504 h 401026"/>
                <a:gd name="connsiteX14" fmla="*/ 306525 w 529316"/>
                <a:gd name="connsiteY14" fmla="*/ 256753 h 401026"/>
                <a:gd name="connsiteX15" fmla="*/ 482968 w 529316"/>
                <a:gd name="connsiteY15" fmla="*/ 80311 h 401026"/>
                <a:gd name="connsiteX16" fmla="*/ 458990 w 529316"/>
                <a:gd name="connsiteY16" fmla="*/ 80311 h 401026"/>
                <a:gd name="connsiteX17" fmla="*/ 300904 w 529316"/>
                <a:gd name="connsiteY17" fmla="*/ 238397 h 401026"/>
                <a:gd name="connsiteX18" fmla="*/ 264659 w 529316"/>
                <a:gd name="connsiteY18" fmla="*/ 252899 h 401026"/>
                <a:gd name="connsiteX19" fmla="*/ 263656 w 529316"/>
                <a:gd name="connsiteY19" fmla="*/ 252995 h 401026"/>
                <a:gd name="connsiteX20" fmla="*/ 228412 w 529316"/>
                <a:gd name="connsiteY20" fmla="*/ 238397 h 401026"/>
                <a:gd name="connsiteX21" fmla="*/ 70326 w 529316"/>
                <a:gd name="connsiteY21" fmla="*/ 80311 h 401026"/>
                <a:gd name="connsiteX22" fmla="*/ 92015 w 529316"/>
                <a:gd name="connsiteY22" fmla="*/ 0 h 401026"/>
                <a:gd name="connsiteX23" fmla="*/ 437301 w 529316"/>
                <a:gd name="connsiteY23" fmla="*/ 0 h 401026"/>
                <a:gd name="connsiteX24" fmla="*/ 529316 w 529316"/>
                <a:gd name="connsiteY24" fmla="*/ 92015 h 401026"/>
                <a:gd name="connsiteX25" fmla="*/ 529316 w 529316"/>
                <a:gd name="connsiteY25" fmla="*/ 309011 h 401026"/>
                <a:gd name="connsiteX26" fmla="*/ 437301 w 529316"/>
                <a:gd name="connsiteY26" fmla="*/ 401026 h 401026"/>
                <a:gd name="connsiteX27" fmla="*/ 92015 w 529316"/>
                <a:gd name="connsiteY27" fmla="*/ 401026 h 401026"/>
                <a:gd name="connsiteX28" fmla="*/ 0 w 529316"/>
                <a:gd name="connsiteY28" fmla="*/ 309011 h 401026"/>
                <a:gd name="connsiteX29" fmla="*/ 0 w 529316"/>
                <a:gd name="connsiteY29" fmla="*/ 92015 h 401026"/>
                <a:gd name="connsiteX30" fmla="*/ 92015 w 529316"/>
                <a:gd name="connsiteY30" fmla="*/ 0 h 40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9316" h="401026">
                  <a:moveTo>
                    <a:pt x="367281" y="196274"/>
                  </a:moveTo>
                  <a:lnTo>
                    <a:pt x="355293" y="208263"/>
                  </a:lnTo>
                  <a:lnTo>
                    <a:pt x="465090" y="318060"/>
                  </a:lnTo>
                  <a:cubicBezTo>
                    <a:pt x="465822" y="318792"/>
                    <a:pt x="466527" y="319541"/>
                    <a:pt x="466739" y="320716"/>
                  </a:cubicBezTo>
                  <a:lnTo>
                    <a:pt x="491723" y="320716"/>
                  </a:lnTo>
                  <a:close/>
                  <a:moveTo>
                    <a:pt x="162035" y="196274"/>
                  </a:moveTo>
                  <a:lnTo>
                    <a:pt x="37593" y="320716"/>
                  </a:lnTo>
                  <a:lnTo>
                    <a:pt x="62577" y="320716"/>
                  </a:lnTo>
                  <a:lnTo>
                    <a:pt x="64225" y="318061"/>
                  </a:lnTo>
                  <a:lnTo>
                    <a:pt x="174023" y="208263"/>
                  </a:lnTo>
                  <a:close/>
                  <a:moveTo>
                    <a:pt x="46349" y="80311"/>
                  </a:moveTo>
                  <a:lnTo>
                    <a:pt x="222791" y="256753"/>
                  </a:lnTo>
                  <a:cubicBezTo>
                    <a:pt x="234032" y="267995"/>
                    <a:pt x="248767" y="273616"/>
                    <a:pt x="263500" y="273616"/>
                  </a:cubicBezTo>
                  <a:cubicBezTo>
                    <a:pt x="263887" y="273616"/>
                    <a:pt x="264274" y="273611"/>
                    <a:pt x="264659" y="273504"/>
                  </a:cubicBezTo>
                  <a:cubicBezTo>
                    <a:pt x="279774" y="273906"/>
                    <a:pt x="294989" y="268289"/>
                    <a:pt x="306525" y="256753"/>
                  </a:cubicBezTo>
                  <a:lnTo>
                    <a:pt x="482968" y="80311"/>
                  </a:lnTo>
                  <a:lnTo>
                    <a:pt x="458990" y="80311"/>
                  </a:lnTo>
                  <a:lnTo>
                    <a:pt x="300904" y="238397"/>
                  </a:lnTo>
                  <a:cubicBezTo>
                    <a:pt x="290917" y="248385"/>
                    <a:pt x="277745" y="253247"/>
                    <a:pt x="264659" y="252899"/>
                  </a:cubicBezTo>
                  <a:cubicBezTo>
                    <a:pt x="264325" y="252991"/>
                    <a:pt x="263990" y="252995"/>
                    <a:pt x="263656" y="252995"/>
                  </a:cubicBezTo>
                  <a:cubicBezTo>
                    <a:pt x="250900" y="252995"/>
                    <a:pt x="238144" y="248128"/>
                    <a:pt x="228412" y="238397"/>
                  </a:cubicBezTo>
                  <a:lnTo>
                    <a:pt x="70326" y="80311"/>
                  </a:lnTo>
                  <a:close/>
                  <a:moveTo>
                    <a:pt x="92015" y="0"/>
                  </a:moveTo>
                  <a:lnTo>
                    <a:pt x="437301" y="0"/>
                  </a:lnTo>
                  <a:cubicBezTo>
                    <a:pt x="488119" y="0"/>
                    <a:pt x="529316" y="41197"/>
                    <a:pt x="529316" y="92015"/>
                  </a:cubicBezTo>
                  <a:lnTo>
                    <a:pt x="529316" y="309011"/>
                  </a:lnTo>
                  <a:cubicBezTo>
                    <a:pt x="529316" y="359829"/>
                    <a:pt x="488119" y="401026"/>
                    <a:pt x="437301" y="401026"/>
                  </a:cubicBezTo>
                  <a:lnTo>
                    <a:pt x="92015" y="401026"/>
                  </a:lnTo>
                  <a:cubicBezTo>
                    <a:pt x="41197" y="401026"/>
                    <a:pt x="0" y="359829"/>
                    <a:pt x="0" y="309011"/>
                  </a:cubicBezTo>
                  <a:lnTo>
                    <a:pt x="0" y="92015"/>
                  </a:lnTo>
                  <a:cubicBezTo>
                    <a:pt x="0" y="41197"/>
                    <a:pt x="41197" y="0"/>
                    <a:pt x="9201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95000"/>
                    <a:lumOff val="5000"/>
                  </a:schemeClr>
                </a:solidFill>
              </a:endParaRPr>
            </a:p>
          </p:txBody>
        </p:sp>
      </p:grpSp>
      <p:grpSp>
        <p:nvGrpSpPr>
          <p:cNvPr id="5" name="组合 14"/>
          <p:cNvGrpSpPr/>
          <p:nvPr/>
        </p:nvGrpSpPr>
        <p:grpSpPr>
          <a:xfrm>
            <a:off x="6694332" y="3802938"/>
            <a:ext cx="914400" cy="914683"/>
            <a:chOff x="6766339" y="3729757"/>
            <a:chExt cx="914400" cy="914400"/>
          </a:xfrm>
        </p:grpSpPr>
        <p:sp>
          <p:nvSpPr>
            <p:cNvPr id="16" name="椭圆 15"/>
            <p:cNvSpPr/>
            <p:nvPr/>
          </p:nvSpPr>
          <p:spPr>
            <a:xfrm>
              <a:off x="6766339" y="3729757"/>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95000"/>
                    <a:lumOff val="5000"/>
                  </a:schemeClr>
                </a:solidFill>
              </a:endParaRPr>
            </a:p>
          </p:txBody>
        </p:sp>
        <p:sp>
          <p:nvSpPr>
            <p:cNvPr id="17" name="Freeform 9"/>
            <p:cNvSpPr>
              <a:spLocks noEditPoints="1"/>
            </p:cNvSpPr>
            <p:nvPr/>
          </p:nvSpPr>
          <p:spPr bwMode="auto">
            <a:xfrm>
              <a:off x="7029864" y="3993282"/>
              <a:ext cx="385762" cy="385762"/>
            </a:xfrm>
            <a:custGeom>
              <a:avLst/>
              <a:gdLst>
                <a:gd name="T0" fmla="*/ 2147483647 w 2073"/>
                <a:gd name="T1" fmla="*/ 2147483647 h 2073"/>
                <a:gd name="T2" fmla="*/ 2147483647 w 2073"/>
                <a:gd name="T3" fmla="*/ 2147483647 h 2073"/>
                <a:gd name="T4" fmla="*/ 2147483647 w 2073"/>
                <a:gd name="T5" fmla="*/ 1230957982 h 2073"/>
                <a:gd name="T6" fmla="*/ 2147483647 w 2073"/>
                <a:gd name="T7" fmla="*/ 644480831 h 2073"/>
                <a:gd name="T8" fmla="*/ 2147483647 w 2073"/>
                <a:gd name="T9" fmla="*/ 644480831 h 2073"/>
                <a:gd name="T10" fmla="*/ 2147483647 w 2073"/>
                <a:gd name="T11" fmla="*/ 1810994228 h 2073"/>
                <a:gd name="T12" fmla="*/ 2147483647 w 2073"/>
                <a:gd name="T13" fmla="*/ 2147483647 h 2073"/>
                <a:gd name="T14" fmla="*/ 2147483647 w 2073"/>
                <a:gd name="T15" fmla="*/ 2147483647 h 2073"/>
                <a:gd name="T16" fmla="*/ 2147483647 w 2073"/>
                <a:gd name="T17" fmla="*/ 2147483647 h 2073"/>
                <a:gd name="T18" fmla="*/ 2147483647 w 2073"/>
                <a:gd name="T19" fmla="*/ 2147483647 h 2073"/>
                <a:gd name="T20" fmla="*/ 2147483647 w 2073"/>
                <a:gd name="T21" fmla="*/ 2147483647 h 2073"/>
                <a:gd name="T22" fmla="*/ 2147483647 w 2073"/>
                <a:gd name="T23" fmla="*/ 2147483647 h 2073"/>
                <a:gd name="T24" fmla="*/ 2147483647 w 2073"/>
                <a:gd name="T25" fmla="*/ 2147483647 h 2073"/>
                <a:gd name="T26" fmla="*/ 1630542283 w 2073"/>
                <a:gd name="T27" fmla="*/ 2147483647 h 2073"/>
                <a:gd name="T28" fmla="*/ 1630542283 w 2073"/>
                <a:gd name="T29" fmla="*/ 2147483647 h 2073"/>
                <a:gd name="T30" fmla="*/ 2147483647 w 2073"/>
                <a:gd name="T31" fmla="*/ 2147483647 h 2073"/>
                <a:gd name="T32" fmla="*/ 2147483647 w 2073"/>
                <a:gd name="T33" fmla="*/ 2147483647 h 2073"/>
                <a:gd name="T34" fmla="*/ 2147483647 w 2073"/>
                <a:gd name="T35" fmla="*/ 1810994228 h 2073"/>
                <a:gd name="T36" fmla="*/ 1630542283 w 2073"/>
                <a:gd name="T37" fmla="*/ 2147483647 h 2073"/>
                <a:gd name="T38" fmla="*/ 2147483647 w 2073"/>
                <a:gd name="T39" fmla="*/ 2147483647 h 2073"/>
                <a:gd name="T40" fmla="*/ 2147483647 w 2073"/>
                <a:gd name="T41" fmla="*/ 2147483647 h 2073"/>
                <a:gd name="T42" fmla="*/ 2147483647 w 2073"/>
                <a:gd name="T43" fmla="*/ 2147483647 h 2073"/>
                <a:gd name="T44" fmla="*/ 2147483647 w 2073"/>
                <a:gd name="T45" fmla="*/ 2147483647 h 2073"/>
                <a:gd name="T46" fmla="*/ 2147483647 w 2073"/>
                <a:gd name="T47" fmla="*/ 2147483647 h 2073"/>
                <a:gd name="T48" fmla="*/ 2147483647 w 2073"/>
                <a:gd name="T49" fmla="*/ 2147483647 h 2073"/>
                <a:gd name="T50" fmla="*/ 2147483647 w 2073"/>
                <a:gd name="T51" fmla="*/ 2147483647 h 2073"/>
                <a:gd name="T52" fmla="*/ 2147483647 w 2073"/>
                <a:gd name="T53" fmla="*/ 2147483647 h 2073"/>
                <a:gd name="T54" fmla="*/ 2147483647 w 2073"/>
                <a:gd name="T55" fmla="*/ 2147483647 h 2073"/>
                <a:gd name="T56" fmla="*/ 2147483647 w 2073"/>
                <a:gd name="T57" fmla="*/ 2147483647 h 2073"/>
                <a:gd name="T58" fmla="*/ 1733633037 w 2073"/>
                <a:gd name="T59" fmla="*/ 2147483647 h 2073"/>
                <a:gd name="T60" fmla="*/ 1752990548 w 2073"/>
                <a:gd name="T61" fmla="*/ 2147483647 h 2073"/>
                <a:gd name="T62" fmla="*/ 1050506222 w 2073"/>
                <a:gd name="T63" fmla="*/ 2147483647 h 2073"/>
                <a:gd name="T64" fmla="*/ 1005384536 w 2073"/>
                <a:gd name="T65" fmla="*/ 2147483647 h 2073"/>
                <a:gd name="T66" fmla="*/ 0 w 2073"/>
                <a:gd name="T67" fmla="*/ 2147483647 h 2073"/>
                <a:gd name="T68" fmla="*/ 2147483647 w 2073"/>
                <a:gd name="T69" fmla="*/ 2147483647 h 2073"/>
                <a:gd name="T70" fmla="*/ 2147483647 w 2073"/>
                <a:gd name="T71" fmla="*/ 2147483647 h 207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073" h="2073">
                  <a:moveTo>
                    <a:pt x="1973" y="643"/>
                  </a:moveTo>
                  <a:cubicBezTo>
                    <a:pt x="1883" y="734"/>
                    <a:pt x="1883" y="734"/>
                    <a:pt x="1883" y="734"/>
                  </a:cubicBezTo>
                  <a:cubicBezTo>
                    <a:pt x="1339" y="191"/>
                    <a:pt x="1339" y="191"/>
                    <a:pt x="1339" y="191"/>
                  </a:cubicBezTo>
                  <a:cubicBezTo>
                    <a:pt x="1430" y="100"/>
                    <a:pt x="1430" y="100"/>
                    <a:pt x="1430" y="100"/>
                  </a:cubicBezTo>
                  <a:cubicBezTo>
                    <a:pt x="1530" y="0"/>
                    <a:pt x="1692" y="0"/>
                    <a:pt x="1792" y="100"/>
                  </a:cubicBezTo>
                  <a:cubicBezTo>
                    <a:pt x="1973" y="281"/>
                    <a:pt x="1973" y="281"/>
                    <a:pt x="1973" y="281"/>
                  </a:cubicBezTo>
                  <a:cubicBezTo>
                    <a:pt x="2073" y="381"/>
                    <a:pt x="2073" y="543"/>
                    <a:pt x="1973" y="643"/>
                  </a:cubicBezTo>
                  <a:close/>
                  <a:moveTo>
                    <a:pt x="706" y="1729"/>
                  </a:moveTo>
                  <a:cubicBezTo>
                    <a:pt x="681" y="1754"/>
                    <a:pt x="681" y="1795"/>
                    <a:pt x="706" y="1820"/>
                  </a:cubicBezTo>
                  <a:cubicBezTo>
                    <a:pt x="731" y="1845"/>
                    <a:pt x="771" y="1845"/>
                    <a:pt x="796" y="1820"/>
                  </a:cubicBezTo>
                  <a:cubicBezTo>
                    <a:pt x="1792" y="824"/>
                    <a:pt x="1792" y="824"/>
                    <a:pt x="1792" y="824"/>
                  </a:cubicBezTo>
                  <a:cubicBezTo>
                    <a:pt x="1701" y="734"/>
                    <a:pt x="1701" y="734"/>
                    <a:pt x="1701" y="734"/>
                  </a:cubicBezTo>
                  <a:lnTo>
                    <a:pt x="706" y="1729"/>
                  </a:lnTo>
                  <a:close/>
                  <a:moveTo>
                    <a:pt x="253" y="1277"/>
                  </a:moveTo>
                  <a:cubicBezTo>
                    <a:pt x="228" y="1302"/>
                    <a:pt x="228" y="1342"/>
                    <a:pt x="253" y="1367"/>
                  </a:cubicBezTo>
                  <a:cubicBezTo>
                    <a:pt x="278" y="1392"/>
                    <a:pt x="319" y="1392"/>
                    <a:pt x="344" y="1367"/>
                  </a:cubicBezTo>
                  <a:cubicBezTo>
                    <a:pt x="1339" y="372"/>
                    <a:pt x="1339" y="372"/>
                    <a:pt x="1339" y="372"/>
                  </a:cubicBezTo>
                  <a:cubicBezTo>
                    <a:pt x="1249" y="281"/>
                    <a:pt x="1249" y="281"/>
                    <a:pt x="1249" y="281"/>
                  </a:cubicBezTo>
                  <a:lnTo>
                    <a:pt x="253" y="1277"/>
                  </a:lnTo>
                  <a:close/>
                  <a:moveTo>
                    <a:pt x="1430" y="462"/>
                  </a:moveTo>
                  <a:cubicBezTo>
                    <a:pt x="434" y="1458"/>
                    <a:pt x="434" y="1458"/>
                    <a:pt x="434" y="1458"/>
                  </a:cubicBezTo>
                  <a:cubicBezTo>
                    <a:pt x="384" y="1507"/>
                    <a:pt x="384" y="1589"/>
                    <a:pt x="434" y="1639"/>
                  </a:cubicBezTo>
                  <a:cubicBezTo>
                    <a:pt x="484" y="1689"/>
                    <a:pt x="565" y="1689"/>
                    <a:pt x="615" y="1638"/>
                  </a:cubicBezTo>
                  <a:cubicBezTo>
                    <a:pt x="1611" y="643"/>
                    <a:pt x="1611" y="643"/>
                    <a:pt x="1611" y="643"/>
                  </a:cubicBezTo>
                  <a:lnTo>
                    <a:pt x="1430" y="462"/>
                  </a:lnTo>
                  <a:close/>
                  <a:moveTo>
                    <a:pt x="615" y="1910"/>
                  </a:moveTo>
                  <a:cubicBezTo>
                    <a:pt x="584" y="1879"/>
                    <a:pt x="570" y="1840"/>
                    <a:pt x="564" y="1800"/>
                  </a:cubicBezTo>
                  <a:cubicBezTo>
                    <a:pt x="551" y="1802"/>
                    <a:pt x="538" y="1804"/>
                    <a:pt x="525" y="1804"/>
                  </a:cubicBezTo>
                  <a:cubicBezTo>
                    <a:pt x="456" y="1804"/>
                    <a:pt x="392" y="1777"/>
                    <a:pt x="344" y="1729"/>
                  </a:cubicBezTo>
                  <a:cubicBezTo>
                    <a:pt x="295" y="1681"/>
                    <a:pt x="269" y="1617"/>
                    <a:pt x="269" y="1548"/>
                  </a:cubicBezTo>
                  <a:cubicBezTo>
                    <a:pt x="269" y="1536"/>
                    <a:pt x="271" y="1524"/>
                    <a:pt x="272" y="1511"/>
                  </a:cubicBezTo>
                  <a:cubicBezTo>
                    <a:pt x="231" y="1506"/>
                    <a:pt x="193" y="1488"/>
                    <a:pt x="163" y="1458"/>
                  </a:cubicBezTo>
                  <a:cubicBezTo>
                    <a:pt x="160" y="1455"/>
                    <a:pt x="159" y="1451"/>
                    <a:pt x="156" y="1448"/>
                  </a:cubicBezTo>
                  <a:cubicBezTo>
                    <a:pt x="0" y="2073"/>
                    <a:pt x="0" y="2073"/>
                    <a:pt x="0" y="2073"/>
                  </a:cubicBezTo>
                  <a:cubicBezTo>
                    <a:pt x="624" y="1917"/>
                    <a:pt x="624" y="1917"/>
                    <a:pt x="624" y="1917"/>
                  </a:cubicBezTo>
                  <a:cubicBezTo>
                    <a:pt x="621" y="1914"/>
                    <a:pt x="618" y="1912"/>
                    <a:pt x="615" y="19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95000"/>
                    <a:lumOff val="5000"/>
                  </a:schemeClr>
                </a:solidFill>
              </a:endParaRPr>
            </a:p>
          </p:txBody>
        </p:sp>
      </p:grpSp>
      <p:sp>
        <p:nvSpPr>
          <p:cNvPr id="18" name="矩形 17"/>
          <p:cNvSpPr>
            <a:spLocks noChangeArrowheads="1"/>
          </p:cNvSpPr>
          <p:nvPr/>
        </p:nvSpPr>
        <p:spPr bwMode="auto">
          <a:xfrm>
            <a:off x="914400" y="1490980"/>
            <a:ext cx="3505200"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just">
              <a:spcAft>
                <a:spcPts val="450"/>
              </a:spcAft>
              <a:buClr>
                <a:srgbClr val="00B050"/>
              </a:buClr>
              <a:buSzPct val="80000"/>
              <a:defRPr/>
            </a:pPr>
            <a:r>
              <a:rPr lang="zh-CN" sz="900" dirty="0" smtClean="0">
                <a:solidFill>
                  <a:schemeClr val="tx1">
                    <a:lumMod val="50000"/>
                    <a:lumOff val="50000"/>
                  </a:schemeClr>
                </a:solidFill>
                <a:latin typeface="微软雅黑" panose="020B0503020204020204" pitchFamily="34" charset="-122"/>
              </a:rPr>
              <a:t>根据电视剧评论数据，分析用户对电视剧的评论是正向还是负向</a:t>
            </a:r>
            <a:r>
              <a:rPr lang="zh-CN" altLang="en-US" sz="900" dirty="0" smtClean="0">
                <a:solidFill>
                  <a:schemeClr val="tx1">
                    <a:lumMod val="50000"/>
                    <a:lumOff val="50000"/>
                  </a:schemeClr>
                </a:solidFill>
                <a:latin typeface="微软雅黑" panose="020B0503020204020204" pitchFamily="34" charset="-122"/>
              </a:rPr>
              <a:t>。</a:t>
            </a:r>
            <a:endParaRPr lang="en-US" altLang="zh-CN" sz="900" dirty="0">
              <a:solidFill>
                <a:schemeClr val="tx1">
                  <a:lumMod val="50000"/>
                  <a:lumOff val="50000"/>
                </a:schemeClr>
              </a:solidFill>
              <a:latin typeface="微软雅黑" panose="020B0503020204020204" pitchFamily="34" charset="-122"/>
            </a:endParaRPr>
          </a:p>
        </p:txBody>
      </p:sp>
      <p:sp>
        <p:nvSpPr>
          <p:cNvPr id="19" name="矩形 18"/>
          <p:cNvSpPr>
            <a:spLocks noChangeArrowheads="1"/>
          </p:cNvSpPr>
          <p:nvPr/>
        </p:nvSpPr>
        <p:spPr bwMode="auto">
          <a:xfrm>
            <a:off x="926902" y="1177817"/>
            <a:ext cx="1809750" cy="31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lnSpc>
                <a:spcPct val="120000"/>
              </a:lnSpc>
            </a:pPr>
            <a:r>
              <a:rPr lang="zh-CN" altLang="en-US" sz="1200" dirty="0" smtClean="0">
                <a:solidFill>
                  <a:schemeClr val="tx1">
                    <a:lumMod val="75000"/>
                    <a:lumOff val="25000"/>
                  </a:schemeClr>
                </a:solidFill>
                <a:latin typeface="微软雅黑" panose="020B0503020204020204" pitchFamily="34" charset="-122"/>
              </a:rPr>
              <a:t>场景</a:t>
            </a:r>
            <a:r>
              <a:rPr lang="en-US" altLang="zh-CN" sz="1200" dirty="0" smtClean="0">
                <a:solidFill>
                  <a:schemeClr val="tx1">
                    <a:lumMod val="75000"/>
                    <a:lumOff val="25000"/>
                  </a:schemeClr>
                </a:solidFill>
                <a:latin typeface="微软雅黑" panose="020B0503020204020204" pitchFamily="34" charset="-122"/>
              </a:rPr>
              <a:t>1</a:t>
            </a:r>
            <a:r>
              <a:rPr lang="zh-CN" altLang="en-US" sz="1200" dirty="0" smtClean="0">
                <a:solidFill>
                  <a:schemeClr val="tx1">
                    <a:lumMod val="75000"/>
                    <a:lumOff val="25000"/>
                  </a:schemeClr>
                </a:solidFill>
                <a:latin typeface="微软雅黑" panose="020B0503020204020204" pitchFamily="34" charset="-122"/>
              </a:rPr>
              <a:t>：评论情感分析</a:t>
            </a:r>
            <a:endParaRPr lang="zh-CN" altLang="en-US" sz="1200" dirty="0" smtClean="0">
              <a:solidFill>
                <a:schemeClr val="tx1">
                  <a:lumMod val="75000"/>
                  <a:lumOff val="25000"/>
                </a:schemeClr>
              </a:solidFill>
              <a:latin typeface="微软雅黑" panose="020B0503020204020204" pitchFamily="34" charset="-122"/>
            </a:endParaRPr>
          </a:p>
        </p:txBody>
      </p:sp>
      <p:sp>
        <p:nvSpPr>
          <p:cNvPr id="20" name="矩形 19"/>
          <p:cNvSpPr>
            <a:spLocks noChangeArrowheads="1"/>
          </p:cNvSpPr>
          <p:nvPr/>
        </p:nvSpPr>
        <p:spPr bwMode="auto">
          <a:xfrm>
            <a:off x="914203" y="2854274"/>
            <a:ext cx="32257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just">
              <a:spcAft>
                <a:spcPts val="450"/>
              </a:spcAft>
              <a:buClr>
                <a:srgbClr val="00B050"/>
              </a:buClr>
              <a:buSzPct val="80000"/>
              <a:defRPr/>
            </a:pPr>
            <a:r>
              <a:rPr lang="zh-CN" altLang="en-US" sz="900" dirty="0" smtClean="0">
                <a:solidFill>
                  <a:schemeClr val="tx1">
                    <a:lumMod val="50000"/>
                    <a:lumOff val="50000"/>
                  </a:schemeClr>
                </a:solidFill>
                <a:latin typeface="微软雅黑" panose="020B0503020204020204" pitchFamily="34" charset="-122"/>
              </a:rPr>
              <a:t>恋爱后谁做饭谁做家务是大问题，作为你的男朋友或女朋友给你</a:t>
            </a:r>
            <a:r>
              <a:rPr lang="en-US" altLang="zh-CN" sz="900" dirty="0" smtClean="0">
                <a:solidFill>
                  <a:schemeClr val="tx1">
                    <a:lumMod val="50000"/>
                    <a:lumOff val="50000"/>
                  </a:schemeClr>
                </a:solidFill>
                <a:latin typeface="微软雅黑" panose="020B0503020204020204" pitchFamily="34" charset="-122"/>
              </a:rPr>
              <a:t>50</a:t>
            </a:r>
            <a:r>
              <a:rPr lang="zh-CN" altLang="en-US" sz="900" dirty="0" smtClean="0">
                <a:solidFill>
                  <a:schemeClr val="tx1">
                    <a:lumMod val="50000"/>
                    <a:lumOff val="50000"/>
                  </a:schemeClr>
                </a:solidFill>
                <a:latin typeface="微软雅黑" panose="020B0503020204020204" pitchFamily="34" charset="-122"/>
              </a:rPr>
              <a:t>块钱需要买鸡鸭鱼肉集合，你怎么个选择发？</a:t>
            </a:r>
            <a:endParaRPr lang="zh-CN" altLang="en-US" sz="900" dirty="0">
              <a:solidFill>
                <a:schemeClr val="tx1">
                  <a:lumMod val="95000"/>
                  <a:lumOff val="5000"/>
                </a:schemeClr>
              </a:solidFill>
            </a:endParaRPr>
          </a:p>
        </p:txBody>
      </p:sp>
      <p:sp>
        <p:nvSpPr>
          <p:cNvPr id="25" name="矩形 24"/>
          <p:cNvSpPr>
            <a:spLocks noChangeArrowheads="1"/>
          </p:cNvSpPr>
          <p:nvPr/>
        </p:nvSpPr>
        <p:spPr bwMode="auto">
          <a:xfrm>
            <a:off x="783392" y="2592569"/>
            <a:ext cx="1809750" cy="31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l">
              <a:lnSpc>
                <a:spcPct val="120000"/>
              </a:lnSpc>
            </a:pPr>
            <a:r>
              <a:rPr lang="en-US" altLang="zh-CN" sz="1200" dirty="0" smtClean="0">
                <a:solidFill>
                  <a:schemeClr val="tx1">
                    <a:lumMod val="75000"/>
                    <a:lumOff val="25000"/>
                  </a:schemeClr>
                </a:solidFill>
                <a:latin typeface="微软雅黑" panose="020B0503020204020204" pitchFamily="34" charset="-122"/>
              </a:rPr>
              <a:t>     </a:t>
            </a:r>
            <a:r>
              <a:rPr lang="zh-CN" altLang="en-US" sz="1200" dirty="0" smtClean="0">
                <a:solidFill>
                  <a:schemeClr val="tx1">
                    <a:lumMod val="75000"/>
                    <a:lumOff val="25000"/>
                  </a:schemeClr>
                </a:solidFill>
                <a:latin typeface="微软雅黑" panose="020B0503020204020204" pitchFamily="34" charset="-122"/>
              </a:rPr>
              <a:t>场景</a:t>
            </a:r>
            <a:r>
              <a:rPr lang="en-US" altLang="zh-CN" sz="1200" dirty="0" smtClean="0">
                <a:solidFill>
                  <a:schemeClr val="tx1">
                    <a:lumMod val="75000"/>
                    <a:lumOff val="25000"/>
                  </a:schemeClr>
                </a:solidFill>
                <a:latin typeface="微软雅黑" panose="020B0503020204020204" pitchFamily="34" charset="-122"/>
              </a:rPr>
              <a:t>2</a:t>
            </a:r>
            <a:r>
              <a:rPr lang="zh-CN" altLang="en-US" sz="1200" dirty="0" smtClean="0">
                <a:solidFill>
                  <a:schemeClr val="tx1">
                    <a:lumMod val="75000"/>
                    <a:lumOff val="25000"/>
                  </a:schemeClr>
                </a:solidFill>
                <a:latin typeface="微软雅黑" panose="020B0503020204020204" pitchFamily="34" charset="-122"/>
              </a:rPr>
              <a:t>：相亲分析</a:t>
            </a:r>
            <a:endParaRPr lang="zh-CN" altLang="en-US" sz="1200" dirty="0" smtClean="0">
              <a:solidFill>
                <a:schemeClr val="tx1">
                  <a:lumMod val="75000"/>
                  <a:lumOff val="25000"/>
                </a:schemeClr>
              </a:solidFill>
              <a:latin typeface="微软雅黑" panose="020B0503020204020204" pitchFamily="34" charset="-122"/>
            </a:endParaRPr>
          </a:p>
        </p:txBody>
      </p:sp>
      <p:sp>
        <p:nvSpPr>
          <p:cNvPr id="26" name="椭圆 25"/>
          <p:cNvSpPr/>
          <p:nvPr/>
        </p:nvSpPr>
        <p:spPr>
          <a:xfrm>
            <a:off x="539554" y="1230221"/>
            <a:ext cx="398463" cy="39858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95000"/>
                  <a:lumOff val="5000"/>
                </a:schemeClr>
              </a:solidFill>
            </a:endParaRPr>
          </a:p>
        </p:txBody>
      </p:sp>
      <p:sp>
        <p:nvSpPr>
          <p:cNvPr id="27" name="椭圆 26"/>
          <p:cNvSpPr/>
          <p:nvPr/>
        </p:nvSpPr>
        <p:spPr>
          <a:xfrm>
            <a:off x="539554" y="2657364"/>
            <a:ext cx="398463" cy="40017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95000"/>
                  <a:lumOff val="5000"/>
                </a:schemeClr>
              </a:solidFill>
            </a:endParaRPr>
          </a:p>
        </p:txBody>
      </p:sp>
      <p:sp>
        <p:nvSpPr>
          <p:cNvPr id="15" name="文本框 14"/>
          <p:cNvSpPr txBox="1"/>
          <p:nvPr/>
        </p:nvSpPr>
        <p:spPr>
          <a:xfrm>
            <a:off x="577215" y="602615"/>
            <a:ext cx="7369175" cy="368300"/>
          </a:xfrm>
          <a:prstGeom prst="rect">
            <a:avLst/>
          </a:prstGeom>
          <a:noFill/>
        </p:spPr>
        <p:txBody>
          <a:bodyPr wrap="square" rtlCol="0">
            <a:spAutoFit/>
          </a:bodyPr>
          <a:p>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数据分析场景案例</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53" presetClass="entr" presetSubtype="16"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par>
                          <p:cTn id="22" fill="hold">
                            <p:stCondLst>
                              <p:cond delay="1000"/>
                            </p:stCondLst>
                            <p:childTnLst>
                              <p:par>
                                <p:cTn id="23" presetID="14" presetClass="entr" presetSubtype="1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500"/>
                                        <p:tgtEl>
                                          <p:spTgt spid="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randombar(horizontal)">
                                      <p:cBhvr>
                                        <p:cTn id="34" dur="500"/>
                                        <p:tgtEl>
                                          <p:spTgt spid="10"/>
                                        </p:tgtEl>
                                      </p:cBhvr>
                                    </p:animEffect>
                                  </p:childTnLst>
                                </p:cTn>
                              </p:par>
                            </p:childTnLst>
                          </p:cTn>
                        </p:par>
                        <p:par>
                          <p:cTn id="35" fill="hold">
                            <p:stCondLst>
                              <p:cond delay="1500"/>
                            </p:stCondLst>
                            <p:childTnLst>
                              <p:par>
                                <p:cTn id="36" presetID="2" presetClass="entr" presetSubtype="8"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fill="hold"/>
                                        <p:tgtEl>
                                          <p:spTgt spid="26"/>
                                        </p:tgtEl>
                                        <p:attrNameLst>
                                          <p:attrName>ppt_x</p:attrName>
                                        </p:attrNameLst>
                                      </p:cBhvr>
                                      <p:tavLst>
                                        <p:tav tm="0">
                                          <p:val>
                                            <p:strVal val="0-#ppt_w/2"/>
                                          </p:val>
                                        </p:tav>
                                        <p:tav tm="100000">
                                          <p:val>
                                            <p:strVal val="#ppt_x"/>
                                          </p:val>
                                        </p:tav>
                                      </p:tavLst>
                                    </p:anim>
                                    <p:anim calcmode="lin" valueType="num">
                                      <p:cBhvr additive="base">
                                        <p:cTn id="39" dur="500" fill="hold"/>
                                        <p:tgtEl>
                                          <p:spTgt spid="26"/>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42"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childTnLst>
                          </p:cTn>
                        </p:par>
                        <p:par>
                          <p:cTn id="46" fill="hold">
                            <p:stCondLst>
                              <p:cond delay="3000"/>
                            </p:stCondLst>
                            <p:childTnLst>
                              <p:par>
                                <p:cTn id="47" presetID="22" presetClass="entr" presetSubtype="1"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childTnLst>
                          </p:cTn>
                        </p:par>
                        <p:par>
                          <p:cTn id="50" fill="hold">
                            <p:stCondLst>
                              <p:cond delay="3500"/>
                            </p:stCondLst>
                            <p:childTnLst>
                              <p:par>
                                <p:cTn id="51" presetID="2" presetClass="entr" presetSubtype="8"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0-#ppt_w/2"/>
                                          </p:val>
                                        </p:tav>
                                        <p:tav tm="100000">
                                          <p:val>
                                            <p:strVal val="#ppt_x"/>
                                          </p:val>
                                        </p:tav>
                                      </p:tavLst>
                                    </p:anim>
                                    <p:anim calcmode="lin" valueType="num">
                                      <p:cBhvr additive="base">
                                        <p:cTn id="54" dur="500" fill="hold"/>
                                        <p:tgtEl>
                                          <p:spTgt spid="27"/>
                                        </p:tgtEl>
                                        <p:attrNameLst>
                                          <p:attrName>ppt_y</p:attrName>
                                        </p:attrNameLst>
                                      </p:cBhvr>
                                      <p:tavLst>
                                        <p:tav tm="0">
                                          <p:val>
                                            <p:strVal val="#ppt_y"/>
                                          </p:val>
                                        </p:tav>
                                        <p:tav tm="100000">
                                          <p:val>
                                            <p:strVal val="#ppt_y"/>
                                          </p:val>
                                        </p:tav>
                                      </p:tavLst>
                                    </p:anim>
                                  </p:childTnLst>
                                </p:cTn>
                              </p:par>
                            </p:childTnLst>
                          </p:cTn>
                        </p:par>
                        <p:par>
                          <p:cTn id="55" fill="hold">
                            <p:stCondLst>
                              <p:cond delay="4000"/>
                            </p:stCondLst>
                            <p:childTnLst>
                              <p:par>
                                <p:cTn id="56" presetID="42" presetClass="entr" presetSubtype="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1000"/>
                                        <p:tgtEl>
                                          <p:spTgt spid="25"/>
                                        </p:tgtEl>
                                      </p:cBhvr>
                                    </p:animEffect>
                                    <p:anim calcmode="lin" valueType="num">
                                      <p:cBhvr>
                                        <p:cTn id="59" dur="1000" fill="hold"/>
                                        <p:tgtEl>
                                          <p:spTgt spid="25"/>
                                        </p:tgtEl>
                                        <p:attrNameLst>
                                          <p:attrName>ppt_x</p:attrName>
                                        </p:attrNameLst>
                                      </p:cBhvr>
                                      <p:tavLst>
                                        <p:tav tm="0">
                                          <p:val>
                                            <p:strVal val="#ppt_x"/>
                                          </p:val>
                                        </p:tav>
                                        <p:tav tm="100000">
                                          <p:val>
                                            <p:strVal val="#ppt_x"/>
                                          </p:val>
                                        </p:tav>
                                      </p:tavLst>
                                    </p:anim>
                                    <p:anim calcmode="lin" valueType="num">
                                      <p:cBhvr>
                                        <p:cTn id="60" dur="1000" fill="hold"/>
                                        <p:tgtEl>
                                          <p:spTgt spid="25"/>
                                        </p:tgtEl>
                                        <p:attrNameLst>
                                          <p:attrName>ppt_y</p:attrName>
                                        </p:attrNameLst>
                                      </p:cBhvr>
                                      <p:tavLst>
                                        <p:tav tm="0">
                                          <p:val>
                                            <p:strVal val="#ppt_y+.1"/>
                                          </p:val>
                                        </p:tav>
                                        <p:tav tm="100000">
                                          <p:val>
                                            <p:strVal val="#ppt_y"/>
                                          </p:val>
                                        </p:tav>
                                      </p:tavLst>
                                    </p:anim>
                                  </p:childTnLst>
                                </p:cTn>
                              </p:par>
                            </p:childTnLst>
                          </p:cTn>
                        </p:par>
                        <p:par>
                          <p:cTn id="61" fill="hold">
                            <p:stCondLst>
                              <p:cond delay="5000"/>
                            </p:stCondLst>
                            <p:childTnLst>
                              <p:par>
                                <p:cTn id="62" presetID="22" presetClass="entr" presetSubtype="1"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up)">
                                      <p:cBhvr>
                                        <p:cTn id="6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p:bldP spid="9" grpId="0"/>
      <p:bldP spid="10" grpId="0"/>
      <p:bldP spid="11" grpId="0"/>
      <p:bldP spid="18" grpId="0"/>
      <p:bldP spid="19" grpId="0"/>
      <p:bldP spid="20" grpId="0"/>
      <p:bldP spid="25" grpId="0"/>
      <p:bldP spid="26" grpId="0" bldLvl="0" animBg="1"/>
      <p:bldP spid="2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77215" y="602615"/>
            <a:ext cx="7369175" cy="368300"/>
          </a:xfrm>
          <a:prstGeom prst="rect">
            <a:avLst/>
          </a:prstGeom>
          <a:noFill/>
        </p:spPr>
        <p:txBody>
          <a:bodyPr wrap="square" rtlCol="0">
            <a:spAutoFit/>
          </a:bodyPr>
          <a:p>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人工智能基础概念</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endParaRPr>
          </a:p>
        </p:txBody>
      </p:sp>
      <p:sp>
        <p:nvSpPr>
          <p:cNvPr id="10" name="PA_椭圆 6"/>
          <p:cNvSpPr>
            <a:spLocks noChangeArrowheads="1"/>
          </p:cNvSpPr>
          <p:nvPr>
            <p:custDataLst>
              <p:tags r:id="rId1"/>
            </p:custDataLst>
          </p:nvPr>
        </p:nvSpPr>
        <p:spPr bwMode="auto">
          <a:xfrm>
            <a:off x="1794912" y="2529276"/>
            <a:ext cx="657911" cy="664003"/>
          </a:xfrm>
          <a:prstGeom prst="ellipse">
            <a:avLst/>
          </a:prstGeom>
          <a:solidFill>
            <a:schemeClr val="accent1">
              <a:lumMod val="90000"/>
            </a:schemeClr>
          </a:solidFill>
          <a:ln w="6350">
            <a:solidFill>
              <a:schemeClr val="bg1"/>
            </a:solidFill>
          </a:ln>
        </p:spPr>
        <p:txBody>
          <a:bodyPr/>
          <a:p>
            <a:endParaRPr lang="zh-CN" altLang="en-US"/>
          </a:p>
        </p:txBody>
      </p:sp>
      <p:sp>
        <p:nvSpPr>
          <p:cNvPr id="11" name="PA_椭圆 7"/>
          <p:cNvSpPr>
            <a:spLocks noChangeArrowheads="1"/>
          </p:cNvSpPr>
          <p:nvPr>
            <p:custDataLst>
              <p:tags r:id="rId2"/>
            </p:custDataLst>
          </p:nvPr>
        </p:nvSpPr>
        <p:spPr bwMode="auto">
          <a:xfrm>
            <a:off x="3013014" y="2527002"/>
            <a:ext cx="657911" cy="664003"/>
          </a:xfrm>
          <a:prstGeom prst="ellipse">
            <a:avLst/>
          </a:prstGeom>
          <a:solidFill>
            <a:schemeClr val="accent2">
              <a:lumMod val="90000"/>
            </a:schemeClr>
          </a:solidFill>
          <a:ln w="6350">
            <a:solidFill>
              <a:schemeClr val="bg1"/>
            </a:solidFill>
          </a:ln>
        </p:spPr>
        <p:txBody>
          <a:bodyPr/>
          <a:p>
            <a:endParaRPr lang="zh-CN" altLang="en-US"/>
          </a:p>
        </p:txBody>
      </p:sp>
      <p:sp>
        <p:nvSpPr>
          <p:cNvPr id="12" name="PA_椭圆 8"/>
          <p:cNvSpPr>
            <a:spLocks noChangeArrowheads="1"/>
          </p:cNvSpPr>
          <p:nvPr>
            <p:custDataLst>
              <p:tags r:id="rId3"/>
            </p:custDataLst>
          </p:nvPr>
        </p:nvSpPr>
        <p:spPr bwMode="auto">
          <a:xfrm>
            <a:off x="1463903" y="2913230"/>
            <a:ext cx="102960" cy="103024"/>
          </a:xfrm>
          <a:prstGeom prst="ellipse">
            <a:avLst/>
          </a:prstGeom>
          <a:solidFill>
            <a:schemeClr val="bg1">
              <a:lumMod val="50000"/>
              <a:alpha val="20000"/>
            </a:schemeClr>
          </a:solidFill>
          <a:ln>
            <a:noFill/>
          </a:ln>
        </p:spPr>
        <p:txBody>
          <a:bodyPr vert="horz" wrap="square" lIns="91440" tIns="45720" rIns="91440" bIns="45720" numCol="1" anchor="t" anchorCtr="0" compatLnSpc="1"/>
          <a:p>
            <a:endParaRPr lang="zh-CN" altLang="en-US"/>
          </a:p>
        </p:txBody>
      </p:sp>
      <p:sp>
        <p:nvSpPr>
          <p:cNvPr id="13" name="PA_椭圆 9"/>
          <p:cNvSpPr>
            <a:spLocks noChangeArrowheads="1"/>
          </p:cNvSpPr>
          <p:nvPr>
            <p:custDataLst>
              <p:tags r:id="rId4"/>
            </p:custDataLst>
          </p:nvPr>
        </p:nvSpPr>
        <p:spPr bwMode="auto">
          <a:xfrm>
            <a:off x="7553127" y="3004538"/>
            <a:ext cx="99146" cy="104928"/>
          </a:xfrm>
          <a:prstGeom prst="ellipse">
            <a:avLst/>
          </a:prstGeom>
          <a:solidFill>
            <a:schemeClr val="bg1">
              <a:lumMod val="50000"/>
              <a:alpha val="20000"/>
            </a:schemeClr>
          </a:solidFill>
          <a:ln>
            <a:noFill/>
          </a:ln>
        </p:spPr>
        <p:txBody>
          <a:bodyPr vert="horz" wrap="square" lIns="91440" tIns="45720" rIns="91440" bIns="45720" numCol="1" anchor="t" anchorCtr="0" compatLnSpc="1"/>
          <a:p>
            <a:endParaRPr lang="zh-CN" altLang="en-US"/>
          </a:p>
        </p:txBody>
      </p:sp>
      <p:sp>
        <p:nvSpPr>
          <p:cNvPr id="14" name="PA_淘宝店chenying0907 10"/>
          <p:cNvSpPr/>
          <p:nvPr>
            <p:custDataLst>
              <p:tags r:id="rId5"/>
            </p:custDataLst>
          </p:nvPr>
        </p:nvSpPr>
        <p:spPr bwMode="auto">
          <a:xfrm>
            <a:off x="1459705" y="2191590"/>
            <a:ext cx="1360138" cy="765195"/>
          </a:xfrm>
          <a:custGeom>
            <a:avLst/>
            <a:gdLst>
              <a:gd name="T0" fmla="*/ 583 w 597"/>
              <a:gd name="T1" fmla="*/ 291 h 333"/>
              <a:gd name="T2" fmla="*/ 291 w 597"/>
              <a:gd name="T3" fmla="*/ 0 h 333"/>
              <a:gd name="T4" fmla="*/ 0 w 597"/>
              <a:gd name="T5" fmla="*/ 291 h 333"/>
              <a:gd name="T6" fmla="*/ 49 w 597"/>
              <a:gd name="T7" fmla="*/ 291 h 333"/>
              <a:gd name="T8" fmla="*/ 291 w 597"/>
              <a:gd name="T9" fmla="*/ 49 h 333"/>
              <a:gd name="T10" fmla="*/ 534 w 597"/>
              <a:gd name="T11" fmla="*/ 291 h 333"/>
              <a:gd name="T12" fmla="*/ 520 w 597"/>
              <a:gd name="T13" fmla="*/ 291 h 333"/>
              <a:gd name="T14" fmla="*/ 559 w 597"/>
              <a:gd name="T15" fmla="*/ 333 h 333"/>
              <a:gd name="T16" fmla="*/ 597 w 597"/>
              <a:gd name="T17" fmla="*/ 291 h 333"/>
              <a:gd name="T18" fmla="*/ 583 w 597"/>
              <a:gd name="T19"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333">
                <a:moveTo>
                  <a:pt x="583" y="291"/>
                </a:moveTo>
                <a:cubicBezTo>
                  <a:pt x="583" y="130"/>
                  <a:pt x="453" y="0"/>
                  <a:pt x="291" y="0"/>
                </a:cubicBezTo>
                <a:cubicBezTo>
                  <a:pt x="130" y="0"/>
                  <a:pt x="0" y="130"/>
                  <a:pt x="0" y="291"/>
                </a:cubicBezTo>
                <a:cubicBezTo>
                  <a:pt x="49" y="291"/>
                  <a:pt x="49" y="291"/>
                  <a:pt x="49" y="291"/>
                </a:cubicBezTo>
                <a:cubicBezTo>
                  <a:pt x="49" y="157"/>
                  <a:pt x="158" y="49"/>
                  <a:pt x="291" y="49"/>
                </a:cubicBezTo>
                <a:cubicBezTo>
                  <a:pt x="425" y="49"/>
                  <a:pt x="534" y="157"/>
                  <a:pt x="534" y="291"/>
                </a:cubicBezTo>
                <a:cubicBezTo>
                  <a:pt x="520" y="291"/>
                  <a:pt x="520" y="291"/>
                  <a:pt x="520" y="291"/>
                </a:cubicBezTo>
                <a:cubicBezTo>
                  <a:pt x="559" y="333"/>
                  <a:pt x="559" y="333"/>
                  <a:pt x="559" y="333"/>
                </a:cubicBezTo>
                <a:cubicBezTo>
                  <a:pt x="597" y="291"/>
                  <a:pt x="597" y="291"/>
                  <a:pt x="597" y="291"/>
                </a:cubicBezTo>
                <a:lnTo>
                  <a:pt x="583" y="291"/>
                </a:lnTo>
                <a:close/>
              </a:path>
            </a:pathLst>
          </a:custGeom>
          <a:solidFill>
            <a:schemeClr val="bg1">
              <a:lumMod val="50000"/>
              <a:alpha val="20000"/>
            </a:schemeClr>
          </a:solidFill>
          <a:ln>
            <a:noFill/>
          </a:ln>
        </p:spPr>
        <p:txBody>
          <a:bodyPr vert="horz" wrap="square" lIns="91440" tIns="45720" rIns="91440" bIns="45720" numCol="1" anchor="t" anchorCtr="0" compatLnSpc="1"/>
          <a:p>
            <a:endParaRPr lang="zh-CN" altLang="en-US"/>
          </a:p>
        </p:txBody>
      </p:sp>
      <p:sp>
        <p:nvSpPr>
          <p:cNvPr id="15" name="PA_椭圆 11"/>
          <p:cNvSpPr>
            <a:spLocks noChangeArrowheads="1"/>
          </p:cNvSpPr>
          <p:nvPr>
            <p:custDataLst>
              <p:tags r:id="rId6"/>
            </p:custDataLst>
          </p:nvPr>
        </p:nvSpPr>
        <p:spPr bwMode="auto">
          <a:xfrm>
            <a:off x="4226570" y="2529276"/>
            <a:ext cx="659047" cy="664003"/>
          </a:xfrm>
          <a:prstGeom prst="ellipse">
            <a:avLst/>
          </a:prstGeom>
          <a:solidFill>
            <a:schemeClr val="accent3">
              <a:lumMod val="75000"/>
            </a:schemeClr>
          </a:solidFill>
          <a:ln w="6350">
            <a:solidFill>
              <a:schemeClr val="bg1"/>
            </a:solidFill>
          </a:ln>
        </p:spPr>
        <p:txBody>
          <a:bodyPr/>
          <a:p>
            <a:endParaRPr lang="zh-CN" altLang="en-US"/>
          </a:p>
        </p:txBody>
      </p:sp>
      <p:sp>
        <p:nvSpPr>
          <p:cNvPr id="16" name="PA_椭圆 12"/>
          <p:cNvSpPr>
            <a:spLocks noChangeArrowheads="1"/>
          </p:cNvSpPr>
          <p:nvPr>
            <p:custDataLst>
              <p:tags r:id="rId7"/>
            </p:custDataLst>
          </p:nvPr>
        </p:nvSpPr>
        <p:spPr bwMode="auto">
          <a:xfrm>
            <a:off x="6659364" y="2529276"/>
            <a:ext cx="657911" cy="664003"/>
          </a:xfrm>
          <a:prstGeom prst="ellipse">
            <a:avLst/>
          </a:prstGeom>
          <a:solidFill>
            <a:schemeClr val="accent5"/>
          </a:solidFill>
          <a:ln w="6350">
            <a:solidFill>
              <a:schemeClr val="bg1"/>
            </a:solidFill>
          </a:ln>
        </p:spPr>
        <p:txBody>
          <a:bodyPr/>
          <a:p>
            <a:endParaRPr lang="zh-CN" altLang="en-US"/>
          </a:p>
        </p:txBody>
      </p:sp>
      <p:sp>
        <p:nvSpPr>
          <p:cNvPr id="17" name="PA_椭圆 13"/>
          <p:cNvSpPr>
            <a:spLocks noChangeArrowheads="1"/>
          </p:cNvSpPr>
          <p:nvPr>
            <p:custDataLst>
              <p:tags r:id="rId8"/>
            </p:custDataLst>
          </p:nvPr>
        </p:nvSpPr>
        <p:spPr bwMode="auto">
          <a:xfrm>
            <a:off x="5445808" y="2527002"/>
            <a:ext cx="657911" cy="664003"/>
          </a:xfrm>
          <a:prstGeom prst="ellipse">
            <a:avLst/>
          </a:prstGeom>
          <a:solidFill>
            <a:schemeClr val="accent4"/>
          </a:solidFill>
          <a:ln w="6350">
            <a:solidFill>
              <a:schemeClr val="bg1"/>
            </a:solidFill>
          </a:ln>
        </p:spPr>
        <p:txBody>
          <a:bodyPr/>
          <a:p>
            <a:endParaRPr lang="zh-CN" altLang="en-US"/>
          </a:p>
        </p:txBody>
      </p:sp>
      <p:sp>
        <p:nvSpPr>
          <p:cNvPr id="18" name="PA_淘宝店chenying0907 14"/>
          <p:cNvSpPr/>
          <p:nvPr>
            <p:custDataLst>
              <p:tags r:id="rId9"/>
            </p:custDataLst>
          </p:nvPr>
        </p:nvSpPr>
        <p:spPr bwMode="auto">
          <a:xfrm>
            <a:off x="3894772" y="2191590"/>
            <a:ext cx="1356728" cy="765195"/>
          </a:xfrm>
          <a:custGeom>
            <a:avLst/>
            <a:gdLst>
              <a:gd name="T0" fmla="*/ 582 w 596"/>
              <a:gd name="T1" fmla="*/ 291 h 333"/>
              <a:gd name="T2" fmla="*/ 291 w 596"/>
              <a:gd name="T3" fmla="*/ 0 h 333"/>
              <a:gd name="T4" fmla="*/ 0 w 596"/>
              <a:gd name="T5" fmla="*/ 266 h 333"/>
              <a:gd name="T6" fmla="*/ 24 w 596"/>
              <a:gd name="T7" fmla="*/ 240 h 333"/>
              <a:gd name="T8" fmla="*/ 49 w 596"/>
              <a:gd name="T9" fmla="*/ 268 h 333"/>
              <a:gd name="T10" fmla="*/ 291 w 596"/>
              <a:gd name="T11" fmla="*/ 49 h 333"/>
              <a:gd name="T12" fmla="*/ 533 w 596"/>
              <a:gd name="T13" fmla="*/ 291 h 333"/>
              <a:gd name="T14" fmla="*/ 520 w 596"/>
              <a:gd name="T15" fmla="*/ 291 h 333"/>
              <a:gd name="T16" fmla="*/ 558 w 596"/>
              <a:gd name="T17" fmla="*/ 333 h 333"/>
              <a:gd name="T18" fmla="*/ 596 w 596"/>
              <a:gd name="T19" fmla="*/ 291 h 333"/>
              <a:gd name="T20" fmla="*/ 582 w 596"/>
              <a:gd name="T21"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82" y="291"/>
                </a:moveTo>
                <a:cubicBezTo>
                  <a:pt x="582" y="130"/>
                  <a:pt x="452" y="0"/>
                  <a:pt x="291" y="0"/>
                </a:cubicBezTo>
                <a:cubicBezTo>
                  <a:pt x="138" y="0"/>
                  <a:pt x="13" y="117"/>
                  <a:pt x="0" y="266"/>
                </a:cubicBezTo>
                <a:cubicBezTo>
                  <a:pt x="24" y="240"/>
                  <a:pt x="24" y="240"/>
                  <a:pt x="24" y="240"/>
                </a:cubicBezTo>
                <a:cubicBezTo>
                  <a:pt x="49" y="268"/>
                  <a:pt x="49" y="268"/>
                  <a:pt x="49" y="268"/>
                </a:cubicBezTo>
                <a:cubicBezTo>
                  <a:pt x="61" y="145"/>
                  <a:pt x="165" y="49"/>
                  <a:pt x="291" y="49"/>
                </a:cubicBezTo>
                <a:cubicBezTo>
                  <a:pt x="425" y="49"/>
                  <a:pt x="533" y="157"/>
                  <a:pt x="533" y="291"/>
                </a:cubicBezTo>
                <a:cubicBezTo>
                  <a:pt x="520" y="291"/>
                  <a:pt x="520" y="291"/>
                  <a:pt x="520" y="291"/>
                </a:cubicBezTo>
                <a:cubicBezTo>
                  <a:pt x="558" y="333"/>
                  <a:pt x="558" y="333"/>
                  <a:pt x="558" y="333"/>
                </a:cubicBezTo>
                <a:cubicBezTo>
                  <a:pt x="596" y="291"/>
                  <a:pt x="596" y="291"/>
                  <a:pt x="596" y="291"/>
                </a:cubicBezTo>
                <a:lnTo>
                  <a:pt x="582" y="291"/>
                </a:lnTo>
                <a:close/>
              </a:path>
            </a:pathLst>
          </a:custGeom>
          <a:solidFill>
            <a:schemeClr val="bg1">
              <a:lumMod val="50000"/>
              <a:alpha val="20000"/>
            </a:schemeClr>
          </a:solidFill>
          <a:ln>
            <a:noFill/>
          </a:ln>
        </p:spPr>
        <p:txBody>
          <a:bodyPr vert="horz" wrap="square" lIns="91440" tIns="45720" rIns="91440" bIns="45720" numCol="1" anchor="t" anchorCtr="0" compatLnSpc="1"/>
          <a:p>
            <a:endParaRPr lang="zh-CN" altLang="en-US"/>
          </a:p>
        </p:txBody>
      </p:sp>
      <p:sp>
        <p:nvSpPr>
          <p:cNvPr id="19" name="PA_淘宝店chenying0907 15"/>
          <p:cNvSpPr/>
          <p:nvPr>
            <p:custDataLst>
              <p:tags r:id="rId10"/>
            </p:custDataLst>
          </p:nvPr>
        </p:nvSpPr>
        <p:spPr bwMode="auto">
          <a:xfrm>
            <a:off x="2677808" y="2765770"/>
            <a:ext cx="1357865" cy="765195"/>
          </a:xfrm>
          <a:custGeom>
            <a:avLst/>
            <a:gdLst>
              <a:gd name="T0" fmla="*/ 558 w 596"/>
              <a:gd name="T1" fmla="*/ 0 h 333"/>
              <a:gd name="T2" fmla="*/ 520 w 596"/>
              <a:gd name="T3" fmla="*/ 41 h 333"/>
              <a:gd name="T4" fmla="*/ 533 w 596"/>
              <a:gd name="T5" fmla="*/ 41 h 333"/>
              <a:gd name="T6" fmla="*/ 291 w 596"/>
              <a:gd name="T7" fmla="*/ 284 h 333"/>
              <a:gd name="T8" fmla="*/ 49 w 596"/>
              <a:gd name="T9" fmla="*/ 65 h 333"/>
              <a:gd name="T10" fmla="*/ 24 w 596"/>
              <a:gd name="T11" fmla="*/ 93 h 333"/>
              <a:gd name="T12" fmla="*/ 0 w 596"/>
              <a:gd name="T13" fmla="*/ 67 h 333"/>
              <a:gd name="T14" fmla="*/ 291 w 596"/>
              <a:gd name="T15" fmla="*/ 333 h 333"/>
              <a:gd name="T16" fmla="*/ 582 w 596"/>
              <a:gd name="T17" fmla="*/ 41 h 333"/>
              <a:gd name="T18" fmla="*/ 596 w 596"/>
              <a:gd name="T19" fmla="*/ 41 h 333"/>
              <a:gd name="T20" fmla="*/ 558 w 596"/>
              <a:gd name="T21"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58" y="0"/>
                </a:moveTo>
                <a:cubicBezTo>
                  <a:pt x="520" y="41"/>
                  <a:pt x="520" y="41"/>
                  <a:pt x="520" y="41"/>
                </a:cubicBezTo>
                <a:cubicBezTo>
                  <a:pt x="533" y="41"/>
                  <a:pt x="533" y="41"/>
                  <a:pt x="533" y="41"/>
                </a:cubicBezTo>
                <a:cubicBezTo>
                  <a:pt x="533" y="175"/>
                  <a:pt x="425" y="284"/>
                  <a:pt x="291" y="284"/>
                </a:cubicBezTo>
                <a:cubicBezTo>
                  <a:pt x="165" y="284"/>
                  <a:pt x="61" y="188"/>
                  <a:pt x="49" y="65"/>
                </a:cubicBezTo>
                <a:cubicBezTo>
                  <a:pt x="24" y="93"/>
                  <a:pt x="24" y="93"/>
                  <a:pt x="24" y="93"/>
                </a:cubicBezTo>
                <a:cubicBezTo>
                  <a:pt x="0" y="67"/>
                  <a:pt x="0" y="67"/>
                  <a:pt x="0" y="67"/>
                </a:cubicBezTo>
                <a:cubicBezTo>
                  <a:pt x="13" y="216"/>
                  <a:pt x="138" y="333"/>
                  <a:pt x="291" y="333"/>
                </a:cubicBezTo>
                <a:cubicBezTo>
                  <a:pt x="452" y="333"/>
                  <a:pt x="582" y="202"/>
                  <a:pt x="582" y="41"/>
                </a:cubicBezTo>
                <a:cubicBezTo>
                  <a:pt x="596" y="41"/>
                  <a:pt x="596" y="41"/>
                  <a:pt x="596" y="41"/>
                </a:cubicBezTo>
                <a:lnTo>
                  <a:pt x="558" y="0"/>
                </a:lnTo>
                <a:close/>
              </a:path>
            </a:pathLst>
          </a:custGeom>
          <a:solidFill>
            <a:schemeClr val="bg1">
              <a:lumMod val="50000"/>
              <a:alpha val="20000"/>
            </a:schemeClr>
          </a:solidFill>
          <a:ln>
            <a:noFill/>
          </a:ln>
        </p:spPr>
        <p:txBody>
          <a:bodyPr vert="horz" wrap="square" lIns="91440" tIns="45720" rIns="91440" bIns="45720" numCol="1" anchor="t" anchorCtr="0" compatLnSpc="1"/>
          <a:p>
            <a:endParaRPr lang="zh-CN" altLang="en-US"/>
          </a:p>
        </p:txBody>
      </p:sp>
      <p:sp>
        <p:nvSpPr>
          <p:cNvPr id="20" name="PA_淘宝店chenying0907 16"/>
          <p:cNvSpPr/>
          <p:nvPr>
            <p:custDataLst>
              <p:tags r:id="rId11"/>
            </p:custDataLst>
          </p:nvPr>
        </p:nvSpPr>
        <p:spPr bwMode="auto">
          <a:xfrm>
            <a:off x="6328703" y="2191590"/>
            <a:ext cx="1355593" cy="765195"/>
          </a:xfrm>
          <a:custGeom>
            <a:avLst/>
            <a:gdLst>
              <a:gd name="T0" fmla="*/ 581 w 595"/>
              <a:gd name="T1" fmla="*/ 291 h 333"/>
              <a:gd name="T2" fmla="*/ 290 w 595"/>
              <a:gd name="T3" fmla="*/ 0 h 333"/>
              <a:gd name="T4" fmla="*/ 0 w 595"/>
              <a:gd name="T5" fmla="*/ 263 h 333"/>
              <a:gd name="T6" fmla="*/ 23 w 595"/>
              <a:gd name="T7" fmla="*/ 238 h 333"/>
              <a:gd name="T8" fmla="*/ 49 w 595"/>
              <a:gd name="T9" fmla="*/ 266 h 333"/>
              <a:gd name="T10" fmla="*/ 290 w 595"/>
              <a:gd name="T11" fmla="*/ 49 h 333"/>
              <a:gd name="T12" fmla="*/ 532 w 595"/>
              <a:gd name="T13" fmla="*/ 291 h 333"/>
              <a:gd name="T14" fmla="*/ 519 w 595"/>
              <a:gd name="T15" fmla="*/ 291 h 333"/>
              <a:gd name="T16" fmla="*/ 557 w 595"/>
              <a:gd name="T17" fmla="*/ 333 h 333"/>
              <a:gd name="T18" fmla="*/ 595 w 595"/>
              <a:gd name="T19" fmla="*/ 291 h 333"/>
              <a:gd name="T20" fmla="*/ 581 w 595"/>
              <a:gd name="T21"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333">
                <a:moveTo>
                  <a:pt x="581" y="291"/>
                </a:moveTo>
                <a:cubicBezTo>
                  <a:pt x="581" y="130"/>
                  <a:pt x="451" y="0"/>
                  <a:pt x="290" y="0"/>
                </a:cubicBezTo>
                <a:cubicBezTo>
                  <a:pt x="138" y="0"/>
                  <a:pt x="14" y="115"/>
                  <a:pt x="0" y="263"/>
                </a:cubicBezTo>
                <a:cubicBezTo>
                  <a:pt x="23" y="238"/>
                  <a:pt x="23" y="238"/>
                  <a:pt x="23" y="238"/>
                </a:cubicBezTo>
                <a:cubicBezTo>
                  <a:pt x="49" y="266"/>
                  <a:pt x="49" y="266"/>
                  <a:pt x="49" y="266"/>
                </a:cubicBezTo>
                <a:cubicBezTo>
                  <a:pt x="62" y="144"/>
                  <a:pt x="165" y="49"/>
                  <a:pt x="290" y="49"/>
                </a:cubicBezTo>
                <a:cubicBezTo>
                  <a:pt x="424" y="49"/>
                  <a:pt x="532" y="157"/>
                  <a:pt x="532" y="291"/>
                </a:cubicBezTo>
                <a:cubicBezTo>
                  <a:pt x="519" y="291"/>
                  <a:pt x="519" y="291"/>
                  <a:pt x="519" y="291"/>
                </a:cubicBezTo>
                <a:cubicBezTo>
                  <a:pt x="557" y="333"/>
                  <a:pt x="557" y="333"/>
                  <a:pt x="557" y="333"/>
                </a:cubicBezTo>
                <a:cubicBezTo>
                  <a:pt x="595" y="291"/>
                  <a:pt x="595" y="291"/>
                  <a:pt x="595" y="291"/>
                </a:cubicBezTo>
                <a:lnTo>
                  <a:pt x="581" y="291"/>
                </a:lnTo>
                <a:close/>
              </a:path>
            </a:pathLst>
          </a:custGeom>
          <a:solidFill>
            <a:schemeClr val="bg1">
              <a:lumMod val="50000"/>
              <a:alpha val="20000"/>
            </a:schemeClr>
          </a:solidFill>
          <a:ln>
            <a:noFill/>
          </a:ln>
        </p:spPr>
        <p:txBody>
          <a:bodyPr vert="horz" wrap="square" lIns="91440" tIns="45720" rIns="91440" bIns="45720" numCol="1" anchor="t" anchorCtr="0" compatLnSpc="1"/>
          <a:p>
            <a:endParaRPr lang="zh-CN" altLang="en-US"/>
          </a:p>
        </p:txBody>
      </p:sp>
      <p:sp>
        <p:nvSpPr>
          <p:cNvPr id="21" name="PA_淘宝店chenying0907 17"/>
          <p:cNvSpPr/>
          <p:nvPr>
            <p:custDataLst>
              <p:tags r:id="rId12"/>
            </p:custDataLst>
          </p:nvPr>
        </p:nvSpPr>
        <p:spPr bwMode="auto">
          <a:xfrm>
            <a:off x="5110602" y="2765770"/>
            <a:ext cx="1357865" cy="765195"/>
          </a:xfrm>
          <a:custGeom>
            <a:avLst/>
            <a:gdLst>
              <a:gd name="T0" fmla="*/ 558 w 596"/>
              <a:gd name="T1" fmla="*/ 0 h 333"/>
              <a:gd name="T2" fmla="*/ 520 w 596"/>
              <a:gd name="T3" fmla="*/ 41 h 333"/>
              <a:gd name="T4" fmla="*/ 533 w 596"/>
              <a:gd name="T5" fmla="*/ 41 h 333"/>
              <a:gd name="T6" fmla="*/ 291 w 596"/>
              <a:gd name="T7" fmla="*/ 284 h 333"/>
              <a:gd name="T8" fmla="*/ 49 w 596"/>
              <a:gd name="T9" fmla="*/ 65 h 333"/>
              <a:gd name="T10" fmla="*/ 24 w 596"/>
              <a:gd name="T11" fmla="*/ 93 h 333"/>
              <a:gd name="T12" fmla="*/ 0 w 596"/>
              <a:gd name="T13" fmla="*/ 67 h 333"/>
              <a:gd name="T14" fmla="*/ 291 w 596"/>
              <a:gd name="T15" fmla="*/ 333 h 333"/>
              <a:gd name="T16" fmla="*/ 582 w 596"/>
              <a:gd name="T17" fmla="*/ 41 h 333"/>
              <a:gd name="T18" fmla="*/ 596 w 596"/>
              <a:gd name="T19" fmla="*/ 41 h 333"/>
              <a:gd name="T20" fmla="*/ 558 w 596"/>
              <a:gd name="T21"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58" y="0"/>
                </a:moveTo>
                <a:cubicBezTo>
                  <a:pt x="520" y="41"/>
                  <a:pt x="520" y="41"/>
                  <a:pt x="520" y="41"/>
                </a:cubicBezTo>
                <a:cubicBezTo>
                  <a:pt x="533" y="41"/>
                  <a:pt x="533" y="41"/>
                  <a:pt x="533" y="41"/>
                </a:cubicBezTo>
                <a:cubicBezTo>
                  <a:pt x="533" y="175"/>
                  <a:pt x="425" y="284"/>
                  <a:pt x="291" y="284"/>
                </a:cubicBezTo>
                <a:cubicBezTo>
                  <a:pt x="165" y="284"/>
                  <a:pt x="61" y="188"/>
                  <a:pt x="49" y="65"/>
                </a:cubicBezTo>
                <a:cubicBezTo>
                  <a:pt x="24" y="93"/>
                  <a:pt x="24" y="93"/>
                  <a:pt x="24" y="93"/>
                </a:cubicBezTo>
                <a:cubicBezTo>
                  <a:pt x="0" y="67"/>
                  <a:pt x="0" y="67"/>
                  <a:pt x="0" y="67"/>
                </a:cubicBezTo>
                <a:cubicBezTo>
                  <a:pt x="14" y="216"/>
                  <a:pt x="139" y="333"/>
                  <a:pt x="291" y="333"/>
                </a:cubicBezTo>
                <a:cubicBezTo>
                  <a:pt x="452" y="333"/>
                  <a:pt x="582" y="202"/>
                  <a:pt x="582" y="41"/>
                </a:cubicBezTo>
                <a:cubicBezTo>
                  <a:pt x="596" y="41"/>
                  <a:pt x="596" y="41"/>
                  <a:pt x="596" y="41"/>
                </a:cubicBezTo>
                <a:lnTo>
                  <a:pt x="558" y="0"/>
                </a:lnTo>
                <a:close/>
              </a:path>
            </a:pathLst>
          </a:custGeom>
          <a:solidFill>
            <a:schemeClr val="bg1">
              <a:lumMod val="50000"/>
              <a:alpha val="20000"/>
            </a:schemeClr>
          </a:solidFill>
          <a:ln>
            <a:noFill/>
          </a:ln>
        </p:spPr>
        <p:txBody>
          <a:bodyPr vert="horz" wrap="square" lIns="91440" tIns="45720" rIns="91440" bIns="45720" numCol="1" anchor="t" anchorCtr="0" compatLnSpc="1"/>
          <a:p>
            <a:endParaRPr lang="zh-CN" altLang="en-US"/>
          </a:p>
        </p:txBody>
      </p:sp>
      <p:sp>
        <p:nvSpPr>
          <p:cNvPr id="22" name="PA_淘宝店chenying0907 24"/>
          <p:cNvSpPr>
            <a:spLocks noChangeArrowheads="1"/>
          </p:cNvSpPr>
          <p:nvPr>
            <p:custDataLst>
              <p:tags r:id="rId13"/>
            </p:custDataLst>
          </p:nvPr>
        </p:nvSpPr>
        <p:spPr bwMode="auto">
          <a:xfrm>
            <a:off x="1412719" y="3552672"/>
            <a:ext cx="142229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ctr">
              <a:lnSpc>
                <a:spcPct val="120000"/>
              </a:lnSpc>
              <a:spcBef>
                <a:spcPts val="300"/>
              </a:spcBef>
            </a:pPr>
            <a:r>
              <a:rPr lang="zh-CN" altLang="en-US" sz="1000" b="1" dirty="0">
                <a:solidFill>
                  <a:schemeClr val="tx1">
                    <a:lumMod val="75000"/>
                    <a:lumOff val="25000"/>
                  </a:schemeClr>
                </a:solidFill>
              </a:rPr>
              <a:t>深度学习</a:t>
            </a:r>
            <a:endParaRPr lang="zh-CN" altLang="en-US" sz="1000" b="1" dirty="0">
              <a:solidFill>
                <a:schemeClr val="tx1">
                  <a:lumMod val="75000"/>
                  <a:lumOff val="25000"/>
                </a:schemeClr>
              </a:solidFill>
            </a:endParaRPr>
          </a:p>
          <a:p>
            <a:pPr algn="ctr">
              <a:lnSpc>
                <a:spcPct val="120000"/>
              </a:lnSpc>
              <a:spcBef>
                <a:spcPts val="300"/>
              </a:spcBef>
            </a:pPr>
            <a:r>
              <a:rPr lang="zh-CN" sz="800" dirty="0">
                <a:solidFill>
                  <a:schemeClr val="bg1">
                    <a:lumMod val="50000"/>
                  </a:schemeClr>
                </a:solidFill>
              </a:rPr>
              <a:t>模拟人的大脑结构，深度提取特征，用于图像语音等场景</a:t>
            </a:r>
            <a:endParaRPr lang="zh-CN" sz="800" dirty="0">
              <a:solidFill>
                <a:schemeClr val="bg1">
                  <a:lumMod val="50000"/>
                </a:schemeClr>
              </a:solidFill>
            </a:endParaRPr>
          </a:p>
        </p:txBody>
      </p:sp>
      <p:sp>
        <p:nvSpPr>
          <p:cNvPr id="23" name="PA_淘宝店chenying0907 24"/>
          <p:cNvSpPr>
            <a:spLocks noChangeArrowheads="1"/>
          </p:cNvSpPr>
          <p:nvPr>
            <p:custDataLst>
              <p:tags r:id="rId14"/>
            </p:custDataLst>
          </p:nvPr>
        </p:nvSpPr>
        <p:spPr bwMode="auto">
          <a:xfrm>
            <a:off x="2646045" y="1447800"/>
            <a:ext cx="148145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ctr">
              <a:lnSpc>
                <a:spcPct val="120000"/>
              </a:lnSpc>
              <a:spcBef>
                <a:spcPts val="300"/>
              </a:spcBef>
            </a:pPr>
            <a:r>
              <a:rPr lang="zh-CN" altLang="en-US" sz="1000" b="1" dirty="0">
                <a:solidFill>
                  <a:schemeClr val="tx1">
                    <a:lumMod val="75000"/>
                    <a:lumOff val="25000"/>
                  </a:schemeClr>
                </a:solidFill>
              </a:rPr>
              <a:t>机器学习</a:t>
            </a:r>
            <a:endParaRPr lang="zh-CN" altLang="en-US" sz="1000" b="1" dirty="0">
              <a:solidFill>
                <a:schemeClr val="tx1">
                  <a:lumMod val="75000"/>
                  <a:lumOff val="25000"/>
                </a:schemeClr>
              </a:solidFill>
            </a:endParaRPr>
          </a:p>
          <a:p>
            <a:pPr algn="ctr">
              <a:lnSpc>
                <a:spcPct val="120000"/>
              </a:lnSpc>
              <a:spcBef>
                <a:spcPts val="300"/>
              </a:spcBef>
            </a:pPr>
            <a:r>
              <a:rPr lang="zh-CN" sz="800" dirty="0">
                <a:solidFill>
                  <a:schemeClr val="bg1">
                    <a:lumMod val="50000"/>
                  </a:schemeClr>
                </a:solidFill>
              </a:rPr>
              <a:t>利用常见的分类、回归、聚类场景分析</a:t>
            </a:r>
            <a:endParaRPr lang="zh-CN" sz="800" dirty="0">
              <a:solidFill>
                <a:schemeClr val="bg1">
                  <a:lumMod val="50000"/>
                </a:schemeClr>
              </a:solidFill>
            </a:endParaRPr>
          </a:p>
        </p:txBody>
      </p:sp>
      <p:sp>
        <p:nvSpPr>
          <p:cNvPr id="24" name="PA_淘宝店chenying0907 24"/>
          <p:cNvSpPr>
            <a:spLocks noChangeArrowheads="1"/>
          </p:cNvSpPr>
          <p:nvPr>
            <p:custDataLst>
              <p:tags r:id="rId15"/>
            </p:custDataLst>
          </p:nvPr>
        </p:nvSpPr>
        <p:spPr bwMode="auto">
          <a:xfrm>
            <a:off x="3862070" y="3552825"/>
            <a:ext cx="1496060" cy="370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ctr">
              <a:lnSpc>
                <a:spcPct val="120000"/>
              </a:lnSpc>
              <a:spcBef>
                <a:spcPts val="300"/>
              </a:spcBef>
            </a:pPr>
            <a:r>
              <a:rPr lang="zh-CN" altLang="en-US" sz="1000" b="1" dirty="0">
                <a:solidFill>
                  <a:schemeClr val="tx1">
                    <a:lumMod val="75000"/>
                    <a:lumOff val="25000"/>
                  </a:schemeClr>
                </a:solidFill>
                <a:sym typeface="+mn-ea"/>
              </a:rPr>
              <a:t>数据挖掘</a:t>
            </a:r>
            <a:endParaRPr lang="zh-CN" altLang="en-US" sz="1000" dirty="0">
              <a:solidFill>
                <a:schemeClr val="tx1">
                  <a:lumMod val="75000"/>
                  <a:lumOff val="25000"/>
                </a:schemeClr>
              </a:solidFill>
            </a:endParaRPr>
          </a:p>
          <a:p>
            <a:pPr algn="ctr">
              <a:lnSpc>
                <a:spcPct val="120000"/>
              </a:lnSpc>
              <a:spcBef>
                <a:spcPts val="300"/>
              </a:spcBef>
            </a:pPr>
            <a:r>
              <a:rPr lang="zh-CN" sz="800" dirty="0">
                <a:solidFill>
                  <a:schemeClr val="bg1">
                    <a:lumMod val="50000"/>
                  </a:schemeClr>
                </a:solidFill>
                <a:sym typeface="+mn-ea"/>
              </a:rPr>
              <a:t>利用机器学习完成数据挖掘任务</a:t>
            </a:r>
            <a:endParaRPr lang="zh-CN" altLang="en-US" sz="800" dirty="0">
              <a:solidFill>
                <a:schemeClr val="bg1">
                  <a:lumMod val="50000"/>
                </a:schemeClr>
              </a:solidFill>
            </a:endParaRPr>
          </a:p>
        </p:txBody>
      </p:sp>
      <p:sp>
        <p:nvSpPr>
          <p:cNvPr id="25" name="PA_淘宝店chenying0907 24"/>
          <p:cNvSpPr>
            <a:spLocks noChangeArrowheads="1"/>
          </p:cNvSpPr>
          <p:nvPr>
            <p:custDataLst>
              <p:tags r:id="rId16"/>
            </p:custDataLst>
          </p:nvPr>
        </p:nvSpPr>
        <p:spPr bwMode="auto">
          <a:xfrm>
            <a:off x="6276975" y="3552825"/>
            <a:ext cx="160782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ctr">
              <a:lnSpc>
                <a:spcPct val="120000"/>
              </a:lnSpc>
              <a:spcBef>
                <a:spcPts val="300"/>
              </a:spcBef>
            </a:pPr>
            <a:r>
              <a:rPr lang="zh-CN" altLang="en-US" sz="1000" b="1" dirty="0">
                <a:solidFill>
                  <a:schemeClr val="tx1">
                    <a:lumMod val="75000"/>
                    <a:lumOff val="25000"/>
                  </a:schemeClr>
                </a:solidFill>
              </a:rPr>
              <a:t>人工智能</a:t>
            </a:r>
            <a:endParaRPr lang="zh-CN" altLang="en-US" sz="1000" dirty="0">
              <a:solidFill>
                <a:schemeClr val="tx1">
                  <a:lumMod val="75000"/>
                  <a:lumOff val="25000"/>
                </a:schemeClr>
              </a:solidFill>
            </a:endParaRPr>
          </a:p>
          <a:p>
            <a:pPr algn="ctr">
              <a:lnSpc>
                <a:spcPct val="120000"/>
              </a:lnSpc>
              <a:spcBef>
                <a:spcPts val="300"/>
              </a:spcBef>
            </a:pPr>
            <a:r>
              <a:rPr lang="zh-CN" sz="800" dirty="0">
                <a:solidFill>
                  <a:schemeClr val="bg1">
                    <a:lumMod val="50000"/>
                  </a:schemeClr>
                </a:solidFill>
              </a:rPr>
              <a:t>包括了前面各部分，三次人工智能浪潮之巅，三次棋类游戏之战</a:t>
            </a:r>
            <a:endParaRPr lang="zh-CN" sz="800" dirty="0">
              <a:solidFill>
                <a:schemeClr val="bg1">
                  <a:lumMod val="50000"/>
                </a:schemeClr>
              </a:solidFill>
            </a:endParaRPr>
          </a:p>
        </p:txBody>
      </p:sp>
      <p:sp>
        <p:nvSpPr>
          <p:cNvPr id="26" name="PA_淘宝店chenying0907 24"/>
          <p:cNvSpPr>
            <a:spLocks noChangeArrowheads="1"/>
          </p:cNvSpPr>
          <p:nvPr>
            <p:custDataLst>
              <p:tags r:id="rId17"/>
            </p:custDataLst>
          </p:nvPr>
        </p:nvSpPr>
        <p:spPr bwMode="auto">
          <a:xfrm>
            <a:off x="5063615" y="1447869"/>
            <a:ext cx="1422297" cy="370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ctr">
              <a:lnSpc>
                <a:spcPct val="120000"/>
              </a:lnSpc>
              <a:spcBef>
                <a:spcPts val="300"/>
              </a:spcBef>
            </a:pPr>
            <a:r>
              <a:rPr lang="zh-CN" altLang="en-US" sz="1000" b="1" dirty="0">
                <a:solidFill>
                  <a:schemeClr val="tx1">
                    <a:lumMod val="75000"/>
                    <a:lumOff val="25000"/>
                  </a:schemeClr>
                </a:solidFill>
              </a:rPr>
              <a:t>模式识别</a:t>
            </a:r>
            <a:endParaRPr lang="zh-CN" altLang="en-US" sz="1000" dirty="0">
              <a:solidFill>
                <a:schemeClr val="tx1">
                  <a:lumMod val="75000"/>
                  <a:lumOff val="25000"/>
                </a:schemeClr>
              </a:solidFill>
            </a:endParaRPr>
          </a:p>
          <a:p>
            <a:pPr algn="ctr">
              <a:lnSpc>
                <a:spcPct val="120000"/>
              </a:lnSpc>
              <a:spcBef>
                <a:spcPts val="300"/>
              </a:spcBef>
            </a:pPr>
            <a:r>
              <a:rPr lang="zh-CN" sz="800" dirty="0">
                <a:solidFill>
                  <a:schemeClr val="bg1">
                    <a:lumMod val="50000"/>
                  </a:schemeClr>
                </a:solidFill>
              </a:rPr>
              <a:t>图像识别、人脸识别等</a:t>
            </a:r>
            <a:endParaRPr lang="zh-CN" sz="800" dirty="0">
              <a:solidFill>
                <a:schemeClr val="bg1">
                  <a:lumMod val="50000"/>
                </a:schemeClr>
              </a:solidFill>
            </a:endParaRPr>
          </a:p>
        </p:txBody>
      </p:sp>
      <p:grpSp>
        <p:nvGrpSpPr>
          <p:cNvPr id="27" name="PA_淘宝店chenying0907 26"/>
          <p:cNvGrpSpPr/>
          <p:nvPr>
            <p:custDataLst>
              <p:tags r:id="rId18"/>
            </p:custDataLst>
          </p:nvPr>
        </p:nvGrpSpPr>
        <p:grpSpPr>
          <a:xfrm>
            <a:off x="3256761" y="2743423"/>
            <a:ext cx="170414" cy="231161"/>
            <a:chOff x="9774238" y="912813"/>
            <a:chExt cx="209551" cy="284163"/>
          </a:xfrm>
        </p:grpSpPr>
        <p:sp>
          <p:nvSpPr>
            <p:cNvPr id="28" name="Freeform 22"/>
            <p:cNvSpPr/>
            <p:nvPr/>
          </p:nvSpPr>
          <p:spPr bwMode="auto">
            <a:xfrm>
              <a:off x="9893301" y="912813"/>
              <a:ext cx="90488" cy="90488"/>
            </a:xfrm>
            <a:custGeom>
              <a:avLst/>
              <a:gdLst>
                <a:gd name="T0" fmla="*/ 57 w 57"/>
                <a:gd name="T1" fmla="*/ 57 h 57"/>
                <a:gd name="T2" fmla="*/ 0 w 57"/>
                <a:gd name="T3" fmla="*/ 0 h 57"/>
                <a:gd name="T4" fmla="*/ 0 w 57"/>
                <a:gd name="T5" fmla="*/ 57 h 57"/>
                <a:gd name="T6" fmla="*/ 57 w 57"/>
                <a:gd name="T7" fmla="*/ 57 h 57"/>
              </a:gdLst>
              <a:ahLst/>
              <a:cxnLst>
                <a:cxn ang="0">
                  <a:pos x="T0" y="T1"/>
                </a:cxn>
                <a:cxn ang="0">
                  <a:pos x="T2" y="T3"/>
                </a:cxn>
                <a:cxn ang="0">
                  <a:pos x="T4" y="T5"/>
                </a:cxn>
                <a:cxn ang="0">
                  <a:pos x="T6" y="T7"/>
                </a:cxn>
              </a:cxnLst>
              <a:rect l="0" t="0" r="r" b="b"/>
              <a:pathLst>
                <a:path w="57" h="57">
                  <a:moveTo>
                    <a:pt x="57" y="57"/>
                  </a:moveTo>
                  <a:lnTo>
                    <a:pt x="0" y="0"/>
                  </a:lnTo>
                  <a:lnTo>
                    <a:pt x="0" y="57"/>
                  </a:lnTo>
                  <a:lnTo>
                    <a:pt x="57" y="57"/>
                  </a:lnTo>
                  <a:close/>
                </a:path>
              </a:pathLst>
            </a:cu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p>
          </p:txBody>
        </p:sp>
        <p:sp>
          <p:nvSpPr>
            <p:cNvPr id="29" name="Freeform 23"/>
            <p:cNvSpPr/>
            <p:nvPr/>
          </p:nvSpPr>
          <p:spPr bwMode="auto">
            <a:xfrm>
              <a:off x="9774238" y="912813"/>
              <a:ext cx="209550" cy="284163"/>
            </a:xfrm>
            <a:custGeom>
              <a:avLst/>
              <a:gdLst>
                <a:gd name="T0" fmla="*/ 75 w 132"/>
                <a:gd name="T1" fmla="*/ 0 h 179"/>
                <a:gd name="T2" fmla="*/ 0 w 132"/>
                <a:gd name="T3" fmla="*/ 0 h 179"/>
                <a:gd name="T4" fmla="*/ 0 w 132"/>
                <a:gd name="T5" fmla="*/ 179 h 179"/>
                <a:gd name="T6" fmla="*/ 132 w 132"/>
                <a:gd name="T7" fmla="*/ 179 h 179"/>
                <a:gd name="T8" fmla="*/ 132 w 132"/>
                <a:gd name="T9" fmla="*/ 57 h 179"/>
              </a:gdLst>
              <a:ahLst/>
              <a:cxnLst>
                <a:cxn ang="0">
                  <a:pos x="T0" y="T1"/>
                </a:cxn>
                <a:cxn ang="0">
                  <a:pos x="T2" y="T3"/>
                </a:cxn>
                <a:cxn ang="0">
                  <a:pos x="T4" y="T5"/>
                </a:cxn>
                <a:cxn ang="0">
                  <a:pos x="T6" y="T7"/>
                </a:cxn>
                <a:cxn ang="0">
                  <a:pos x="T8" y="T9"/>
                </a:cxn>
              </a:cxnLst>
              <a:rect l="0" t="0" r="r" b="b"/>
              <a:pathLst>
                <a:path w="132" h="179">
                  <a:moveTo>
                    <a:pt x="75" y="0"/>
                  </a:moveTo>
                  <a:lnTo>
                    <a:pt x="0" y="0"/>
                  </a:lnTo>
                  <a:lnTo>
                    <a:pt x="0" y="179"/>
                  </a:lnTo>
                  <a:lnTo>
                    <a:pt x="132" y="179"/>
                  </a:lnTo>
                  <a:lnTo>
                    <a:pt x="132" y="57"/>
                  </a:lnTo>
                </a:path>
              </a:pathLst>
            </a:cu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p>
          </p:txBody>
        </p:sp>
      </p:grpSp>
      <p:grpSp>
        <p:nvGrpSpPr>
          <p:cNvPr id="30" name="PA_淘宝店chenying0907 29"/>
          <p:cNvGrpSpPr/>
          <p:nvPr>
            <p:custDataLst>
              <p:tags r:id="rId19"/>
            </p:custDataLst>
          </p:nvPr>
        </p:nvGrpSpPr>
        <p:grpSpPr>
          <a:xfrm>
            <a:off x="4439902" y="2744491"/>
            <a:ext cx="232380" cy="232452"/>
            <a:chOff x="11363326" y="-2538413"/>
            <a:chExt cx="285750" cy="285750"/>
          </a:xfrm>
        </p:grpSpPr>
        <p:sp>
          <p:nvSpPr>
            <p:cNvPr id="31" name="Oval 31"/>
            <p:cNvSpPr>
              <a:spLocks noChangeArrowheads="1"/>
            </p:cNvSpPr>
            <p:nvPr/>
          </p:nvSpPr>
          <p:spPr bwMode="auto">
            <a:xfrm>
              <a:off x="11423651" y="-2297113"/>
              <a:ext cx="150813" cy="44450"/>
            </a:xfrm>
            <a:prstGeom prst="ellipse">
              <a:avLst/>
            </a:pr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p>
          </p:txBody>
        </p:sp>
        <p:sp>
          <p:nvSpPr>
            <p:cNvPr id="32" name="Rectangle 32"/>
            <p:cNvSpPr>
              <a:spLocks noChangeArrowheads="1"/>
            </p:cNvSpPr>
            <p:nvPr/>
          </p:nvSpPr>
          <p:spPr bwMode="auto">
            <a:xfrm>
              <a:off x="11363326" y="-2538413"/>
              <a:ext cx="285750" cy="195263"/>
            </a:xfrm>
            <a:prstGeom prst="rect">
              <a:avLst/>
            </a:pr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p>
          </p:txBody>
        </p:sp>
        <p:sp>
          <p:nvSpPr>
            <p:cNvPr id="33" name="Line 33"/>
            <p:cNvSpPr>
              <a:spLocks noChangeShapeType="1"/>
            </p:cNvSpPr>
            <p:nvPr/>
          </p:nvSpPr>
          <p:spPr bwMode="auto">
            <a:xfrm>
              <a:off x="11401426" y="-2508250"/>
              <a:ext cx="209550" cy="0"/>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34" name="Line 34"/>
            <p:cNvSpPr>
              <a:spLocks noChangeShapeType="1"/>
            </p:cNvSpPr>
            <p:nvPr/>
          </p:nvSpPr>
          <p:spPr bwMode="auto">
            <a:xfrm>
              <a:off x="11522076" y="-2447925"/>
              <a:ext cx="88900" cy="0"/>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35" name="Line 35"/>
            <p:cNvSpPr>
              <a:spLocks noChangeShapeType="1"/>
            </p:cNvSpPr>
            <p:nvPr/>
          </p:nvSpPr>
          <p:spPr bwMode="auto">
            <a:xfrm>
              <a:off x="11522076" y="-2417763"/>
              <a:ext cx="88900" cy="0"/>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36" name="Line 36"/>
            <p:cNvSpPr>
              <a:spLocks noChangeShapeType="1"/>
            </p:cNvSpPr>
            <p:nvPr/>
          </p:nvSpPr>
          <p:spPr bwMode="auto">
            <a:xfrm>
              <a:off x="11522076" y="-2387600"/>
              <a:ext cx="88900" cy="0"/>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37" name="Line 37"/>
            <p:cNvSpPr>
              <a:spLocks noChangeShapeType="1"/>
            </p:cNvSpPr>
            <p:nvPr/>
          </p:nvSpPr>
          <p:spPr bwMode="auto">
            <a:xfrm flipV="1">
              <a:off x="11393488" y="-2409825"/>
              <a:ext cx="0" cy="30163"/>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38" name="Line 38"/>
            <p:cNvSpPr>
              <a:spLocks noChangeShapeType="1"/>
            </p:cNvSpPr>
            <p:nvPr/>
          </p:nvSpPr>
          <p:spPr bwMode="auto">
            <a:xfrm flipV="1">
              <a:off x="11423651" y="-2439988"/>
              <a:ext cx="0" cy="60325"/>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39" name="Line 39"/>
            <p:cNvSpPr>
              <a:spLocks noChangeShapeType="1"/>
            </p:cNvSpPr>
            <p:nvPr/>
          </p:nvSpPr>
          <p:spPr bwMode="auto">
            <a:xfrm flipV="1">
              <a:off x="11453813" y="-2470150"/>
              <a:ext cx="0" cy="90488"/>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40" name="Line 40"/>
            <p:cNvSpPr>
              <a:spLocks noChangeShapeType="1"/>
            </p:cNvSpPr>
            <p:nvPr/>
          </p:nvSpPr>
          <p:spPr bwMode="auto">
            <a:xfrm flipV="1">
              <a:off x="11483976" y="-2439988"/>
              <a:ext cx="0" cy="60325"/>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41" name="Line 41"/>
            <p:cNvSpPr>
              <a:spLocks noChangeShapeType="1"/>
            </p:cNvSpPr>
            <p:nvPr/>
          </p:nvSpPr>
          <p:spPr bwMode="auto">
            <a:xfrm flipV="1">
              <a:off x="11498263" y="-2335213"/>
              <a:ext cx="0" cy="60325"/>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grpSp>
      <p:grpSp>
        <p:nvGrpSpPr>
          <p:cNvPr id="42" name="PA_淘宝店chenying0907 41"/>
          <p:cNvGrpSpPr/>
          <p:nvPr>
            <p:custDataLst>
              <p:tags r:id="rId20"/>
            </p:custDataLst>
          </p:nvPr>
        </p:nvGrpSpPr>
        <p:grpSpPr>
          <a:xfrm>
            <a:off x="2007676" y="2756826"/>
            <a:ext cx="232380" cy="207916"/>
            <a:chOff x="7043738" y="-1533525"/>
            <a:chExt cx="285750" cy="255588"/>
          </a:xfrm>
        </p:grpSpPr>
        <p:sp>
          <p:nvSpPr>
            <p:cNvPr id="43" name="Freeform 42"/>
            <p:cNvSpPr/>
            <p:nvPr/>
          </p:nvSpPr>
          <p:spPr bwMode="auto">
            <a:xfrm>
              <a:off x="7043738" y="-1533525"/>
              <a:ext cx="285750" cy="255588"/>
            </a:xfrm>
            <a:custGeom>
              <a:avLst/>
              <a:gdLst>
                <a:gd name="T0" fmla="*/ 76 w 76"/>
                <a:gd name="T1" fmla="*/ 4 h 68"/>
                <a:gd name="T2" fmla="*/ 72 w 76"/>
                <a:gd name="T3" fmla="*/ 0 h 68"/>
                <a:gd name="T4" fmla="*/ 4 w 76"/>
                <a:gd name="T5" fmla="*/ 0 h 68"/>
                <a:gd name="T6" fmla="*/ 0 w 76"/>
                <a:gd name="T7" fmla="*/ 4 h 68"/>
                <a:gd name="T8" fmla="*/ 0 w 76"/>
                <a:gd name="T9" fmla="*/ 64 h 68"/>
                <a:gd name="T10" fmla="*/ 4 w 76"/>
                <a:gd name="T11" fmla="*/ 68 h 68"/>
                <a:gd name="T12" fmla="*/ 72 w 76"/>
                <a:gd name="T13" fmla="*/ 68 h 68"/>
                <a:gd name="T14" fmla="*/ 76 w 76"/>
                <a:gd name="T15" fmla="*/ 64 h 68"/>
                <a:gd name="T16" fmla="*/ 76 w 76"/>
                <a:gd name="T17" fmla="*/ 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8">
                  <a:moveTo>
                    <a:pt x="76" y="4"/>
                  </a:moveTo>
                  <a:cubicBezTo>
                    <a:pt x="76" y="2"/>
                    <a:pt x="74" y="0"/>
                    <a:pt x="72" y="0"/>
                  </a:cubicBezTo>
                  <a:cubicBezTo>
                    <a:pt x="4" y="0"/>
                    <a:pt x="4" y="0"/>
                    <a:pt x="4" y="0"/>
                  </a:cubicBezTo>
                  <a:cubicBezTo>
                    <a:pt x="2" y="0"/>
                    <a:pt x="0" y="2"/>
                    <a:pt x="0" y="4"/>
                  </a:cubicBezTo>
                  <a:cubicBezTo>
                    <a:pt x="0" y="64"/>
                    <a:pt x="0" y="64"/>
                    <a:pt x="0" y="64"/>
                  </a:cubicBezTo>
                  <a:cubicBezTo>
                    <a:pt x="0" y="66"/>
                    <a:pt x="2" y="68"/>
                    <a:pt x="4" y="68"/>
                  </a:cubicBezTo>
                  <a:cubicBezTo>
                    <a:pt x="72" y="68"/>
                    <a:pt x="72" y="68"/>
                    <a:pt x="72" y="68"/>
                  </a:cubicBezTo>
                  <a:cubicBezTo>
                    <a:pt x="74" y="68"/>
                    <a:pt x="76" y="66"/>
                    <a:pt x="76" y="64"/>
                  </a:cubicBezTo>
                  <a:lnTo>
                    <a:pt x="76" y="4"/>
                  </a:lnTo>
                  <a:close/>
                </a:path>
              </a:pathLst>
            </a:cu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p>
          </p:txBody>
        </p:sp>
        <p:sp>
          <p:nvSpPr>
            <p:cNvPr id="44" name="Oval 43"/>
            <p:cNvSpPr>
              <a:spLocks noChangeArrowheads="1"/>
            </p:cNvSpPr>
            <p:nvPr/>
          </p:nvSpPr>
          <p:spPr bwMode="auto">
            <a:xfrm>
              <a:off x="7089776" y="-1487488"/>
              <a:ext cx="44450" cy="44450"/>
            </a:xfrm>
            <a:prstGeom prst="ellipse">
              <a:avLst/>
            </a:pr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p>
          </p:txBody>
        </p:sp>
        <p:sp>
          <p:nvSpPr>
            <p:cNvPr id="45" name="Freeform 44"/>
            <p:cNvSpPr/>
            <p:nvPr/>
          </p:nvSpPr>
          <p:spPr bwMode="auto">
            <a:xfrm>
              <a:off x="7067551" y="-1435100"/>
              <a:ext cx="239713" cy="90488"/>
            </a:xfrm>
            <a:custGeom>
              <a:avLst/>
              <a:gdLst>
                <a:gd name="T0" fmla="*/ 0 w 151"/>
                <a:gd name="T1" fmla="*/ 57 h 57"/>
                <a:gd name="T2" fmla="*/ 37 w 151"/>
                <a:gd name="T3" fmla="*/ 28 h 57"/>
                <a:gd name="T4" fmla="*/ 56 w 151"/>
                <a:gd name="T5" fmla="*/ 47 h 57"/>
                <a:gd name="T6" fmla="*/ 103 w 151"/>
                <a:gd name="T7" fmla="*/ 0 h 57"/>
                <a:gd name="T8" fmla="*/ 151 w 151"/>
                <a:gd name="T9" fmla="*/ 47 h 57"/>
              </a:gdLst>
              <a:ahLst/>
              <a:cxnLst>
                <a:cxn ang="0">
                  <a:pos x="T0" y="T1"/>
                </a:cxn>
                <a:cxn ang="0">
                  <a:pos x="T2" y="T3"/>
                </a:cxn>
                <a:cxn ang="0">
                  <a:pos x="T4" y="T5"/>
                </a:cxn>
                <a:cxn ang="0">
                  <a:pos x="T6" y="T7"/>
                </a:cxn>
                <a:cxn ang="0">
                  <a:pos x="T8" y="T9"/>
                </a:cxn>
              </a:cxnLst>
              <a:rect l="0" t="0" r="r" b="b"/>
              <a:pathLst>
                <a:path w="151" h="57">
                  <a:moveTo>
                    <a:pt x="0" y="57"/>
                  </a:moveTo>
                  <a:lnTo>
                    <a:pt x="37" y="28"/>
                  </a:lnTo>
                  <a:lnTo>
                    <a:pt x="56" y="47"/>
                  </a:lnTo>
                  <a:lnTo>
                    <a:pt x="103" y="0"/>
                  </a:lnTo>
                  <a:lnTo>
                    <a:pt x="151" y="47"/>
                  </a:lnTo>
                </a:path>
              </a:pathLst>
            </a:cu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p>
          </p:txBody>
        </p:sp>
        <p:sp>
          <p:nvSpPr>
            <p:cNvPr id="46" name="Line 45"/>
            <p:cNvSpPr>
              <a:spLocks noChangeShapeType="1"/>
            </p:cNvSpPr>
            <p:nvPr/>
          </p:nvSpPr>
          <p:spPr bwMode="auto">
            <a:xfrm flipH="1">
              <a:off x="7202488" y="-1338263"/>
              <a:ext cx="104775" cy="0"/>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47" name="Line 46"/>
            <p:cNvSpPr>
              <a:spLocks noChangeShapeType="1"/>
            </p:cNvSpPr>
            <p:nvPr/>
          </p:nvSpPr>
          <p:spPr bwMode="auto">
            <a:xfrm flipH="1">
              <a:off x="7142163" y="-1308100"/>
              <a:ext cx="165100" cy="0"/>
            </a:xfrm>
            <a:prstGeom prst="line">
              <a:avLst/>
            </a:prstGeom>
            <a:noFill/>
            <a:ln w="12700" cap="rnd">
              <a:solidFill>
                <a:schemeClr val="bg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grpSp>
      <p:grpSp>
        <p:nvGrpSpPr>
          <p:cNvPr id="48" name="PA_淘宝店chenying0907 47"/>
          <p:cNvGrpSpPr/>
          <p:nvPr>
            <p:custDataLst>
              <p:tags r:id="rId21"/>
            </p:custDataLst>
          </p:nvPr>
        </p:nvGrpSpPr>
        <p:grpSpPr>
          <a:xfrm>
            <a:off x="6898368" y="2737907"/>
            <a:ext cx="179898" cy="242193"/>
            <a:chOff x="9758363" y="1408113"/>
            <a:chExt cx="211138" cy="284163"/>
          </a:xfrm>
        </p:grpSpPr>
        <p:sp>
          <p:nvSpPr>
            <p:cNvPr id="49" name="Freeform 20"/>
            <p:cNvSpPr/>
            <p:nvPr/>
          </p:nvSpPr>
          <p:spPr bwMode="auto">
            <a:xfrm>
              <a:off x="9758363" y="1452563"/>
              <a:ext cx="211138" cy="239713"/>
            </a:xfrm>
            <a:custGeom>
              <a:avLst/>
              <a:gdLst>
                <a:gd name="T0" fmla="*/ 6 w 56"/>
                <a:gd name="T1" fmla="*/ 0 h 64"/>
                <a:gd name="T2" fmla="*/ 2 w 56"/>
                <a:gd name="T3" fmla="*/ 0 h 64"/>
                <a:gd name="T4" fmla="*/ 0 w 56"/>
                <a:gd name="T5" fmla="*/ 2 h 64"/>
                <a:gd name="T6" fmla="*/ 0 w 56"/>
                <a:gd name="T7" fmla="*/ 62 h 64"/>
                <a:gd name="T8" fmla="*/ 2 w 56"/>
                <a:gd name="T9" fmla="*/ 64 h 64"/>
                <a:gd name="T10" fmla="*/ 54 w 56"/>
                <a:gd name="T11" fmla="*/ 64 h 64"/>
                <a:gd name="T12" fmla="*/ 56 w 56"/>
                <a:gd name="T13" fmla="*/ 62 h 64"/>
                <a:gd name="T14" fmla="*/ 56 w 56"/>
                <a:gd name="T15" fmla="*/ 2 h 64"/>
                <a:gd name="T16" fmla="*/ 54 w 56"/>
                <a:gd name="T17" fmla="*/ 0 h 64"/>
                <a:gd name="T18" fmla="*/ 50 w 56"/>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64">
                  <a:moveTo>
                    <a:pt x="6" y="0"/>
                  </a:moveTo>
                  <a:cubicBezTo>
                    <a:pt x="2" y="0"/>
                    <a:pt x="2" y="0"/>
                    <a:pt x="2" y="0"/>
                  </a:cubicBezTo>
                  <a:cubicBezTo>
                    <a:pt x="1" y="0"/>
                    <a:pt x="0" y="1"/>
                    <a:pt x="0" y="2"/>
                  </a:cubicBezTo>
                  <a:cubicBezTo>
                    <a:pt x="0" y="62"/>
                    <a:pt x="0" y="62"/>
                    <a:pt x="0" y="62"/>
                  </a:cubicBezTo>
                  <a:cubicBezTo>
                    <a:pt x="0" y="63"/>
                    <a:pt x="1" y="64"/>
                    <a:pt x="2" y="64"/>
                  </a:cubicBezTo>
                  <a:cubicBezTo>
                    <a:pt x="54" y="64"/>
                    <a:pt x="54" y="64"/>
                    <a:pt x="54" y="64"/>
                  </a:cubicBezTo>
                  <a:cubicBezTo>
                    <a:pt x="55" y="64"/>
                    <a:pt x="56" y="63"/>
                    <a:pt x="56" y="62"/>
                  </a:cubicBezTo>
                  <a:cubicBezTo>
                    <a:pt x="56" y="2"/>
                    <a:pt x="56" y="2"/>
                    <a:pt x="56" y="2"/>
                  </a:cubicBezTo>
                  <a:cubicBezTo>
                    <a:pt x="56" y="1"/>
                    <a:pt x="55" y="0"/>
                    <a:pt x="54" y="0"/>
                  </a:cubicBezTo>
                  <a:cubicBezTo>
                    <a:pt x="50" y="0"/>
                    <a:pt x="50" y="0"/>
                    <a:pt x="50" y="0"/>
                  </a:cubicBezTo>
                </a:path>
              </a:pathLst>
            </a:cu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p>
          </p:txBody>
        </p:sp>
        <p:sp>
          <p:nvSpPr>
            <p:cNvPr id="50" name="Freeform 21"/>
            <p:cNvSpPr/>
            <p:nvPr/>
          </p:nvSpPr>
          <p:spPr bwMode="auto">
            <a:xfrm>
              <a:off x="9804401" y="1408113"/>
              <a:ext cx="119063" cy="60325"/>
            </a:xfrm>
            <a:custGeom>
              <a:avLst/>
              <a:gdLst>
                <a:gd name="T0" fmla="*/ 14 w 32"/>
                <a:gd name="T1" fmla="*/ 0 h 16"/>
                <a:gd name="T2" fmla="*/ 12 w 32"/>
                <a:gd name="T3" fmla="*/ 2 h 16"/>
                <a:gd name="T4" fmla="*/ 10 w 32"/>
                <a:gd name="T5" fmla="*/ 6 h 16"/>
                <a:gd name="T6" fmla="*/ 8 w 32"/>
                <a:gd name="T7" fmla="*/ 8 h 16"/>
                <a:gd name="T8" fmla="*/ 4 w 32"/>
                <a:gd name="T9" fmla="*/ 8 h 16"/>
                <a:gd name="T10" fmla="*/ 2 w 32"/>
                <a:gd name="T11" fmla="*/ 10 h 16"/>
                <a:gd name="T12" fmla="*/ 0 w 32"/>
                <a:gd name="T13" fmla="*/ 14 h 16"/>
                <a:gd name="T14" fmla="*/ 2 w 32"/>
                <a:gd name="T15" fmla="*/ 16 h 16"/>
                <a:gd name="T16" fmla="*/ 30 w 32"/>
                <a:gd name="T17" fmla="*/ 16 h 16"/>
                <a:gd name="T18" fmla="*/ 32 w 32"/>
                <a:gd name="T19" fmla="*/ 14 h 16"/>
                <a:gd name="T20" fmla="*/ 30 w 32"/>
                <a:gd name="T21" fmla="*/ 10 h 16"/>
                <a:gd name="T22" fmla="*/ 28 w 32"/>
                <a:gd name="T23" fmla="*/ 8 h 16"/>
                <a:gd name="T24" fmla="*/ 24 w 32"/>
                <a:gd name="T25" fmla="*/ 8 h 16"/>
                <a:gd name="T26" fmla="*/ 22 w 32"/>
                <a:gd name="T27" fmla="*/ 6 h 16"/>
                <a:gd name="T28" fmla="*/ 20 w 32"/>
                <a:gd name="T29" fmla="*/ 2 h 16"/>
                <a:gd name="T30" fmla="*/ 18 w 32"/>
                <a:gd name="T31" fmla="*/ 0 h 16"/>
                <a:gd name="T32" fmla="*/ 14 w 32"/>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4" y="0"/>
                  </a:moveTo>
                  <a:cubicBezTo>
                    <a:pt x="13" y="0"/>
                    <a:pt x="12" y="1"/>
                    <a:pt x="12" y="2"/>
                  </a:cubicBezTo>
                  <a:cubicBezTo>
                    <a:pt x="10" y="6"/>
                    <a:pt x="10" y="6"/>
                    <a:pt x="10" y="6"/>
                  </a:cubicBezTo>
                  <a:cubicBezTo>
                    <a:pt x="10" y="7"/>
                    <a:pt x="9" y="8"/>
                    <a:pt x="8" y="8"/>
                  </a:cubicBezTo>
                  <a:cubicBezTo>
                    <a:pt x="4" y="8"/>
                    <a:pt x="4" y="8"/>
                    <a:pt x="4" y="8"/>
                  </a:cubicBezTo>
                  <a:cubicBezTo>
                    <a:pt x="3" y="8"/>
                    <a:pt x="2" y="9"/>
                    <a:pt x="2" y="10"/>
                  </a:cubicBezTo>
                  <a:cubicBezTo>
                    <a:pt x="0" y="14"/>
                    <a:pt x="0" y="14"/>
                    <a:pt x="0" y="14"/>
                  </a:cubicBezTo>
                  <a:cubicBezTo>
                    <a:pt x="0" y="15"/>
                    <a:pt x="1" y="16"/>
                    <a:pt x="2" y="16"/>
                  </a:cubicBezTo>
                  <a:cubicBezTo>
                    <a:pt x="30" y="16"/>
                    <a:pt x="30" y="16"/>
                    <a:pt x="30" y="16"/>
                  </a:cubicBezTo>
                  <a:cubicBezTo>
                    <a:pt x="31" y="16"/>
                    <a:pt x="32" y="15"/>
                    <a:pt x="32" y="14"/>
                  </a:cubicBezTo>
                  <a:cubicBezTo>
                    <a:pt x="30" y="10"/>
                    <a:pt x="30" y="10"/>
                    <a:pt x="30" y="10"/>
                  </a:cubicBezTo>
                  <a:cubicBezTo>
                    <a:pt x="30" y="9"/>
                    <a:pt x="29" y="8"/>
                    <a:pt x="28" y="8"/>
                  </a:cubicBezTo>
                  <a:cubicBezTo>
                    <a:pt x="24" y="8"/>
                    <a:pt x="24" y="8"/>
                    <a:pt x="24" y="8"/>
                  </a:cubicBezTo>
                  <a:cubicBezTo>
                    <a:pt x="23" y="8"/>
                    <a:pt x="22" y="7"/>
                    <a:pt x="22" y="6"/>
                  </a:cubicBezTo>
                  <a:cubicBezTo>
                    <a:pt x="20" y="2"/>
                    <a:pt x="20" y="2"/>
                    <a:pt x="20" y="2"/>
                  </a:cubicBezTo>
                  <a:cubicBezTo>
                    <a:pt x="20" y="1"/>
                    <a:pt x="19" y="0"/>
                    <a:pt x="18" y="0"/>
                  </a:cubicBezTo>
                  <a:lnTo>
                    <a:pt x="14" y="0"/>
                  </a:lnTo>
                  <a:close/>
                </a:path>
              </a:pathLst>
            </a:custGeom>
            <a:noFill/>
            <a:ln w="12700" cap="rnd">
              <a:solidFill>
                <a:schemeClr val="bg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p>
          </p:txBody>
        </p:sp>
      </p:grpSp>
      <p:grpSp>
        <p:nvGrpSpPr>
          <p:cNvPr id="51" name="PA_淘宝店chenying0907 50"/>
          <p:cNvGrpSpPr/>
          <p:nvPr>
            <p:custDataLst>
              <p:tags r:id="rId22"/>
            </p:custDataLst>
          </p:nvPr>
        </p:nvGrpSpPr>
        <p:grpSpPr>
          <a:xfrm>
            <a:off x="5676741" y="2726883"/>
            <a:ext cx="225584" cy="268959"/>
            <a:chOff x="6932613" y="-3332163"/>
            <a:chExt cx="314325" cy="374650"/>
          </a:xfrm>
        </p:grpSpPr>
        <p:sp>
          <p:nvSpPr>
            <p:cNvPr id="52" name="Oval 28"/>
            <p:cNvSpPr>
              <a:spLocks noChangeArrowheads="1"/>
            </p:cNvSpPr>
            <p:nvPr/>
          </p:nvSpPr>
          <p:spPr bwMode="auto">
            <a:xfrm>
              <a:off x="6932613" y="-3271838"/>
              <a:ext cx="314325" cy="314325"/>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a:p>
          </p:txBody>
        </p:sp>
        <p:sp>
          <p:nvSpPr>
            <p:cNvPr id="53" name="Line 29"/>
            <p:cNvSpPr>
              <a:spLocks noChangeShapeType="1"/>
            </p:cNvSpPr>
            <p:nvPr/>
          </p:nvSpPr>
          <p:spPr bwMode="auto">
            <a:xfrm flipV="1">
              <a:off x="7089775" y="-3241675"/>
              <a:ext cx="0" cy="127000"/>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54" name="Line 30"/>
            <p:cNvSpPr>
              <a:spLocks noChangeShapeType="1"/>
            </p:cNvSpPr>
            <p:nvPr/>
          </p:nvSpPr>
          <p:spPr bwMode="auto">
            <a:xfrm>
              <a:off x="7089775" y="-3321050"/>
              <a:ext cx="0" cy="38100"/>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55" name="Line 31"/>
            <p:cNvSpPr>
              <a:spLocks noChangeShapeType="1"/>
            </p:cNvSpPr>
            <p:nvPr/>
          </p:nvSpPr>
          <p:spPr bwMode="auto">
            <a:xfrm>
              <a:off x="7059613" y="-3332163"/>
              <a:ext cx="60325" cy="0"/>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56" name="Line 32"/>
            <p:cNvSpPr>
              <a:spLocks noChangeShapeType="1"/>
            </p:cNvSpPr>
            <p:nvPr/>
          </p:nvSpPr>
          <p:spPr bwMode="auto">
            <a:xfrm flipV="1">
              <a:off x="7089775" y="-3208338"/>
              <a:ext cx="93662" cy="93663"/>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57" name="Line 33"/>
            <p:cNvSpPr>
              <a:spLocks noChangeShapeType="1"/>
            </p:cNvSpPr>
            <p:nvPr/>
          </p:nvSpPr>
          <p:spPr bwMode="auto">
            <a:xfrm flipV="1">
              <a:off x="7213600" y="-3271838"/>
              <a:ext cx="33337" cy="33338"/>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9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3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6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9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12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150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30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60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9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20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grpId="0" nodeType="withEffect">
                                  <p:stCondLst>
                                    <p:cond delay="15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30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nodeType="withEffect">
                                  <p:stCondLst>
                                    <p:cond delay="60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nodeType="withEffect">
                                  <p:stCondLst>
                                    <p:cond delay="90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nodeType="withEffect">
                                  <p:stCondLst>
                                    <p:cond delay="120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par>
                                <p:cTn id="71" presetID="10" presetClass="entr" presetSubtype="0" fill="hold" nodeType="withEffect">
                                  <p:stCondLst>
                                    <p:cond delay="15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fade">
                                      <p:cBhvr>
                                        <p:cTn id="7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autoUpdateAnimBg="0"/>
      <p:bldP spid="12" grpId="0" bldLvl="0" animBg="1" autoUpdateAnimBg="0"/>
      <p:bldP spid="13" grpId="0" bldLvl="0" animBg="1" autoUpdateAnimBg="0"/>
      <p:bldP spid="14" grpId="0" bldLvl="0" animBg="1" autoUpdateAnimBg="0"/>
      <p:bldP spid="15" grpId="0" bldLvl="0" animBg="1"/>
      <p:bldP spid="16" grpId="0" bldLvl="0" animBg="1"/>
      <p:bldP spid="17" grpId="0" bldLvl="0" animBg="1" autoUpdateAnimBg="0"/>
      <p:bldP spid="18" grpId="0" bldLvl="0" animBg="1"/>
      <p:bldP spid="19" grpId="0" bldLvl="0" animBg="1" autoUpdateAnimBg="0"/>
      <p:bldP spid="20" grpId="0" bldLvl="0" animBg="1" autoUpdateAnimBg="0"/>
      <p:bldP spid="21" grpId="0" bldLvl="0" animBg="1"/>
      <p:bldP spid="22" grpId="0" animBg="1" autoUpdateAnimBg="0"/>
      <p:bldP spid="23" grpId="0" animBg="1" autoUpdateAnimBg="0"/>
      <p:bldP spid="24" grpId="0"/>
      <p:bldP spid="25" grpId="0" animBg="1" autoUpdateAnimBg="0"/>
      <p:bldP spid="26"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77215" y="602615"/>
            <a:ext cx="7369175" cy="368300"/>
          </a:xfrm>
          <a:prstGeom prst="rect">
            <a:avLst/>
          </a:prstGeom>
          <a:noFill/>
        </p:spPr>
        <p:txBody>
          <a:bodyPr wrap="square" rtlCol="0">
            <a:spAutoFit/>
          </a:bodyPr>
          <a:p>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人工智能</a:t>
            </a:r>
            <a:r>
              <a:rPr lang="en-US" altLang="zh-CN">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a:t>
            </a:r>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大</a:t>
            </a:r>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数据分析场景案例</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endParaRPr>
          </a:p>
        </p:txBody>
      </p:sp>
      <p:sp>
        <p:nvSpPr>
          <p:cNvPr id="6" name="弧形 5"/>
          <p:cNvSpPr/>
          <p:nvPr/>
        </p:nvSpPr>
        <p:spPr>
          <a:xfrm rot="4727359">
            <a:off x="6419376" y="1499602"/>
            <a:ext cx="2075502" cy="2074863"/>
          </a:xfrm>
          <a:prstGeom prst="arc">
            <a:avLst>
              <a:gd name="adj1" fmla="val 6817764"/>
              <a:gd name="adj2" fmla="val 0"/>
            </a:avLst>
          </a:prstGeom>
          <a:ln w="57150">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schemeClr val="tx1">
                  <a:lumMod val="95000"/>
                  <a:lumOff val="5000"/>
                </a:schemeClr>
              </a:solidFill>
            </a:endParaRPr>
          </a:p>
        </p:txBody>
      </p:sp>
      <p:sp>
        <p:nvSpPr>
          <p:cNvPr id="7" name="弧形 6"/>
          <p:cNvSpPr/>
          <p:nvPr/>
        </p:nvSpPr>
        <p:spPr>
          <a:xfrm rot="14755400">
            <a:off x="4355626" y="1337627"/>
            <a:ext cx="2075502" cy="2074863"/>
          </a:xfrm>
          <a:prstGeom prst="arc">
            <a:avLst>
              <a:gd name="adj1" fmla="val 6817764"/>
              <a:gd name="adj2" fmla="val 0"/>
            </a:avLst>
          </a:prstGeom>
          <a:ln w="57150">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schemeClr val="tx1">
                  <a:lumMod val="95000"/>
                  <a:lumOff val="5000"/>
                </a:schemeClr>
              </a:solidFill>
            </a:endParaRPr>
          </a:p>
        </p:txBody>
      </p:sp>
      <p:sp>
        <p:nvSpPr>
          <p:cNvPr id="8" name="矩形 7"/>
          <p:cNvSpPr>
            <a:spLocks noChangeArrowheads="1"/>
          </p:cNvSpPr>
          <p:nvPr/>
        </p:nvSpPr>
        <p:spPr bwMode="auto">
          <a:xfrm>
            <a:off x="4595495" y="1946910"/>
            <a:ext cx="175260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just">
              <a:spcAft>
                <a:spcPts val="450"/>
              </a:spcAft>
              <a:buClr>
                <a:srgbClr val="00B050"/>
              </a:buClr>
              <a:buSzPct val="80000"/>
              <a:defRPr/>
            </a:pPr>
            <a:r>
              <a:rPr lang="zh-CN" sz="900" dirty="0" smtClean="0">
                <a:solidFill>
                  <a:schemeClr val="tx1">
                    <a:lumMod val="50000"/>
                    <a:lumOff val="50000"/>
                  </a:schemeClr>
                </a:solidFill>
                <a:latin typeface="微软雅黑" panose="020B0503020204020204" pitchFamily="34" charset="-122"/>
              </a:rPr>
              <a:t>基础类指标</a:t>
            </a:r>
            <a:r>
              <a:rPr lang="en-US" altLang="zh-CN" sz="900" dirty="0" smtClean="0">
                <a:solidFill>
                  <a:schemeClr val="tx1">
                    <a:lumMod val="50000"/>
                    <a:lumOff val="50000"/>
                  </a:schemeClr>
                </a:solidFill>
                <a:latin typeface="微软雅黑" panose="020B0503020204020204" pitchFamily="34" charset="-122"/>
              </a:rPr>
              <a:t>-</a:t>
            </a:r>
            <a:r>
              <a:rPr lang="zh-CN" altLang="en-US" sz="900" dirty="0" smtClean="0">
                <a:solidFill>
                  <a:schemeClr val="tx1">
                    <a:lumMod val="50000"/>
                    <a:lumOff val="50000"/>
                  </a:schemeClr>
                </a:solidFill>
                <a:latin typeface="微软雅黑" panose="020B0503020204020204" pitchFamily="34" charset="-122"/>
              </a:rPr>
              <a:t>年龄、性别</a:t>
            </a:r>
            <a:endParaRPr lang="zh-CN" altLang="en-US" sz="900" dirty="0" smtClean="0">
              <a:solidFill>
                <a:schemeClr val="tx1">
                  <a:lumMod val="50000"/>
                  <a:lumOff val="50000"/>
                </a:schemeClr>
              </a:solidFill>
              <a:latin typeface="微软雅黑" panose="020B0503020204020204" pitchFamily="34" charset="-122"/>
            </a:endParaRPr>
          </a:p>
          <a:p>
            <a:pPr algn="just">
              <a:spcAft>
                <a:spcPts val="450"/>
              </a:spcAft>
              <a:buClr>
                <a:srgbClr val="00B050"/>
              </a:buClr>
              <a:buSzPct val="80000"/>
              <a:defRPr/>
            </a:pPr>
            <a:r>
              <a:rPr lang="zh-CN" altLang="en-US" sz="900" dirty="0" smtClean="0">
                <a:solidFill>
                  <a:schemeClr val="tx1">
                    <a:lumMod val="50000"/>
                    <a:lumOff val="50000"/>
                  </a:schemeClr>
                </a:solidFill>
                <a:latin typeface="微软雅黑" panose="020B0503020204020204" pitchFamily="34" charset="-122"/>
              </a:rPr>
              <a:t>统计类指标</a:t>
            </a:r>
            <a:r>
              <a:rPr lang="en-US" altLang="zh-CN" sz="900" dirty="0" smtClean="0">
                <a:solidFill>
                  <a:schemeClr val="tx1">
                    <a:lumMod val="50000"/>
                    <a:lumOff val="50000"/>
                  </a:schemeClr>
                </a:solidFill>
                <a:latin typeface="微软雅黑" panose="020B0503020204020204" pitchFamily="34" charset="-122"/>
              </a:rPr>
              <a:t>-</a:t>
            </a:r>
            <a:r>
              <a:rPr lang="zh-CN" altLang="en-US" sz="900" dirty="0" smtClean="0">
                <a:solidFill>
                  <a:schemeClr val="tx1">
                    <a:lumMod val="50000"/>
                    <a:lumOff val="50000"/>
                  </a:schemeClr>
                </a:solidFill>
                <a:latin typeface="微软雅黑" panose="020B0503020204020204" pitchFamily="34" charset="-122"/>
              </a:rPr>
              <a:t>年龄段，消费周期</a:t>
            </a:r>
            <a:endParaRPr lang="zh-CN" altLang="en-US" sz="900" dirty="0" smtClean="0">
              <a:solidFill>
                <a:schemeClr val="tx1">
                  <a:lumMod val="50000"/>
                  <a:lumOff val="50000"/>
                </a:schemeClr>
              </a:solidFill>
              <a:latin typeface="微软雅黑" panose="020B0503020204020204" pitchFamily="34" charset="-122"/>
            </a:endParaRPr>
          </a:p>
          <a:p>
            <a:pPr algn="just">
              <a:spcAft>
                <a:spcPts val="450"/>
              </a:spcAft>
              <a:buClr>
                <a:srgbClr val="00B050"/>
              </a:buClr>
              <a:buSzPct val="80000"/>
              <a:defRPr/>
            </a:pPr>
            <a:r>
              <a:rPr lang="zh-CN" altLang="en-US" sz="900" dirty="0" smtClean="0">
                <a:solidFill>
                  <a:schemeClr val="tx1">
                    <a:lumMod val="50000"/>
                    <a:lumOff val="50000"/>
                  </a:schemeClr>
                </a:solidFill>
                <a:latin typeface="微软雅黑" panose="020B0503020204020204" pitchFamily="34" charset="-122"/>
              </a:rPr>
              <a:t>规则类指标：</a:t>
            </a:r>
            <a:r>
              <a:rPr lang="zh-CN" altLang="en-US" sz="900" dirty="0" smtClean="0">
                <a:solidFill>
                  <a:schemeClr val="tx1">
                    <a:lumMod val="50000"/>
                    <a:lumOff val="50000"/>
                  </a:schemeClr>
                </a:solidFill>
                <a:latin typeface="微软雅黑" panose="020B0503020204020204" pitchFamily="34" charset="-122"/>
                <a:sym typeface="+mn-ea"/>
              </a:rPr>
              <a:t>近</a:t>
            </a:r>
            <a:r>
              <a:rPr lang="en-US" altLang="zh-CN" sz="900" dirty="0" smtClean="0">
                <a:solidFill>
                  <a:schemeClr val="tx1">
                    <a:lumMod val="50000"/>
                    <a:lumOff val="50000"/>
                  </a:schemeClr>
                </a:solidFill>
                <a:latin typeface="微软雅黑" panose="020B0503020204020204" pitchFamily="34" charset="-122"/>
                <a:sym typeface="+mn-ea"/>
              </a:rPr>
              <a:t>7</a:t>
            </a:r>
            <a:r>
              <a:rPr lang="zh-CN" altLang="en-US" sz="900" dirty="0" smtClean="0">
                <a:solidFill>
                  <a:schemeClr val="tx1">
                    <a:lumMod val="50000"/>
                    <a:lumOff val="50000"/>
                  </a:schemeClr>
                </a:solidFill>
                <a:latin typeface="微软雅黑" panose="020B0503020204020204" pitchFamily="34" charset="-122"/>
                <a:sym typeface="+mn-ea"/>
              </a:rPr>
              <a:t>日活跃用户等</a:t>
            </a:r>
            <a:endParaRPr lang="zh-CN" altLang="en-US" sz="900" dirty="0" smtClean="0">
              <a:solidFill>
                <a:schemeClr val="tx1">
                  <a:lumMod val="50000"/>
                  <a:lumOff val="50000"/>
                </a:schemeClr>
              </a:solidFill>
              <a:latin typeface="微软雅黑" panose="020B0503020204020204" pitchFamily="34" charset="-122"/>
              <a:sym typeface="+mn-ea"/>
            </a:endParaRPr>
          </a:p>
          <a:p>
            <a:pPr algn="just">
              <a:spcAft>
                <a:spcPts val="450"/>
              </a:spcAft>
              <a:buClr>
                <a:srgbClr val="00B050"/>
              </a:buClr>
              <a:buSzPct val="80000"/>
              <a:defRPr/>
            </a:pPr>
            <a:r>
              <a:rPr lang="zh-CN" altLang="en-US" sz="900" dirty="0" smtClean="0">
                <a:solidFill>
                  <a:schemeClr val="tx1">
                    <a:lumMod val="50000"/>
                    <a:lumOff val="50000"/>
                  </a:schemeClr>
                </a:solidFill>
                <a:latin typeface="微软雅黑" panose="020B0503020204020204" pitchFamily="34" charset="-122"/>
                <a:sym typeface="+mn-ea"/>
              </a:rPr>
              <a:t>挖掘类指标：用户购物性别</a:t>
            </a:r>
            <a:endParaRPr lang="zh-CN" altLang="en-US" sz="900" dirty="0" smtClean="0">
              <a:solidFill>
                <a:schemeClr val="tx1">
                  <a:lumMod val="50000"/>
                  <a:lumOff val="50000"/>
                </a:schemeClr>
              </a:solidFill>
              <a:latin typeface="微软雅黑" panose="020B0503020204020204" pitchFamily="34" charset="-122"/>
            </a:endParaRPr>
          </a:p>
          <a:p>
            <a:pPr algn="just">
              <a:spcAft>
                <a:spcPts val="450"/>
              </a:spcAft>
              <a:buClr>
                <a:srgbClr val="00B050"/>
              </a:buClr>
              <a:buSzPct val="80000"/>
              <a:defRPr/>
            </a:pPr>
            <a:endParaRPr lang="zh-CN" altLang="en-US" sz="900" dirty="0" smtClean="0">
              <a:solidFill>
                <a:schemeClr val="tx1">
                  <a:lumMod val="50000"/>
                  <a:lumOff val="50000"/>
                </a:schemeClr>
              </a:solidFill>
              <a:latin typeface="微软雅黑" panose="020B0503020204020204" pitchFamily="34" charset="-122"/>
            </a:endParaRPr>
          </a:p>
        </p:txBody>
      </p:sp>
      <p:sp>
        <p:nvSpPr>
          <p:cNvPr id="9" name="矩形 8"/>
          <p:cNvSpPr>
            <a:spLocks noChangeArrowheads="1"/>
          </p:cNvSpPr>
          <p:nvPr/>
        </p:nvSpPr>
        <p:spPr bwMode="auto">
          <a:xfrm>
            <a:off x="4595657" y="1697780"/>
            <a:ext cx="1809750" cy="31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lnSpc>
                <a:spcPct val="120000"/>
              </a:lnSpc>
            </a:pPr>
            <a:r>
              <a:rPr lang="zh-CN" altLang="en-US" sz="1200" dirty="0" smtClean="0">
                <a:solidFill>
                  <a:schemeClr val="tx1">
                    <a:lumMod val="75000"/>
                    <a:lumOff val="25000"/>
                  </a:schemeClr>
                </a:solidFill>
                <a:latin typeface="微软雅黑" panose="020B0503020204020204" pitchFamily="34" charset="-122"/>
              </a:rPr>
              <a:t>用户行为分析</a:t>
            </a:r>
            <a:endParaRPr lang="zh-CN" altLang="en-US" sz="1200" dirty="0" smtClean="0">
              <a:solidFill>
                <a:schemeClr val="tx1">
                  <a:lumMod val="75000"/>
                  <a:lumOff val="25000"/>
                </a:schemeClr>
              </a:solidFill>
              <a:latin typeface="微软雅黑" panose="020B0503020204020204" pitchFamily="34" charset="-122"/>
            </a:endParaRPr>
          </a:p>
        </p:txBody>
      </p:sp>
      <p:sp>
        <p:nvSpPr>
          <p:cNvPr id="10" name="矩形 9"/>
          <p:cNvSpPr>
            <a:spLocks noChangeArrowheads="1"/>
          </p:cNvSpPr>
          <p:nvPr/>
        </p:nvSpPr>
        <p:spPr bwMode="auto">
          <a:xfrm>
            <a:off x="6861337" y="2082060"/>
            <a:ext cx="1643062"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just">
              <a:spcAft>
                <a:spcPts val="450"/>
              </a:spcAft>
              <a:buClr>
                <a:srgbClr val="00B050"/>
              </a:buClr>
              <a:buSzPct val="80000"/>
              <a:defRPr/>
            </a:pPr>
            <a:r>
              <a:rPr lang="zh-CN" altLang="en-US" sz="900" dirty="0" smtClean="0">
                <a:solidFill>
                  <a:schemeClr val="tx1">
                    <a:lumMod val="50000"/>
                    <a:lumOff val="50000"/>
                  </a:schemeClr>
                </a:solidFill>
                <a:latin typeface="微软雅黑" panose="020B0503020204020204" pitchFamily="34" charset="-122"/>
              </a:rPr>
              <a:t>打开一个网站：</a:t>
            </a:r>
            <a:endParaRPr lang="zh-CN" altLang="en-US" sz="900" dirty="0" smtClean="0">
              <a:solidFill>
                <a:schemeClr val="tx1">
                  <a:lumMod val="50000"/>
                  <a:lumOff val="50000"/>
                </a:schemeClr>
              </a:solidFill>
              <a:latin typeface="微软雅黑" panose="020B0503020204020204" pitchFamily="34" charset="-122"/>
            </a:endParaRPr>
          </a:p>
          <a:p>
            <a:pPr algn="just">
              <a:spcAft>
                <a:spcPts val="450"/>
              </a:spcAft>
              <a:buClr>
                <a:srgbClr val="00B050"/>
              </a:buClr>
              <a:buSzPct val="80000"/>
              <a:defRPr/>
            </a:pPr>
            <a:r>
              <a:rPr lang="en-US" altLang="zh-CN" sz="900" dirty="0">
                <a:solidFill>
                  <a:schemeClr val="tx1">
                    <a:lumMod val="50000"/>
                    <a:lumOff val="50000"/>
                  </a:schemeClr>
                </a:solidFill>
                <a:latin typeface="微软雅黑" panose="020B0503020204020204" pitchFamily="34" charset="-122"/>
              </a:rPr>
              <a:t>1-</a:t>
            </a:r>
            <a:r>
              <a:rPr lang="zh-CN" altLang="en-US" sz="900" dirty="0">
                <a:solidFill>
                  <a:schemeClr val="tx1">
                    <a:lumMod val="50000"/>
                    <a:lumOff val="50000"/>
                  </a:schemeClr>
                </a:solidFill>
                <a:latin typeface="微软雅黑" panose="020B0503020204020204" pitchFamily="34" charset="-122"/>
              </a:rPr>
              <a:t>首页推荐</a:t>
            </a:r>
            <a:endParaRPr lang="zh-CN" altLang="en-US" sz="900" dirty="0">
              <a:solidFill>
                <a:schemeClr val="tx1">
                  <a:lumMod val="50000"/>
                  <a:lumOff val="50000"/>
                </a:schemeClr>
              </a:solidFill>
              <a:latin typeface="微软雅黑" panose="020B0503020204020204" pitchFamily="34" charset="-122"/>
            </a:endParaRPr>
          </a:p>
          <a:p>
            <a:pPr algn="just">
              <a:spcAft>
                <a:spcPts val="450"/>
              </a:spcAft>
              <a:buClr>
                <a:srgbClr val="00B050"/>
              </a:buClr>
              <a:buSzPct val="80000"/>
              <a:defRPr/>
            </a:pPr>
            <a:r>
              <a:rPr lang="en-US" altLang="zh-CN" sz="900" dirty="0">
                <a:solidFill>
                  <a:schemeClr val="tx1">
                    <a:lumMod val="50000"/>
                    <a:lumOff val="50000"/>
                  </a:schemeClr>
                </a:solidFill>
                <a:latin typeface="微软雅黑" panose="020B0503020204020204" pitchFamily="34" charset="-122"/>
              </a:rPr>
              <a:t>2-</a:t>
            </a:r>
            <a:r>
              <a:rPr lang="zh-CN" altLang="en-US" sz="900" dirty="0">
                <a:solidFill>
                  <a:schemeClr val="tx1">
                    <a:lumMod val="50000"/>
                    <a:lumOff val="50000"/>
                  </a:schemeClr>
                </a:solidFill>
                <a:latin typeface="微软雅黑" panose="020B0503020204020204" pitchFamily="34" charset="-122"/>
              </a:rPr>
              <a:t>详情页推荐</a:t>
            </a:r>
            <a:endParaRPr lang="zh-CN" altLang="en-US" sz="900" dirty="0">
              <a:solidFill>
                <a:schemeClr val="tx1">
                  <a:lumMod val="50000"/>
                  <a:lumOff val="50000"/>
                </a:schemeClr>
              </a:solidFill>
              <a:latin typeface="微软雅黑" panose="020B0503020204020204" pitchFamily="34" charset="-122"/>
            </a:endParaRPr>
          </a:p>
          <a:p>
            <a:pPr algn="just">
              <a:spcAft>
                <a:spcPts val="450"/>
              </a:spcAft>
              <a:buClr>
                <a:srgbClr val="00B050"/>
              </a:buClr>
              <a:buSzPct val="80000"/>
              <a:defRPr/>
            </a:pPr>
            <a:r>
              <a:rPr lang="en-US" altLang="zh-CN" sz="900" dirty="0">
                <a:solidFill>
                  <a:schemeClr val="tx1">
                    <a:lumMod val="50000"/>
                    <a:lumOff val="50000"/>
                  </a:schemeClr>
                </a:solidFill>
                <a:latin typeface="微软雅黑" panose="020B0503020204020204" pitchFamily="34" charset="-122"/>
              </a:rPr>
              <a:t>3-</a:t>
            </a:r>
            <a:r>
              <a:rPr lang="zh-CN" altLang="en-US" sz="900" dirty="0">
                <a:solidFill>
                  <a:schemeClr val="tx1">
                    <a:lumMod val="50000"/>
                    <a:lumOff val="50000"/>
                  </a:schemeClr>
                </a:solidFill>
                <a:latin typeface="微软雅黑" panose="020B0503020204020204" pitchFamily="34" charset="-122"/>
              </a:rPr>
              <a:t>猜你喜欢推荐</a:t>
            </a:r>
            <a:endParaRPr lang="zh-CN" altLang="en-US" sz="900" dirty="0">
              <a:solidFill>
                <a:schemeClr val="tx1">
                  <a:lumMod val="50000"/>
                  <a:lumOff val="50000"/>
                </a:schemeClr>
              </a:solidFill>
              <a:latin typeface="微软雅黑" panose="020B0503020204020204" pitchFamily="34" charset="-122"/>
            </a:endParaRPr>
          </a:p>
          <a:p>
            <a:pPr algn="just">
              <a:spcAft>
                <a:spcPts val="450"/>
              </a:spcAft>
              <a:buClr>
                <a:srgbClr val="00B050"/>
              </a:buClr>
              <a:buSzPct val="80000"/>
              <a:defRPr/>
            </a:pPr>
            <a:r>
              <a:rPr lang="en-US" altLang="zh-CN" sz="900" dirty="0">
                <a:solidFill>
                  <a:schemeClr val="tx1">
                    <a:lumMod val="50000"/>
                    <a:lumOff val="50000"/>
                  </a:schemeClr>
                </a:solidFill>
                <a:latin typeface="微软雅黑" panose="020B0503020204020204" pitchFamily="34" charset="-122"/>
              </a:rPr>
              <a:t>4-</a:t>
            </a:r>
            <a:r>
              <a:rPr lang="zh-CN" altLang="en-US" sz="900" dirty="0">
                <a:solidFill>
                  <a:schemeClr val="tx1">
                    <a:lumMod val="50000"/>
                    <a:lumOff val="50000"/>
                  </a:schemeClr>
                </a:solidFill>
                <a:latin typeface="微软雅黑" panose="020B0503020204020204" pitchFamily="34" charset="-122"/>
              </a:rPr>
              <a:t>文本评论推荐</a:t>
            </a:r>
            <a:endParaRPr lang="zh-CN" altLang="en-US" sz="900" dirty="0">
              <a:solidFill>
                <a:schemeClr val="tx1">
                  <a:lumMod val="50000"/>
                  <a:lumOff val="50000"/>
                </a:schemeClr>
              </a:solidFill>
              <a:latin typeface="微软雅黑" panose="020B0503020204020204" pitchFamily="34" charset="-122"/>
            </a:endParaRPr>
          </a:p>
        </p:txBody>
      </p:sp>
      <p:grpSp>
        <p:nvGrpSpPr>
          <p:cNvPr id="4" name="组合 11"/>
          <p:cNvGrpSpPr/>
          <p:nvPr/>
        </p:nvGrpSpPr>
        <p:grpSpPr>
          <a:xfrm>
            <a:off x="4936969" y="713227"/>
            <a:ext cx="914400" cy="914683"/>
            <a:chOff x="5008976" y="1286594"/>
            <a:chExt cx="914400" cy="914400"/>
          </a:xfrm>
        </p:grpSpPr>
        <p:sp>
          <p:nvSpPr>
            <p:cNvPr id="13" name="椭圆 12"/>
            <p:cNvSpPr/>
            <p:nvPr/>
          </p:nvSpPr>
          <p:spPr>
            <a:xfrm>
              <a:off x="5008976" y="1286594"/>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95000"/>
                    <a:lumOff val="5000"/>
                  </a:schemeClr>
                </a:solidFill>
              </a:endParaRPr>
            </a:p>
          </p:txBody>
        </p:sp>
        <p:sp>
          <p:nvSpPr>
            <p:cNvPr id="14" name="KSO_Shape"/>
            <p:cNvSpPr/>
            <p:nvPr/>
          </p:nvSpPr>
          <p:spPr>
            <a:xfrm>
              <a:off x="5213764" y="1554882"/>
              <a:ext cx="503237" cy="381000"/>
            </a:xfrm>
            <a:custGeom>
              <a:avLst/>
              <a:gdLst>
                <a:gd name="connsiteX0" fmla="*/ 367281 w 529316"/>
                <a:gd name="connsiteY0" fmla="*/ 196274 h 401026"/>
                <a:gd name="connsiteX1" fmla="*/ 355293 w 529316"/>
                <a:gd name="connsiteY1" fmla="*/ 208263 h 401026"/>
                <a:gd name="connsiteX2" fmla="*/ 465090 w 529316"/>
                <a:gd name="connsiteY2" fmla="*/ 318060 h 401026"/>
                <a:gd name="connsiteX3" fmla="*/ 466739 w 529316"/>
                <a:gd name="connsiteY3" fmla="*/ 320716 h 401026"/>
                <a:gd name="connsiteX4" fmla="*/ 491723 w 529316"/>
                <a:gd name="connsiteY4" fmla="*/ 320716 h 401026"/>
                <a:gd name="connsiteX5" fmla="*/ 162035 w 529316"/>
                <a:gd name="connsiteY5" fmla="*/ 196274 h 401026"/>
                <a:gd name="connsiteX6" fmla="*/ 37593 w 529316"/>
                <a:gd name="connsiteY6" fmla="*/ 320716 h 401026"/>
                <a:gd name="connsiteX7" fmla="*/ 62577 w 529316"/>
                <a:gd name="connsiteY7" fmla="*/ 320716 h 401026"/>
                <a:gd name="connsiteX8" fmla="*/ 64225 w 529316"/>
                <a:gd name="connsiteY8" fmla="*/ 318061 h 401026"/>
                <a:gd name="connsiteX9" fmla="*/ 174023 w 529316"/>
                <a:gd name="connsiteY9" fmla="*/ 208263 h 401026"/>
                <a:gd name="connsiteX10" fmla="*/ 46349 w 529316"/>
                <a:gd name="connsiteY10" fmla="*/ 80311 h 401026"/>
                <a:gd name="connsiteX11" fmla="*/ 222791 w 529316"/>
                <a:gd name="connsiteY11" fmla="*/ 256753 h 401026"/>
                <a:gd name="connsiteX12" fmla="*/ 263500 w 529316"/>
                <a:gd name="connsiteY12" fmla="*/ 273616 h 401026"/>
                <a:gd name="connsiteX13" fmla="*/ 264659 w 529316"/>
                <a:gd name="connsiteY13" fmla="*/ 273504 h 401026"/>
                <a:gd name="connsiteX14" fmla="*/ 306525 w 529316"/>
                <a:gd name="connsiteY14" fmla="*/ 256753 h 401026"/>
                <a:gd name="connsiteX15" fmla="*/ 482968 w 529316"/>
                <a:gd name="connsiteY15" fmla="*/ 80311 h 401026"/>
                <a:gd name="connsiteX16" fmla="*/ 458990 w 529316"/>
                <a:gd name="connsiteY16" fmla="*/ 80311 h 401026"/>
                <a:gd name="connsiteX17" fmla="*/ 300904 w 529316"/>
                <a:gd name="connsiteY17" fmla="*/ 238397 h 401026"/>
                <a:gd name="connsiteX18" fmla="*/ 264659 w 529316"/>
                <a:gd name="connsiteY18" fmla="*/ 252899 h 401026"/>
                <a:gd name="connsiteX19" fmla="*/ 263656 w 529316"/>
                <a:gd name="connsiteY19" fmla="*/ 252995 h 401026"/>
                <a:gd name="connsiteX20" fmla="*/ 228412 w 529316"/>
                <a:gd name="connsiteY20" fmla="*/ 238397 h 401026"/>
                <a:gd name="connsiteX21" fmla="*/ 70326 w 529316"/>
                <a:gd name="connsiteY21" fmla="*/ 80311 h 401026"/>
                <a:gd name="connsiteX22" fmla="*/ 92015 w 529316"/>
                <a:gd name="connsiteY22" fmla="*/ 0 h 401026"/>
                <a:gd name="connsiteX23" fmla="*/ 437301 w 529316"/>
                <a:gd name="connsiteY23" fmla="*/ 0 h 401026"/>
                <a:gd name="connsiteX24" fmla="*/ 529316 w 529316"/>
                <a:gd name="connsiteY24" fmla="*/ 92015 h 401026"/>
                <a:gd name="connsiteX25" fmla="*/ 529316 w 529316"/>
                <a:gd name="connsiteY25" fmla="*/ 309011 h 401026"/>
                <a:gd name="connsiteX26" fmla="*/ 437301 w 529316"/>
                <a:gd name="connsiteY26" fmla="*/ 401026 h 401026"/>
                <a:gd name="connsiteX27" fmla="*/ 92015 w 529316"/>
                <a:gd name="connsiteY27" fmla="*/ 401026 h 401026"/>
                <a:gd name="connsiteX28" fmla="*/ 0 w 529316"/>
                <a:gd name="connsiteY28" fmla="*/ 309011 h 401026"/>
                <a:gd name="connsiteX29" fmla="*/ 0 w 529316"/>
                <a:gd name="connsiteY29" fmla="*/ 92015 h 401026"/>
                <a:gd name="connsiteX30" fmla="*/ 92015 w 529316"/>
                <a:gd name="connsiteY30" fmla="*/ 0 h 40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9316" h="401026">
                  <a:moveTo>
                    <a:pt x="367281" y="196274"/>
                  </a:moveTo>
                  <a:lnTo>
                    <a:pt x="355293" y="208263"/>
                  </a:lnTo>
                  <a:lnTo>
                    <a:pt x="465090" y="318060"/>
                  </a:lnTo>
                  <a:cubicBezTo>
                    <a:pt x="465822" y="318792"/>
                    <a:pt x="466527" y="319541"/>
                    <a:pt x="466739" y="320716"/>
                  </a:cubicBezTo>
                  <a:lnTo>
                    <a:pt x="491723" y="320716"/>
                  </a:lnTo>
                  <a:close/>
                  <a:moveTo>
                    <a:pt x="162035" y="196274"/>
                  </a:moveTo>
                  <a:lnTo>
                    <a:pt x="37593" y="320716"/>
                  </a:lnTo>
                  <a:lnTo>
                    <a:pt x="62577" y="320716"/>
                  </a:lnTo>
                  <a:lnTo>
                    <a:pt x="64225" y="318061"/>
                  </a:lnTo>
                  <a:lnTo>
                    <a:pt x="174023" y="208263"/>
                  </a:lnTo>
                  <a:close/>
                  <a:moveTo>
                    <a:pt x="46349" y="80311"/>
                  </a:moveTo>
                  <a:lnTo>
                    <a:pt x="222791" y="256753"/>
                  </a:lnTo>
                  <a:cubicBezTo>
                    <a:pt x="234032" y="267995"/>
                    <a:pt x="248767" y="273616"/>
                    <a:pt x="263500" y="273616"/>
                  </a:cubicBezTo>
                  <a:cubicBezTo>
                    <a:pt x="263887" y="273616"/>
                    <a:pt x="264274" y="273611"/>
                    <a:pt x="264659" y="273504"/>
                  </a:cubicBezTo>
                  <a:cubicBezTo>
                    <a:pt x="279774" y="273906"/>
                    <a:pt x="294989" y="268289"/>
                    <a:pt x="306525" y="256753"/>
                  </a:cubicBezTo>
                  <a:lnTo>
                    <a:pt x="482968" y="80311"/>
                  </a:lnTo>
                  <a:lnTo>
                    <a:pt x="458990" y="80311"/>
                  </a:lnTo>
                  <a:lnTo>
                    <a:pt x="300904" y="238397"/>
                  </a:lnTo>
                  <a:cubicBezTo>
                    <a:pt x="290917" y="248385"/>
                    <a:pt x="277745" y="253247"/>
                    <a:pt x="264659" y="252899"/>
                  </a:cubicBezTo>
                  <a:cubicBezTo>
                    <a:pt x="264325" y="252991"/>
                    <a:pt x="263990" y="252995"/>
                    <a:pt x="263656" y="252995"/>
                  </a:cubicBezTo>
                  <a:cubicBezTo>
                    <a:pt x="250900" y="252995"/>
                    <a:pt x="238144" y="248128"/>
                    <a:pt x="228412" y="238397"/>
                  </a:cubicBezTo>
                  <a:lnTo>
                    <a:pt x="70326" y="80311"/>
                  </a:lnTo>
                  <a:close/>
                  <a:moveTo>
                    <a:pt x="92015" y="0"/>
                  </a:moveTo>
                  <a:lnTo>
                    <a:pt x="437301" y="0"/>
                  </a:lnTo>
                  <a:cubicBezTo>
                    <a:pt x="488119" y="0"/>
                    <a:pt x="529316" y="41197"/>
                    <a:pt x="529316" y="92015"/>
                  </a:cubicBezTo>
                  <a:lnTo>
                    <a:pt x="529316" y="309011"/>
                  </a:lnTo>
                  <a:cubicBezTo>
                    <a:pt x="529316" y="359829"/>
                    <a:pt x="488119" y="401026"/>
                    <a:pt x="437301" y="401026"/>
                  </a:cubicBezTo>
                  <a:lnTo>
                    <a:pt x="92015" y="401026"/>
                  </a:lnTo>
                  <a:cubicBezTo>
                    <a:pt x="41197" y="401026"/>
                    <a:pt x="0" y="359829"/>
                    <a:pt x="0" y="309011"/>
                  </a:cubicBezTo>
                  <a:lnTo>
                    <a:pt x="0" y="92015"/>
                  </a:lnTo>
                  <a:cubicBezTo>
                    <a:pt x="0" y="41197"/>
                    <a:pt x="41197" y="0"/>
                    <a:pt x="9201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95000"/>
                    <a:lumOff val="5000"/>
                  </a:schemeClr>
                </a:solidFill>
              </a:endParaRPr>
            </a:p>
          </p:txBody>
        </p:sp>
      </p:grpSp>
      <p:grpSp>
        <p:nvGrpSpPr>
          <p:cNvPr id="5" name="组合 14"/>
          <p:cNvGrpSpPr/>
          <p:nvPr/>
        </p:nvGrpSpPr>
        <p:grpSpPr>
          <a:xfrm>
            <a:off x="6694332" y="3157143"/>
            <a:ext cx="914400" cy="914683"/>
            <a:chOff x="6766339" y="3729757"/>
            <a:chExt cx="914400" cy="914400"/>
          </a:xfrm>
        </p:grpSpPr>
        <p:sp>
          <p:nvSpPr>
            <p:cNvPr id="16" name="椭圆 15"/>
            <p:cNvSpPr/>
            <p:nvPr/>
          </p:nvSpPr>
          <p:spPr>
            <a:xfrm>
              <a:off x="6766339" y="3729757"/>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95000"/>
                    <a:lumOff val="5000"/>
                  </a:schemeClr>
                </a:solidFill>
              </a:endParaRPr>
            </a:p>
          </p:txBody>
        </p:sp>
        <p:sp>
          <p:nvSpPr>
            <p:cNvPr id="17" name="Freeform 9"/>
            <p:cNvSpPr>
              <a:spLocks noEditPoints="1"/>
            </p:cNvSpPr>
            <p:nvPr/>
          </p:nvSpPr>
          <p:spPr bwMode="auto">
            <a:xfrm>
              <a:off x="7029864" y="3993282"/>
              <a:ext cx="385762" cy="385762"/>
            </a:xfrm>
            <a:custGeom>
              <a:avLst/>
              <a:gdLst>
                <a:gd name="T0" fmla="*/ 2147483647 w 2073"/>
                <a:gd name="T1" fmla="*/ 2147483647 h 2073"/>
                <a:gd name="T2" fmla="*/ 2147483647 w 2073"/>
                <a:gd name="T3" fmla="*/ 2147483647 h 2073"/>
                <a:gd name="T4" fmla="*/ 2147483647 w 2073"/>
                <a:gd name="T5" fmla="*/ 1230957982 h 2073"/>
                <a:gd name="T6" fmla="*/ 2147483647 w 2073"/>
                <a:gd name="T7" fmla="*/ 644480831 h 2073"/>
                <a:gd name="T8" fmla="*/ 2147483647 w 2073"/>
                <a:gd name="T9" fmla="*/ 644480831 h 2073"/>
                <a:gd name="T10" fmla="*/ 2147483647 w 2073"/>
                <a:gd name="T11" fmla="*/ 1810994228 h 2073"/>
                <a:gd name="T12" fmla="*/ 2147483647 w 2073"/>
                <a:gd name="T13" fmla="*/ 2147483647 h 2073"/>
                <a:gd name="T14" fmla="*/ 2147483647 w 2073"/>
                <a:gd name="T15" fmla="*/ 2147483647 h 2073"/>
                <a:gd name="T16" fmla="*/ 2147483647 w 2073"/>
                <a:gd name="T17" fmla="*/ 2147483647 h 2073"/>
                <a:gd name="T18" fmla="*/ 2147483647 w 2073"/>
                <a:gd name="T19" fmla="*/ 2147483647 h 2073"/>
                <a:gd name="T20" fmla="*/ 2147483647 w 2073"/>
                <a:gd name="T21" fmla="*/ 2147483647 h 2073"/>
                <a:gd name="T22" fmla="*/ 2147483647 w 2073"/>
                <a:gd name="T23" fmla="*/ 2147483647 h 2073"/>
                <a:gd name="T24" fmla="*/ 2147483647 w 2073"/>
                <a:gd name="T25" fmla="*/ 2147483647 h 2073"/>
                <a:gd name="T26" fmla="*/ 1630542283 w 2073"/>
                <a:gd name="T27" fmla="*/ 2147483647 h 2073"/>
                <a:gd name="T28" fmla="*/ 1630542283 w 2073"/>
                <a:gd name="T29" fmla="*/ 2147483647 h 2073"/>
                <a:gd name="T30" fmla="*/ 2147483647 w 2073"/>
                <a:gd name="T31" fmla="*/ 2147483647 h 2073"/>
                <a:gd name="T32" fmla="*/ 2147483647 w 2073"/>
                <a:gd name="T33" fmla="*/ 2147483647 h 2073"/>
                <a:gd name="T34" fmla="*/ 2147483647 w 2073"/>
                <a:gd name="T35" fmla="*/ 1810994228 h 2073"/>
                <a:gd name="T36" fmla="*/ 1630542283 w 2073"/>
                <a:gd name="T37" fmla="*/ 2147483647 h 2073"/>
                <a:gd name="T38" fmla="*/ 2147483647 w 2073"/>
                <a:gd name="T39" fmla="*/ 2147483647 h 2073"/>
                <a:gd name="T40" fmla="*/ 2147483647 w 2073"/>
                <a:gd name="T41" fmla="*/ 2147483647 h 2073"/>
                <a:gd name="T42" fmla="*/ 2147483647 w 2073"/>
                <a:gd name="T43" fmla="*/ 2147483647 h 2073"/>
                <a:gd name="T44" fmla="*/ 2147483647 w 2073"/>
                <a:gd name="T45" fmla="*/ 2147483647 h 2073"/>
                <a:gd name="T46" fmla="*/ 2147483647 w 2073"/>
                <a:gd name="T47" fmla="*/ 2147483647 h 2073"/>
                <a:gd name="T48" fmla="*/ 2147483647 w 2073"/>
                <a:gd name="T49" fmla="*/ 2147483647 h 2073"/>
                <a:gd name="T50" fmla="*/ 2147483647 w 2073"/>
                <a:gd name="T51" fmla="*/ 2147483647 h 2073"/>
                <a:gd name="T52" fmla="*/ 2147483647 w 2073"/>
                <a:gd name="T53" fmla="*/ 2147483647 h 2073"/>
                <a:gd name="T54" fmla="*/ 2147483647 w 2073"/>
                <a:gd name="T55" fmla="*/ 2147483647 h 2073"/>
                <a:gd name="T56" fmla="*/ 2147483647 w 2073"/>
                <a:gd name="T57" fmla="*/ 2147483647 h 2073"/>
                <a:gd name="T58" fmla="*/ 1733633037 w 2073"/>
                <a:gd name="T59" fmla="*/ 2147483647 h 2073"/>
                <a:gd name="T60" fmla="*/ 1752990548 w 2073"/>
                <a:gd name="T61" fmla="*/ 2147483647 h 2073"/>
                <a:gd name="T62" fmla="*/ 1050506222 w 2073"/>
                <a:gd name="T63" fmla="*/ 2147483647 h 2073"/>
                <a:gd name="T64" fmla="*/ 1005384536 w 2073"/>
                <a:gd name="T65" fmla="*/ 2147483647 h 2073"/>
                <a:gd name="T66" fmla="*/ 0 w 2073"/>
                <a:gd name="T67" fmla="*/ 2147483647 h 2073"/>
                <a:gd name="T68" fmla="*/ 2147483647 w 2073"/>
                <a:gd name="T69" fmla="*/ 2147483647 h 2073"/>
                <a:gd name="T70" fmla="*/ 2147483647 w 2073"/>
                <a:gd name="T71" fmla="*/ 2147483647 h 207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073" h="2073">
                  <a:moveTo>
                    <a:pt x="1973" y="643"/>
                  </a:moveTo>
                  <a:cubicBezTo>
                    <a:pt x="1883" y="734"/>
                    <a:pt x="1883" y="734"/>
                    <a:pt x="1883" y="734"/>
                  </a:cubicBezTo>
                  <a:cubicBezTo>
                    <a:pt x="1339" y="191"/>
                    <a:pt x="1339" y="191"/>
                    <a:pt x="1339" y="191"/>
                  </a:cubicBezTo>
                  <a:cubicBezTo>
                    <a:pt x="1430" y="100"/>
                    <a:pt x="1430" y="100"/>
                    <a:pt x="1430" y="100"/>
                  </a:cubicBezTo>
                  <a:cubicBezTo>
                    <a:pt x="1530" y="0"/>
                    <a:pt x="1692" y="0"/>
                    <a:pt x="1792" y="100"/>
                  </a:cubicBezTo>
                  <a:cubicBezTo>
                    <a:pt x="1973" y="281"/>
                    <a:pt x="1973" y="281"/>
                    <a:pt x="1973" y="281"/>
                  </a:cubicBezTo>
                  <a:cubicBezTo>
                    <a:pt x="2073" y="381"/>
                    <a:pt x="2073" y="543"/>
                    <a:pt x="1973" y="643"/>
                  </a:cubicBezTo>
                  <a:close/>
                  <a:moveTo>
                    <a:pt x="706" y="1729"/>
                  </a:moveTo>
                  <a:cubicBezTo>
                    <a:pt x="681" y="1754"/>
                    <a:pt x="681" y="1795"/>
                    <a:pt x="706" y="1820"/>
                  </a:cubicBezTo>
                  <a:cubicBezTo>
                    <a:pt x="731" y="1845"/>
                    <a:pt x="771" y="1845"/>
                    <a:pt x="796" y="1820"/>
                  </a:cubicBezTo>
                  <a:cubicBezTo>
                    <a:pt x="1792" y="824"/>
                    <a:pt x="1792" y="824"/>
                    <a:pt x="1792" y="824"/>
                  </a:cubicBezTo>
                  <a:cubicBezTo>
                    <a:pt x="1701" y="734"/>
                    <a:pt x="1701" y="734"/>
                    <a:pt x="1701" y="734"/>
                  </a:cubicBezTo>
                  <a:lnTo>
                    <a:pt x="706" y="1729"/>
                  </a:lnTo>
                  <a:close/>
                  <a:moveTo>
                    <a:pt x="253" y="1277"/>
                  </a:moveTo>
                  <a:cubicBezTo>
                    <a:pt x="228" y="1302"/>
                    <a:pt x="228" y="1342"/>
                    <a:pt x="253" y="1367"/>
                  </a:cubicBezTo>
                  <a:cubicBezTo>
                    <a:pt x="278" y="1392"/>
                    <a:pt x="319" y="1392"/>
                    <a:pt x="344" y="1367"/>
                  </a:cubicBezTo>
                  <a:cubicBezTo>
                    <a:pt x="1339" y="372"/>
                    <a:pt x="1339" y="372"/>
                    <a:pt x="1339" y="372"/>
                  </a:cubicBezTo>
                  <a:cubicBezTo>
                    <a:pt x="1249" y="281"/>
                    <a:pt x="1249" y="281"/>
                    <a:pt x="1249" y="281"/>
                  </a:cubicBezTo>
                  <a:lnTo>
                    <a:pt x="253" y="1277"/>
                  </a:lnTo>
                  <a:close/>
                  <a:moveTo>
                    <a:pt x="1430" y="462"/>
                  </a:moveTo>
                  <a:cubicBezTo>
                    <a:pt x="434" y="1458"/>
                    <a:pt x="434" y="1458"/>
                    <a:pt x="434" y="1458"/>
                  </a:cubicBezTo>
                  <a:cubicBezTo>
                    <a:pt x="384" y="1507"/>
                    <a:pt x="384" y="1589"/>
                    <a:pt x="434" y="1639"/>
                  </a:cubicBezTo>
                  <a:cubicBezTo>
                    <a:pt x="484" y="1689"/>
                    <a:pt x="565" y="1689"/>
                    <a:pt x="615" y="1638"/>
                  </a:cubicBezTo>
                  <a:cubicBezTo>
                    <a:pt x="1611" y="643"/>
                    <a:pt x="1611" y="643"/>
                    <a:pt x="1611" y="643"/>
                  </a:cubicBezTo>
                  <a:lnTo>
                    <a:pt x="1430" y="462"/>
                  </a:lnTo>
                  <a:close/>
                  <a:moveTo>
                    <a:pt x="615" y="1910"/>
                  </a:moveTo>
                  <a:cubicBezTo>
                    <a:pt x="584" y="1879"/>
                    <a:pt x="570" y="1840"/>
                    <a:pt x="564" y="1800"/>
                  </a:cubicBezTo>
                  <a:cubicBezTo>
                    <a:pt x="551" y="1802"/>
                    <a:pt x="538" y="1804"/>
                    <a:pt x="525" y="1804"/>
                  </a:cubicBezTo>
                  <a:cubicBezTo>
                    <a:pt x="456" y="1804"/>
                    <a:pt x="392" y="1777"/>
                    <a:pt x="344" y="1729"/>
                  </a:cubicBezTo>
                  <a:cubicBezTo>
                    <a:pt x="295" y="1681"/>
                    <a:pt x="269" y="1617"/>
                    <a:pt x="269" y="1548"/>
                  </a:cubicBezTo>
                  <a:cubicBezTo>
                    <a:pt x="269" y="1536"/>
                    <a:pt x="271" y="1524"/>
                    <a:pt x="272" y="1511"/>
                  </a:cubicBezTo>
                  <a:cubicBezTo>
                    <a:pt x="231" y="1506"/>
                    <a:pt x="193" y="1488"/>
                    <a:pt x="163" y="1458"/>
                  </a:cubicBezTo>
                  <a:cubicBezTo>
                    <a:pt x="160" y="1455"/>
                    <a:pt x="159" y="1451"/>
                    <a:pt x="156" y="1448"/>
                  </a:cubicBezTo>
                  <a:cubicBezTo>
                    <a:pt x="0" y="2073"/>
                    <a:pt x="0" y="2073"/>
                    <a:pt x="0" y="2073"/>
                  </a:cubicBezTo>
                  <a:cubicBezTo>
                    <a:pt x="624" y="1917"/>
                    <a:pt x="624" y="1917"/>
                    <a:pt x="624" y="1917"/>
                  </a:cubicBezTo>
                  <a:cubicBezTo>
                    <a:pt x="621" y="1914"/>
                    <a:pt x="618" y="1912"/>
                    <a:pt x="615" y="19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95000"/>
                    <a:lumOff val="5000"/>
                  </a:schemeClr>
                </a:solidFill>
              </a:endParaRPr>
            </a:p>
          </p:txBody>
        </p:sp>
      </p:grpSp>
      <p:sp>
        <p:nvSpPr>
          <p:cNvPr id="18" name="矩形 17"/>
          <p:cNvSpPr>
            <a:spLocks noChangeArrowheads="1"/>
          </p:cNvSpPr>
          <p:nvPr/>
        </p:nvSpPr>
        <p:spPr bwMode="auto">
          <a:xfrm>
            <a:off x="914203" y="1474663"/>
            <a:ext cx="3081734"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just">
              <a:spcAft>
                <a:spcPts val="450"/>
              </a:spcAft>
              <a:buClr>
                <a:srgbClr val="00B050"/>
              </a:buClr>
              <a:buSzPct val="80000"/>
              <a:defRPr/>
            </a:pPr>
            <a:r>
              <a:rPr lang="zh-CN" altLang="en-US" sz="900" dirty="0" smtClean="0">
                <a:solidFill>
                  <a:schemeClr val="tx1">
                    <a:lumMod val="50000"/>
                    <a:lumOff val="50000"/>
                  </a:schemeClr>
                </a:solidFill>
                <a:latin typeface="微软雅黑" panose="020B0503020204020204" pitchFamily="34" charset="-122"/>
              </a:rPr>
              <a:t>根据你在电商网站上所填的信息和你的行为，可以用一些标签把你描绘出来，描述你的标签就是用户画像。构建用户画像的核心工作即是给用户贴“标签”。</a:t>
            </a:r>
            <a:endParaRPr lang="en-US" altLang="zh-CN" sz="900" dirty="0">
              <a:solidFill>
                <a:schemeClr val="tx1">
                  <a:lumMod val="50000"/>
                  <a:lumOff val="50000"/>
                </a:schemeClr>
              </a:solidFill>
              <a:latin typeface="微软雅黑" panose="020B0503020204020204" pitchFamily="34" charset="-122"/>
            </a:endParaRPr>
          </a:p>
        </p:txBody>
      </p:sp>
      <p:sp>
        <p:nvSpPr>
          <p:cNvPr id="19" name="矩形 18"/>
          <p:cNvSpPr>
            <a:spLocks noChangeArrowheads="1"/>
          </p:cNvSpPr>
          <p:nvPr/>
        </p:nvSpPr>
        <p:spPr bwMode="auto">
          <a:xfrm>
            <a:off x="926902" y="1177817"/>
            <a:ext cx="1809750" cy="31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lnSpc>
                <a:spcPct val="120000"/>
              </a:lnSpc>
            </a:pPr>
            <a:r>
              <a:rPr lang="zh-CN" altLang="en-US" sz="1200" dirty="0" smtClean="0">
                <a:solidFill>
                  <a:schemeClr val="tx1">
                    <a:lumMod val="75000"/>
                    <a:lumOff val="25000"/>
                  </a:schemeClr>
                </a:solidFill>
                <a:latin typeface="微软雅黑" panose="020B0503020204020204" pitchFamily="34" charset="-122"/>
              </a:rPr>
              <a:t>场景</a:t>
            </a:r>
            <a:r>
              <a:rPr lang="en-US" altLang="zh-CN" sz="1200" dirty="0" smtClean="0">
                <a:solidFill>
                  <a:schemeClr val="tx1">
                    <a:lumMod val="75000"/>
                    <a:lumOff val="25000"/>
                  </a:schemeClr>
                </a:solidFill>
                <a:latin typeface="微软雅黑" panose="020B0503020204020204" pitchFamily="34" charset="-122"/>
              </a:rPr>
              <a:t>1</a:t>
            </a:r>
            <a:r>
              <a:rPr lang="zh-CN" altLang="en-US" sz="1200" dirty="0" smtClean="0">
                <a:solidFill>
                  <a:schemeClr val="tx1">
                    <a:lumMod val="75000"/>
                    <a:lumOff val="25000"/>
                  </a:schemeClr>
                </a:solidFill>
                <a:latin typeface="微软雅黑" panose="020B0503020204020204" pitchFamily="34" charset="-122"/>
              </a:rPr>
              <a:t>：用户画像</a:t>
            </a:r>
            <a:endParaRPr lang="zh-CN" altLang="en-US" sz="1200" dirty="0" smtClean="0">
              <a:solidFill>
                <a:schemeClr val="tx1">
                  <a:lumMod val="75000"/>
                  <a:lumOff val="25000"/>
                </a:schemeClr>
              </a:solidFill>
              <a:latin typeface="微软雅黑" panose="020B0503020204020204" pitchFamily="34" charset="-122"/>
            </a:endParaRPr>
          </a:p>
        </p:txBody>
      </p:sp>
      <p:sp>
        <p:nvSpPr>
          <p:cNvPr id="20" name="矩形 19"/>
          <p:cNvSpPr>
            <a:spLocks noChangeArrowheads="1"/>
          </p:cNvSpPr>
          <p:nvPr/>
        </p:nvSpPr>
        <p:spPr bwMode="auto">
          <a:xfrm>
            <a:off x="914203" y="3213049"/>
            <a:ext cx="32257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just">
              <a:spcAft>
                <a:spcPts val="450"/>
              </a:spcAft>
              <a:buClr>
                <a:srgbClr val="00B050"/>
              </a:buClr>
              <a:buSzPct val="80000"/>
              <a:defRPr/>
            </a:pPr>
            <a:r>
              <a:rPr lang="zh-CN" sz="900" dirty="0" smtClean="0">
                <a:solidFill>
                  <a:schemeClr val="tx1">
                    <a:lumMod val="50000"/>
                    <a:lumOff val="50000"/>
                  </a:schemeClr>
                </a:solidFill>
                <a:latin typeface="微软雅黑" panose="020B0503020204020204" pitchFamily="34" charset="-122"/>
              </a:rPr>
              <a:t>如何根据用户的喜好推荐合适的商品</a:t>
            </a:r>
            <a:r>
              <a:rPr lang="zh-CN" altLang="en-US" sz="900" dirty="0" smtClean="0">
                <a:solidFill>
                  <a:schemeClr val="tx1">
                    <a:lumMod val="50000"/>
                    <a:lumOff val="50000"/>
                  </a:schemeClr>
                </a:solidFill>
                <a:latin typeface="微软雅黑" panose="020B0503020204020204" pitchFamily="34" charset="-122"/>
              </a:rPr>
              <a:t>？利用推荐系统完成电商、金融等行业的实际变现。</a:t>
            </a:r>
            <a:endParaRPr lang="zh-CN" altLang="en-US" sz="900" dirty="0">
              <a:solidFill>
                <a:schemeClr val="tx1">
                  <a:lumMod val="95000"/>
                  <a:lumOff val="5000"/>
                </a:schemeClr>
              </a:solidFill>
            </a:endParaRPr>
          </a:p>
        </p:txBody>
      </p:sp>
      <p:sp>
        <p:nvSpPr>
          <p:cNvPr id="25" name="矩形 24"/>
          <p:cNvSpPr>
            <a:spLocks noChangeArrowheads="1"/>
          </p:cNvSpPr>
          <p:nvPr/>
        </p:nvSpPr>
        <p:spPr bwMode="auto">
          <a:xfrm>
            <a:off x="926902" y="2939914"/>
            <a:ext cx="1809750" cy="31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l">
              <a:lnSpc>
                <a:spcPct val="120000"/>
              </a:lnSpc>
            </a:pPr>
            <a:r>
              <a:rPr lang="en-US" altLang="zh-CN" sz="1200" dirty="0" smtClean="0">
                <a:solidFill>
                  <a:schemeClr val="tx1">
                    <a:lumMod val="75000"/>
                    <a:lumOff val="25000"/>
                  </a:schemeClr>
                </a:solidFill>
                <a:latin typeface="微软雅黑" panose="020B0503020204020204" pitchFamily="34" charset="-122"/>
              </a:rPr>
              <a:t>     </a:t>
            </a:r>
            <a:r>
              <a:rPr lang="zh-CN" altLang="en-US" sz="1200" dirty="0" smtClean="0">
                <a:solidFill>
                  <a:schemeClr val="tx1">
                    <a:lumMod val="75000"/>
                    <a:lumOff val="25000"/>
                  </a:schemeClr>
                </a:solidFill>
                <a:latin typeface="微软雅黑" panose="020B0503020204020204" pitchFamily="34" charset="-122"/>
              </a:rPr>
              <a:t>场景</a:t>
            </a:r>
            <a:r>
              <a:rPr lang="en-US" altLang="zh-CN" sz="1200" dirty="0" smtClean="0">
                <a:solidFill>
                  <a:schemeClr val="tx1">
                    <a:lumMod val="75000"/>
                    <a:lumOff val="25000"/>
                  </a:schemeClr>
                </a:solidFill>
                <a:latin typeface="微软雅黑" panose="020B0503020204020204" pitchFamily="34" charset="-122"/>
              </a:rPr>
              <a:t>2</a:t>
            </a:r>
            <a:r>
              <a:rPr lang="zh-CN" altLang="en-US" sz="1200" dirty="0" smtClean="0">
                <a:solidFill>
                  <a:schemeClr val="tx1">
                    <a:lumMod val="75000"/>
                    <a:lumOff val="25000"/>
                  </a:schemeClr>
                </a:solidFill>
                <a:latin typeface="微软雅黑" panose="020B0503020204020204" pitchFamily="34" charset="-122"/>
              </a:rPr>
              <a:t>：推荐系统</a:t>
            </a:r>
            <a:endParaRPr lang="zh-CN" altLang="en-US" sz="1200" dirty="0" smtClean="0">
              <a:solidFill>
                <a:schemeClr val="tx1">
                  <a:lumMod val="75000"/>
                  <a:lumOff val="25000"/>
                </a:schemeClr>
              </a:solidFill>
              <a:latin typeface="微软雅黑" panose="020B0503020204020204" pitchFamily="34" charset="-122"/>
            </a:endParaRPr>
          </a:p>
        </p:txBody>
      </p:sp>
      <p:sp>
        <p:nvSpPr>
          <p:cNvPr id="26" name="椭圆 25"/>
          <p:cNvSpPr/>
          <p:nvPr/>
        </p:nvSpPr>
        <p:spPr>
          <a:xfrm>
            <a:off x="539554" y="1230221"/>
            <a:ext cx="398463" cy="39858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95000"/>
                  <a:lumOff val="5000"/>
                </a:schemeClr>
              </a:solidFill>
            </a:endParaRPr>
          </a:p>
        </p:txBody>
      </p:sp>
      <p:sp>
        <p:nvSpPr>
          <p:cNvPr id="27" name="椭圆 26"/>
          <p:cNvSpPr/>
          <p:nvPr/>
        </p:nvSpPr>
        <p:spPr>
          <a:xfrm>
            <a:off x="539554" y="3016139"/>
            <a:ext cx="398463" cy="40017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lumMod val="95000"/>
                  <a:lumOff val="5000"/>
                </a:schemeClr>
              </a:solidFill>
            </a:endParaRPr>
          </a:p>
        </p:txBody>
      </p:sp>
      <p:pic>
        <p:nvPicPr>
          <p:cNvPr id="12" name="图片 11"/>
          <p:cNvPicPr>
            <a:picLocks noChangeAspect="1"/>
          </p:cNvPicPr>
          <p:nvPr/>
        </p:nvPicPr>
        <p:blipFill>
          <a:blip r:embed="rId1"/>
          <a:stretch>
            <a:fillRect/>
          </a:stretch>
        </p:blipFill>
        <p:spPr>
          <a:xfrm>
            <a:off x="938530" y="2010410"/>
            <a:ext cx="2969260" cy="669925"/>
          </a:xfrm>
          <a:prstGeom prst="rect">
            <a:avLst/>
          </a:prstGeom>
        </p:spPr>
      </p:pic>
      <p:sp>
        <p:nvSpPr>
          <p:cNvPr id="21" name="矩形 20"/>
          <p:cNvSpPr>
            <a:spLocks noChangeArrowheads="1"/>
          </p:cNvSpPr>
          <p:nvPr/>
        </p:nvSpPr>
        <p:spPr bwMode="auto">
          <a:xfrm>
            <a:off x="6552727" y="1721910"/>
            <a:ext cx="1809750" cy="31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lnSpc>
                <a:spcPct val="120000"/>
              </a:lnSpc>
            </a:pPr>
            <a:r>
              <a:rPr lang="zh-CN" altLang="en-US" sz="1200" dirty="0" smtClean="0">
                <a:solidFill>
                  <a:schemeClr val="tx1">
                    <a:lumMod val="75000"/>
                    <a:lumOff val="25000"/>
                  </a:schemeClr>
                </a:solidFill>
                <a:latin typeface="微软雅黑" panose="020B0503020204020204" pitchFamily="34" charset="-122"/>
              </a:rPr>
              <a:t>多场景推荐</a:t>
            </a:r>
            <a:endParaRPr lang="zh-CN" altLang="en-US" sz="1200" dirty="0" smtClean="0">
              <a:solidFill>
                <a:schemeClr val="tx1">
                  <a:lumMod val="75000"/>
                  <a:lumOff val="25000"/>
                </a:schemeClr>
              </a:solidFill>
              <a:latin typeface="微软雅黑" panose="020B0503020204020204" pitchFamily="34" charset="-122"/>
            </a:endParaRPr>
          </a:p>
        </p:txBody>
      </p:sp>
      <p:pic>
        <p:nvPicPr>
          <p:cNvPr id="22" name="图片 21"/>
          <p:cNvPicPr>
            <a:picLocks noChangeAspect="1"/>
          </p:cNvPicPr>
          <p:nvPr/>
        </p:nvPicPr>
        <p:blipFill>
          <a:blip r:embed="rId2"/>
          <a:stretch>
            <a:fillRect/>
          </a:stretch>
        </p:blipFill>
        <p:spPr>
          <a:xfrm>
            <a:off x="786765" y="3756660"/>
            <a:ext cx="4354830" cy="1169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53" presetClass="entr" presetSubtype="16"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par>
                          <p:cTn id="22" fill="hold">
                            <p:stCondLst>
                              <p:cond delay="1000"/>
                            </p:stCondLst>
                            <p:childTnLst>
                              <p:par>
                                <p:cTn id="23" presetID="14" presetClass="entr" presetSubtype="1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500"/>
                                        <p:tgtEl>
                                          <p:spTgt spid="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childTnLst>
                          </p:cTn>
                        </p:par>
                        <p:par>
                          <p:cTn id="32" fill="hold">
                            <p:stCondLst>
                              <p:cond delay="1500"/>
                            </p:stCondLst>
                            <p:childTnLst>
                              <p:par>
                                <p:cTn id="33" presetID="2" presetClass="entr" presetSubtype="8"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0-#ppt_w/2"/>
                                          </p:val>
                                        </p:tav>
                                        <p:tav tm="100000">
                                          <p:val>
                                            <p:strVal val="#ppt_x"/>
                                          </p:val>
                                        </p:tav>
                                      </p:tavLst>
                                    </p:anim>
                                    <p:anim calcmode="lin" valueType="num">
                                      <p:cBhvr additive="base">
                                        <p:cTn id="36" dur="500" fill="hold"/>
                                        <p:tgtEl>
                                          <p:spTgt spid="26"/>
                                        </p:tgtEl>
                                        <p:attrNameLst>
                                          <p:attrName>ppt_y</p:attrName>
                                        </p:attrNameLst>
                                      </p:cBhvr>
                                      <p:tavLst>
                                        <p:tav tm="0">
                                          <p:val>
                                            <p:strVal val="#ppt_y"/>
                                          </p:val>
                                        </p:tav>
                                        <p:tav tm="100000">
                                          <p:val>
                                            <p:strVal val="#ppt_y"/>
                                          </p:val>
                                        </p:tav>
                                      </p:tavLst>
                                    </p:anim>
                                  </p:childTnLst>
                                </p:cTn>
                              </p:par>
                            </p:childTnLst>
                          </p:cTn>
                        </p:par>
                        <p:par>
                          <p:cTn id="37" fill="hold">
                            <p:stCondLst>
                              <p:cond delay="2000"/>
                            </p:stCondLst>
                            <p:childTnLst>
                              <p:par>
                                <p:cTn id="38" presetID="42"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anim calcmode="lin" valueType="num">
                                      <p:cBhvr>
                                        <p:cTn id="41" dur="1000" fill="hold"/>
                                        <p:tgtEl>
                                          <p:spTgt spid="19"/>
                                        </p:tgtEl>
                                        <p:attrNameLst>
                                          <p:attrName>ppt_x</p:attrName>
                                        </p:attrNameLst>
                                      </p:cBhvr>
                                      <p:tavLst>
                                        <p:tav tm="0">
                                          <p:val>
                                            <p:strVal val="#ppt_x"/>
                                          </p:val>
                                        </p:tav>
                                        <p:tav tm="100000">
                                          <p:val>
                                            <p:strVal val="#ppt_x"/>
                                          </p:val>
                                        </p:tav>
                                      </p:tavLst>
                                    </p:anim>
                                    <p:anim calcmode="lin" valueType="num">
                                      <p:cBhvr>
                                        <p:cTn id="42" dur="1000" fill="hold"/>
                                        <p:tgtEl>
                                          <p:spTgt spid="19"/>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22" presetClass="entr" presetSubtype="1"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up)">
                                      <p:cBhvr>
                                        <p:cTn id="46" dur="500"/>
                                        <p:tgtEl>
                                          <p:spTgt spid="18"/>
                                        </p:tgtEl>
                                      </p:cBhvr>
                                    </p:animEffect>
                                  </p:childTnLst>
                                </p:cTn>
                              </p:par>
                            </p:childTnLst>
                          </p:cTn>
                        </p:par>
                        <p:par>
                          <p:cTn id="47" fill="hold">
                            <p:stCondLst>
                              <p:cond delay="3500"/>
                            </p:stCondLst>
                            <p:childTnLst>
                              <p:par>
                                <p:cTn id="48" presetID="2" presetClass="entr" presetSubtype="8"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additive="base">
                                        <p:cTn id="50" dur="500" fill="hold"/>
                                        <p:tgtEl>
                                          <p:spTgt spid="27"/>
                                        </p:tgtEl>
                                        <p:attrNameLst>
                                          <p:attrName>ppt_x</p:attrName>
                                        </p:attrNameLst>
                                      </p:cBhvr>
                                      <p:tavLst>
                                        <p:tav tm="0">
                                          <p:val>
                                            <p:strVal val="0-#ppt_w/2"/>
                                          </p:val>
                                        </p:tav>
                                        <p:tav tm="100000">
                                          <p:val>
                                            <p:strVal val="#ppt_x"/>
                                          </p:val>
                                        </p:tav>
                                      </p:tavLst>
                                    </p:anim>
                                    <p:anim calcmode="lin" valueType="num">
                                      <p:cBhvr additive="base">
                                        <p:cTn id="51" dur="500" fill="hold"/>
                                        <p:tgtEl>
                                          <p:spTgt spid="27"/>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42"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1000"/>
                                        <p:tgtEl>
                                          <p:spTgt spid="25"/>
                                        </p:tgtEl>
                                      </p:cBhvr>
                                    </p:animEffect>
                                    <p:anim calcmode="lin" valueType="num">
                                      <p:cBhvr>
                                        <p:cTn id="56" dur="1000" fill="hold"/>
                                        <p:tgtEl>
                                          <p:spTgt spid="25"/>
                                        </p:tgtEl>
                                        <p:attrNameLst>
                                          <p:attrName>ppt_x</p:attrName>
                                        </p:attrNameLst>
                                      </p:cBhvr>
                                      <p:tavLst>
                                        <p:tav tm="0">
                                          <p:val>
                                            <p:strVal val="#ppt_x"/>
                                          </p:val>
                                        </p:tav>
                                        <p:tav tm="100000">
                                          <p:val>
                                            <p:strVal val="#ppt_x"/>
                                          </p:val>
                                        </p:tav>
                                      </p:tavLst>
                                    </p:anim>
                                    <p:anim calcmode="lin" valueType="num">
                                      <p:cBhvr>
                                        <p:cTn id="57" dur="1000" fill="hold"/>
                                        <p:tgtEl>
                                          <p:spTgt spid="25"/>
                                        </p:tgtEl>
                                        <p:attrNameLst>
                                          <p:attrName>ppt_y</p:attrName>
                                        </p:attrNameLst>
                                      </p:cBhvr>
                                      <p:tavLst>
                                        <p:tav tm="0">
                                          <p:val>
                                            <p:strVal val="#ppt_y+.1"/>
                                          </p:val>
                                        </p:tav>
                                        <p:tav tm="100000">
                                          <p:val>
                                            <p:strVal val="#ppt_y"/>
                                          </p:val>
                                        </p:tav>
                                      </p:tavLst>
                                    </p:anim>
                                  </p:childTnLst>
                                </p:cTn>
                              </p:par>
                            </p:childTnLst>
                          </p:cTn>
                        </p:par>
                        <p:par>
                          <p:cTn id="58" fill="hold">
                            <p:stCondLst>
                              <p:cond delay="5000"/>
                            </p:stCondLst>
                            <p:childTnLst>
                              <p:par>
                                <p:cTn id="59" presetID="22" presetClass="entr" presetSubtype="1"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up)">
                                      <p:cBhvr>
                                        <p:cTn id="61" dur="500"/>
                                        <p:tgtEl>
                                          <p:spTgt spid="20"/>
                                        </p:tgtEl>
                                      </p:cBhvr>
                                    </p:animEffect>
                                  </p:childTnLst>
                                </p:cTn>
                              </p:par>
                            </p:childTnLst>
                          </p:cTn>
                        </p:par>
                        <p:par>
                          <p:cTn id="62" fill="hold">
                            <p:stCondLst>
                              <p:cond delay="5500"/>
                            </p:stCondLst>
                            <p:childTnLst>
                              <p:par>
                                <p:cTn id="63" presetID="14" presetClass="entr" presetSubtype="10"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randombar(horizontal)">
                                      <p:cBhvr>
                                        <p:cTn id="6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p:bldP spid="9" grpId="0"/>
      <p:bldP spid="10" grpId="0"/>
      <p:bldP spid="18" grpId="0"/>
      <p:bldP spid="19" grpId="0"/>
      <p:bldP spid="20" grpId="0"/>
      <p:bldP spid="25" grpId="0"/>
      <p:bldP spid="26" grpId="0" bldLvl="0" animBg="1"/>
      <p:bldP spid="27" grpId="0" bldLvl="0" animBg="1"/>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98525" y="1079500"/>
            <a:ext cx="6843395" cy="3835400"/>
          </a:xfrm>
          <a:prstGeom prst="rect">
            <a:avLst/>
          </a:prstGeom>
        </p:spPr>
      </p:pic>
      <p:sp>
        <p:nvSpPr>
          <p:cNvPr id="3" name="文本框 2"/>
          <p:cNvSpPr txBox="1"/>
          <p:nvPr/>
        </p:nvSpPr>
        <p:spPr>
          <a:xfrm>
            <a:off x="334645" y="635000"/>
            <a:ext cx="8248650" cy="368300"/>
          </a:xfrm>
          <a:prstGeom prst="rect">
            <a:avLst/>
          </a:prstGeom>
          <a:noFill/>
        </p:spPr>
        <p:txBody>
          <a:bodyPr wrap="square" rtlCol="0">
            <a:spAutoFit/>
          </a:bodyPr>
          <a:p>
            <a:pPr algn="l">
              <a:buClrTx/>
              <a:buSzTx/>
              <a:buFontTx/>
            </a:pPr>
            <a:r>
              <a:rPr lang="zh-CN" altLang="en-US" sz="1800">
                <a:ln w="10160">
                  <a:solidFill>
                    <a:schemeClr val="accent5"/>
                  </a:solidFill>
                  <a:prstDash val="solid"/>
                </a:ln>
                <a:solidFill>
                  <a:schemeClr val="bg1"/>
                </a:solidFill>
                <a:effectLst>
                  <a:outerShdw blurRad="38100" dist="22860" dir="5400000" algn="tl" rotWithShape="0">
                    <a:srgbClr val="000000">
                      <a:alpha val="30000"/>
                    </a:srgbClr>
                  </a:outerShdw>
                </a:effectLst>
              </a:rPr>
              <a:t>关于相似电视剧，更多视频推荐场景</a:t>
            </a:r>
            <a:endParaRPr lang="zh-CN" altLang="en-US" sz="1800">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图片 14"/>
          <p:cNvPicPr>
            <a:picLocks noChangeAspect="1"/>
          </p:cNvPicPr>
          <p:nvPr/>
        </p:nvPicPr>
        <p:blipFill>
          <a:blip r:embed="rId1"/>
          <a:stretch>
            <a:fillRect/>
          </a:stretch>
        </p:blipFill>
        <p:spPr>
          <a:xfrm>
            <a:off x="4045585" y="970915"/>
            <a:ext cx="4764405" cy="1725295"/>
          </a:xfrm>
          <a:prstGeom prst="rect">
            <a:avLst/>
          </a:prstGeom>
        </p:spPr>
      </p:pic>
      <p:pic>
        <p:nvPicPr>
          <p:cNvPr id="2" name="图片 1"/>
          <p:cNvPicPr>
            <a:picLocks noChangeAspect="1"/>
          </p:cNvPicPr>
          <p:nvPr/>
        </p:nvPicPr>
        <p:blipFill>
          <a:blip r:embed="rId2"/>
          <a:stretch>
            <a:fillRect/>
          </a:stretch>
        </p:blipFill>
        <p:spPr>
          <a:xfrm>
            <a:off x="649605" y="3401060"/>
            <a:ext cx="3816985" cy="1481455"/>
          </a:xfrm>
          <a:prstGeom prst="rect">
            <a:avLst/>
          </a:prstGeom>
        </p:spPr>
      </p:pic>
      <p:pic>
        <p:nvPicPr>
          <p:cNvPr id="3" name="图片 2"/>
          <p:cNvPicPr>
            <a:picLocks noChangeAspect="1"/>
          </p:cNvPicPr>
          <p:nvPr/>
        </p:nvPicPr>
        <p:blipFill>
          <a:blip r:embed="rId3"/>
          <a:stretch>
            <a:fillRect/>
          </a:stretch>
        </p:blipFill>
        <p:spPr>
          <a:xfrm>
            <a:off x="5482590" y="3134360"/>
            <a:ext cx="2533650" cy="1894840"/>
          </a:xfrm>
          <a:prstGeom prst="rect">
            <a:avLst/>
          </a:prstGeom>
        </p:spPr>
      </p:pic>
      <p:sp>
        <p:nvSpPr>
          <p:cNvPr id="4" name="文本框 3"/>
          <p:cNvSpPr txBox="1"/>
          <p:nvPr/>
        </p:nvSpPr>
        <p:spPr>
          <a:xfrm>
            <a:off x="708025" y="2889885"/>
            <a:ext cx="4382770" cy="245110"/>
          </a:xfrm>
          <a:prstGeom prst="rect">
            <a:avLst/>
          </a:prstGeom>
          <a:noFill/>
        </p:spPr>
        <p:txBody>
          <a:bodyPr wrap="square" rtlCol="0">
            <a:spAutoFit/>
          </a:bodyPr>
          <a:p>
            <a:r>
              <a:rPr lang="zh-CN" altLang="en-US" sz="1000"/>
              <a:t>晚上18:00-24:00是用户们使用网络婚恋交友服务的高峰时段</a:t>
            </a:r>
            <a:endParaRPr lang="zh-CN" altLang="en-US" sz="1000"/>
          </a:p>
        </p:txBody>
      </p:sp>
      <p:sp>
        <p:nvSpPr>
          <p:cNvPr id="5" name="文本框 4"/>
          <p:cNvSpPr txBox="1"/>
          <p:nvPr/>
        </p:nvSpPr>
        <p:spPr>
          <a:xfrm>
            <a:off x="5360035" y="2889885"/>
            <a:ext cx="3101340" cy="245110"/>
          </a:xfrm>
          <a:prstGeom prst="rect">
            <a:avLst/>
          </a:prstGeom>
          <a:noFill/>
        </p:spPr>
        <p:txBody>
          <a:bodyPr wrap="square" rtlCol="0">
            <a:spAutoFit/>
          </a:bodyPr>
          <a:p>
            <a:r>
              <a:rPr lang="zh-CN" altLang="en-US" sz="1000"/>
              <a:t>有78.7%的用户使用过线上付费服务</a:t>
            </a:r>
            <a:endParaRPr lang="zh-CN" altLang="en-US" sz="1000"/>
          </a:p>
        </p:txBody>
      </p:sp>
      <p:sp>
        <p:nvSpPr>
          <p:cNvPr id="6" name="文本框 5"/>
          <p:cNvSpPr txBox="1"/>
          <p:nvPr/>
        </p:nvSpPr>
        <p:spPr>
          <a:xfrm>
            <a:off x="577215" y="602615"/>
            <a:ext cx="7369175" cy="368300"/>
          </a:xfrm>
          <a:prstGeom prst="rect">
            <a:avLst/>
          </a:prstGeom>
          <a:noFill/>
        </p:spPr>
        <p:txBody>
          <a:bodyPr wrap="square" rtlCol="0">
            <a:spAutoFit/>
          </a:bodyPr>
          <a:p>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相亲场景用户画像</a:t>
            </a:r>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分析场景案例</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endParaRPr>
          </a:p>
        </p:txBody>
      </p:sp>
      <p:sp>
        <p:nvSpPr>
          <p:cNvPr id="7" name="文本框 6"/>
          <p:cNvSpPr txBox="1"/>
          <p:nvPr/>
        </p:nvSpPr>
        <p:spPr>
          <a:xfrm>
            <a:off x="649605" y="1068705"/>
            <a:ext cx="4023360" cy="1168400"/>
          </a:xfrm>
          <a:prstGeom prst="rect">
            <a:avLst/>
          </a:prstGeom>
          <a:noFill/>
        </p:spPr>
        <p:txBody>
          <a:bodyPr wrap="square" rtlCol="0">
            <a:spAutoFit/>
          </a:bodyPr>
          <a:p>
            <a:r>
              <a:rPr lang="zh-CN" altLang="en-US" sz="1400">
                <a:solidFill>
                  <a:schemeClr val="tx1"/>
                </a:solidFill>
                <a:effectLst>
                  <a:outerShdw blurRad="38100" dist="19050" dir="2700000" algn="tl" rotWithShape="0">
                    <a:schemeClr val="dk1">
                      <a:alpha val="40000"/>
                    </a:schemeClr>
                  </a:outerShdw>
                </a:effectLst>
              </a:rPr>
              <a:t>高学历，高收入，重消费的事业型</a:t>
            </a:r>
            <a:endParaRPr lang="zh-CN" altLang="en-US" sz="1400">
              <a:solidFill>
                <a:schemeClr val="tx1"/>
              </a:solidFill>
              <a:effectLst>
                <a:outerShdw blurRad="38100" dist="19050" dir="2700000" algn="tl" rotWithShape="0">
                  <a:schemeClr val="dk1">
                    <a:alpha val="40000"/>
                  </a:schemeClr>
                </a:outerShdw>
              </a:effectLst>
            </a:endParaRPr>
          </a:p>
          <a:p>
            <a:r>
              <a:rPr lang="zh-CN" altLang="en-US" sz="1400">
                <a:solidFill>
                  <a:schemeClr val="tx1"/>
                </a:solidFill>
                <a:effectLst>
                  <a:outerShdw blurRad="38100" dist="19050" dir="2700000" algn="tl" rotWithShape="0">
                    <a:schemeClr val="dk1">
                      <a:alpha val="40000"/>
                    </a:schemeClr>
                  </a:outerShdw>
                </a:effectLst>
              </a:rPr>
              <a:t>“事业精英型”</a:t>
            </a:r>
            <a:endParaRPr lang="zh-CN" altLang="en-US" sz="1400">
              <a:solidFill>
                <a:schemeClr val="tx1"/>
              </a:solidFill>
              <a:effectLst>
                <a:outerShdw blurRad="38100" dist="19050" dir="2700000" algn="tl" rotWithShape="0">
                  <a:schemeClr val="dk1">
                    <a:alpha val="40000"/>
                  </a:schemeClr>
                </a:outerShdw>
              </a:effectLst>
            </a:endParaRPr>
          </a:p>
          <a:p>
            <a:r>
              <a:rPr lang="zh-CN" altLang="en-US" sz="1400">
                <a:solidFill>
                  <a:schemeClr val="tx1"/>
                </a:solidFill>
                <a:effectLst>
                  <a:outerShdw blurRad="38100" dist="19050" dir="2700000" algn="tl" rotWithShape="0">
                    <a:schemeClr val="dk1">
                      <a:alpha val="40000"/>
                    </a:schemeClr>
                  </a:outerShdw>
                </a:effectLst>
              </a:rPr>
              <a:t>“经济小康型”</a:t>
            </a:r>
            <a:endParaRPr lang="zh-CN" altLang="en-US" sz="1400">
              <a:solidFill>
                <a:schemeClr val="tx1"/>
              </a:solidFill>
              <a:effectLst>
                <a:outerShdw blurRad="38100" dist="19050" dir="2700000" algn="tl" rotWithShape="0">
                  <a:schemeClr val="dk1">
                    <a:alpha val="40000"/>
                  </a:schemeClr>
                </a:outerShdw>
              </a:effectLst>
            </a:endParaRPr>
          </a:p>
          <a:p>
            <a:r>
              <a:rPr lang="zh-CN" altLang="en-US" sz="1400">
                <a:solidFill>
                  <a:schemeClr val="tx1"/>
                </a:solidFill>
                <a:effectLst>
                  <a:outerShdw blurRad="38100" dist="19050" dir="2700000" algn="tl" rotWithShape="0">
                    <a:schemeClr val="dk1">
                      <a:alpha val="40000"/>
                    </a:schemeClr>
                  </a:outerShdw>
                </a:effectLst>
              </a:rPr>
              <a:t>“前卫一族型”</a:t>
            </a:r>
            <a:endParaRPr lang="zh-CN" altLang="en-US" sz="1400">
              <a:solidFill>
                <a:schemeClr val="tx1"/>
              </a:solidFill>
              <a:effectLst>
                <a:outerShdw blurRad="38100" dist="19050" dir="2700000" algn="tl" rotWithShape="0">
                  <a:schemeClr val="dk1">
                    <a:alpha val="40000"/>
                  </a:schemeClr>
                </a:outerShdw>
              </a:effectLst>
            </a:endParaRPr>
          </a:p>
          <a:p>
            <a:r>
              <a:rPr lang="zh-CN" altLang="en-US" sz="1400">
                <a:solidFill>
                  <a:schemeClr val="tx1"/>
                </a:solidFill>
                <a:effectLst>
                  <a:outerShdw blurRad="38100" dist="19050" dir="2700000" algn="tl" rotWithShape="0">
                    <a:schemeClr val="dk1">
                      <a:alpha val="40000"/>
                    </a:schemeClr>
                  </a:outerShdw>
                </a:effectLst>
              </a:rPr>
              <a:t>“起步青年型”</a:t>
            </a:r>
            <a:endParaRPr lang="zh-CN" altLang="en-US" sz="1400">
              <a:solidFill>
                <a:schemeClr val="tx1"/>
              </a:solidFill>
              <a:effectLst>
                <a:outerShdw blurRad="38100" dist="19050" dir="2700000" algn="tl" rotWithShape="0">
                  <a:schemeClr val="dk1">
                    <a:alpha val="40000"/>
                  </a:schemeClr>
                </a:outerShdw>
              </a:effectLst>
            </a:endParaRPr>
          </a:p>
        </p:txBody>
      </p:sp>
      <p:sp>
        <p:nvSpPr>
          <p:cNvPr id="8" name="文本框 7"/>
          <p:cNvSpPr txBox="1"/>
          <p:nvPr/>
        </p:nvSpPr>
        <p:spPr>
          <a:xfrm>
            <a:off x="5405755" y="4799330"/>
            <a:ext cx="3600450" cy="229870"/>
          </a:xfrm>
          <a:prstGeom prst="rect">
            <a:avLst/>
          </a:prstGeom>
          <a:noFill/>
        </p:spPr>
        <p:txBody>
          <a:bodyPr wrap="square" rtlCol="0">
            <a:spAutoFit/>
          </a:bodyPr>
          <a:p>
            <a:r>
              <a:rPr lang="zh-CN" altLang="en-US" sz="900"/>
              <a:t>数据来源于：《2019年中国网络婚恋交友行业研究报告》</a:t>
            </a:r>
            <a:endParaRPr lang="zh-CN" altLang="en-US" sz="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custDataLst>
              <p:tags r:id="rId1"/>
            </p:custDataLst>
          </p:nvPr>
        </p:nvSpPr>
        <p:spPr>
          <a:xfrm>
            <a:off x="3933825" y="939800"/>
            <a:ext cx="3525520" cy="369379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lumMod val="95000"/>
                </a:schemeClr>
              </a:solidFill>
              <a:effectLst/>
              <a:uLnTx/>
              <a:uFillTx/>
              <a:latin typeface="思源黑体 CN Normal"/>
              <a:ea typeface="+mn-ea"/>
              <a:cs typeface="+mn-cs"/>
            </a:endParaRPr>
          </a:p>
        </p:txBody>
      </p:sp>
      <p:sp>
        <p:nvSpPr>
          <p:cNvPr id="3" name="文本框 7"/>
          <p:cNvSpPr txBox="1"/>
          <p:nvPr>
            <p:custDataLst>
              <p:tags r:id="rId2"/>
            </p:custDataLst>
          </p:nvPr>
        </p:nvSpPr>
        <p:spPr>
          <a:xfrm>
            <a:off x="4196693" y="1098524"/>
            <a:ext cx="365761" cy="194017"/>
          </a:xfrm>
          <a:prstGeom prst="rect">
            <a:avLst/>
          </a:prstGeom>
          <a:noFill/>
        </p:spPr>
        <p:txBody>
          <a:bodyPr numCol="1">
            <a:prstTxWarp prst="textPlain">
              <a:avLst/>
            </a:prstTxWarp>
            <a:spAutoFit/>
          </a:bodyPr>
          <a:lstStyle/>
          <a:p>
            <a:pPr marR="0" defTabSz="914400" fontAlgn="auto">
              <a:spcBef>
                <a:spcPts val="0"/>
              </a:spcBef>
              <a:spcAft>
                <a:spcPts val="0"/>
              </a:spcAft>
              <a:buClrTx/>
              <a:buSzTx/>
              <a:buFontTx/>
              <a:defRPr/>
            </a:pPr>
            <a:r>
              <a:rPr kumimoji="0" lang="en-US" altLang="zh-CN" sz="1000" kern="1200" cap="none" spc="0" normalizeH="0" baseline="0" noProof="0" dirty="0">
                <a:solidFill>
                  <a:srgbClr val="DE4636"/>
                </a:solidFill>
                <a:latin typeface="思源黑体 CN Normal"/>
                <a:ea typeface="+mn-ea"/>
                <a:cs typeface="+mn-cs"/>
              </a:rPr>
              <a:t>01</a:t>
            </a:r>
            <a:endParaRPr kumimoji="0" lang="zh-CN" altLang="en-US" sz="1000" kern="1200" cap="none" spc="0" normalizeH="0" baseline="0" noProof="0" dirty="0">
              <a:solidFill>
                <a:srgbClr val="DE4636"/>
              </a:solidFill>
              <a:latin typeface="思源黑体 CN Normal"/>
              <a:ea typeface="+mn-ea"/>
              <a:cs typeface="+mn-cs"/>
            </a:endParaRPr>
          </a:p>
        </p:txBody>
      </p:sp>
      <p:sp>
        <p:nvSpPr>
          <p:cNvPr id="4" name="矩形 3"/>
          <p:cNvSpPr/>
          <p:nvPr>
            <p:custDataLst>
              <p:tags r:id="rId3"/>
            </p:custDataLst>
          </p:nvPr>
        </p:nvSpPr>
        <p:spPr>
          <a:xfrm>
            <a:off x="4789488" y="1060133"/>
            <a:ext cx="2085975" cy="277813"/>
          </a:xfrm>
          <a:prstGeom prst="rect">
            <a:avLst/>
          </a:prstGeom>
          <a:solidFill>
            <a:srgbClr val="E04F4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思源黑体 CN Normal"/>
                <a:ea typeface="微软雅黑" panose="020B0503020204020204" pitchFamily="34" charset="-122"/>
                <a:cs typeface="+mn-cs"/>
              </a:rPr>
              <a:t>二十不惑热点数据分析</a:t>
            </a:r>
            <a:endParaRPr kumimoji="0" lang="zh-CN" altLang="en-US" sz="1400" b="0" i="0" u="none" strike="noStrike" kern="1200" cap="none" spc="0" normalizeH="0" baseline="0" noProof="0" dirty="0">
              <a:ln>
                <a:noFill/>
              </a:ln>
              <a:solidFill>
                <a:srgbClr val="FFFFFF"/>
              </a:solidFill>
              <a:effectLst/>
              <a:uLnTx/>
              <a:uFillTx/>
              <a:latin typeface="思源黑体 CN Normal"/>
              <a:ea typeface="微软雅黑" panose="020B0503020204020204" pitchFamily="34" charset="-122"/>
              <a:cs typeface="+mn-cs"/>
            </a:endParaRPr>
          </a:p>
        </p:txBody>
      </p:sp>
      <p:sp>
        <p:nvSpPr>
          <p:cNvPr id="5" name="文本框 11"/>
          <p:cNvSpPr txBox="1"/>
          <p:nvPr>
            <p:custDataLst>
              <p:tags r:id="rId4"/>
            </p:custDataLst>
          </p:nvPr>
        </p:nvSpPr>
        <p:spPr>
          <a:xfrm>
            <a:off x="4196693" y="1489413"/>
            <a:ext cx="365761" cy="194017"/>
          </a:xfrm>
          <a:prstGeom prst="rect">
            <a:avLst/>
          </a:prstGeom>
          <a:noFill/>
        </p:spPr>
        <p:txBody>
          <a:bodyPr numCol="1">
            <a:prstTxWarp prst="textPlain">
              <a:avLst/>
            </a:prstTxWarp>
            <a:spAutoFit/>
          </a:bodyPr>
          <a:lstStyle/>
          <a:p>
            <a:pPr marR="0" defTabSz="914400" fontAlgn="auto">
              <a:spcBef>
                <a:spcPts val="0"/>
              </a:spcBef>
              <a:spcAft>
                <a:spcPts val="0"/>
              </a:spcAft>
              <a:buClrTx/>
              <a:buSzTx/>
              <a:buFontTx/>
              <a:defRPr/>
            </a:pPr>
            <a:r>
              <a:rPr kumimoji="0" lang="en-US" altLang="zh-CN" sz="1000" kern="1200" cap="none" spc="0" normalizeH="0" baseline="0" noProof="0" dirty="0">
                <a:solidFill>
                  <a:srgbClr val="DE4636"/>
                </a:solidFill>
                <a:latin typeface="思源黑体 CN Normal"/>
                <a:ea typeface="+mn-ea"/>
                <a:cs typeface="+mn-cs"/>
              </a:rPr>
              <a:t>02</a:t>
            </a:r>
            <a:endParaRPr kumimoji="0" lang="zh-CN" altLang="en-US" sz="1000" kern="1200" cap="none" spc="0" normalizeH="0" baseline="0" noProof="0" dirty="0">
              <a:solidFill>
                <a:srgbClr val="DE4636"/>
              </a:solidFill>
              <a:latin typeface="思源黑体 CN Normal"/>
              <a:ea typeface="+mn-ea"/>
              <a:cs typeface="+mn-cs"/>
            </a:endParaRPr>
          </a:p>
        </p:txBody>
      </p:sp>
      <p:sp>
        <p:nvSpPr>
          <p:cNvPr id="6" name="矩形 5"/>
          <p:cNvSpPr/>
          <p:nvPr>
            <p:custDataLst>
              <p:tags r:id="rId5"/>
            </p:custDataLst>
          </p:nvPr>
        </p:nvSpPr>
        <p:spPr>
          <a:xfrm>
            <a:off x="4789488" y="1447483"/>
            <a:ext cx="2085975" cy="276225"/>
          </a:xfrm>
          <a:prstGeom prst="rect">
            <a:avLst/>
          </a:prstGeom>
          <a:solidFill>
            <a:srgbClr val="E04F4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思源黑体 CN Normal"/>
                <a:ea typeface="微软雅黑" panose="020B0503020204020204" pitchFamily="34" charset="-122"/>
                <a:cs typeface="+mn-cs"/>
              </a:rPr>
              <a:t>三十而已热点数据分析</a:t>
            </a:r>
            <a:endParaRPr kumimoji="0" lang="zh-CN" altLang="en-US" sz="1400" b="0" i="0" u="none" strike="noStrike" kern="1200" cap="none" spc="0" normalizeH="0" baseline="0" noProof="0" dirty="0">
              <a:ln>
                <a:noFill/>
              </a:ln>
              <a:solidFill>
                <a:srgbClr val="FFFFFF"/>
              </a:solidFill>
              <a:effectLst/>
              <a:uLnTx/>
              <a:uFillTx/>
              <a:latin typeface="思源黑体 CN Normal"/>
              <a:ea typeface="微软雅黑" panose="020B0503020204020204" pitchFamily="34" charset="-122"/>
              <a:cs typeface="+mn-cs"/>
            </a:endParaRPr>
          </a:p>
        </p:txBody>
      </p:sp>
      <p:sp>
        <p:nvSpPr>
          <p:cNvPr id="7" name="文本框 14"/>
          <p:cNvSpPr txBox="1"/>
          <p:nvPr>
            <p:custDataLst>
              <p:tags r:id="rId6"/>
            </p:custDataLst>
          </p:nvPr>
        </p:nvSpPr>
        <p:spPr>
          <a:xfrm>
            <a:off x="4196693" y="1899351"/>
            <a:ext cx="365761" cy="194017"/>
          </a:xfrm>
          <a:prstGeom prst="rect">
            <a:avLst/>
          </a:prstGeom>
          <a:noFill/>
        </p:spPr>
        <p:txBody>
          <a:bodyPr numCol="1">
            <a:prstTxWarp prst="textPlain">
              <a:avLst/>
            </a:prstTxWarp>
            <a:spAutoFit/>
          </a:bodyPr>
          <a:lstStyle/>
          <a:p>
            <a:pPr marR="0" defTabSz="914400" fontAlgn="auto">
              <a:spcBef>
                <a:spcPts val="0"/>
              </a:spcBef>
              <a:spcAft>
                <a:spcPts val="0"/>
              </a:spcAft>
              <a:buClrTx/>
              <a:buSzTx/>
              <a:buFontTx/>
              <a:defRPr/>
            </a:pPr>
            <a:r>
              <a:rPr kumimoji="0" lang="en-US" altLang="zh-CN" sz="1000" kern="1200" cap="none" spc="0" normalizeH="0" baseline="0" noProof="0" dirty="0">
                <a:solidFill>
                  <a:srgbClr val="DE4636"/>
                </a:solidFill>
                <a:latin typeface="思源黑体 CN Normal"/>
                <a:ea typeface="+mn-ea"/>
                <a:cs typeface="+mn-cs"/>
              </a:rPr>
              <a:t>03</a:t>
            </a:r>
            <a:endParaRPr kumimoji="0" lang="zh-CN" altLang="en-US" sz="1000" kern="1200" cap="none" spc="0" normalizeH="0" baseline="0" noProof="0" dirty="0">
              <a:solidFill>
                <a:srgbClr val="DE4636"/>
              </a:solidFill>
              <a:latin typeface="思源黑体 CN Normal"/>
              <a:ea typeface="+mn-ea"/>
              <a:cs typeface="+mn-cs"/>
            </a:endParaRPr>
          </a:p>
        </p:txBody>
      </p:sp>
      <p:sp>
        <p:nvSpPr>
          <p:cNvPr id="8" name="矩形 7"/>
          <p:cNvSpPr/>
          <p:nvPr>
            <p:custDataLst>
              <p:tags r:id="rId7"/>
            </p:custDataLst>
          </p:nvPr>
        </p:nvSpPr>
        <p:spPr>
          <a:xfrm>
            <a:off x="4789488" y="1858645"/>
            <a:ext cx="2085975" cy="276225"/>
          </a:xfrm>
          <a:prstGeom prst="rect">
            <a:avLst/>
          </a:prstGeom>
          <a:solidFill>
            <a:srgbClr val="E04F4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FFFFFF"/>
                </a:solidFill>
                <a:effectLst/>
                <a:uLnTx/>
                <a:uFillTx/>
                <a:latin typeface="思源黑体 CN Normal"/>
                <a:ea typeface="微软雅黑" panose="020B0503020204020204" pitchFamily="34" charset="-122"/>
                <a:cs typeface="+mn-cs"/>
              </a:rPr>
              <a:t>程序员树立正确的择业观和婚恋观</a:t>
            </a:r>
            <a:endParaRPr kumimoji="0" lang="zh-CN" altLang="en-US" sz="1000" b="0" i="0" u="none" strike="noStrike" kern="1200" cap="none" spc="0" normalizeH="0" baseline="0" noProof="0" dirty="0">
              <a:ln>
                <a:noFill/>
              </a:ln>
              <a:solidFill>
                <a:srgbClr val="FFFFFF"/>
              </a:solidFill>
              <a:effectLst/>
              <a:uLnTx/>
              <a:uFillTx/>
              <a:latin typeface="思源黑体 CN Normal"/>
              <a:ea typeface="微软雅黑" panose="020B0503020204020204" pitchFamily="34" charset="-122"/>
              <a:cs typeface="+mn-cs"/>
            </a:endParaRPr>
          </a:p>
        </p:txBody>
      </p:sp>
      <p:sp>
        <p:nvSpPr>
          <p:cNvPr id="9" name="文本框 17"/>
          <p:cNvSpPr txBox="1"/>
          <p:nvPr>
            <p:custDataLst>
              <p:tags r:id="rId8"/>
            </p:custDataLst>
          </p:nvPr>
        </p:nvSpPr>
        <p:spPr>
          <a:xfrm>
            <a:off x="4196693" y="2300398"/>
            <a:ext cx="365761" cy="194017"/>
          </a:xfrm>
          <a:prstGeom prst="rect">
            <a:avLst/>
          </a:prstGeom>
          <a:noFill/>
        </p:spPr>
        <p:txBody>
          <a:bodyPr numCol="1">
            <a:prstTxWarp prst="textPlain">
              <a:avLst/>
            </a:prstTxWarp>
            <a:spAutoFit/>
          </a:bodyPr>
          <a:lstStyle/>
          <a:p>
            <a:pPr marR="0" defTabSz="914400" fontAlgn="auto">
              <a:spcBef>
                <a:spcPts val="0"/>
              </a:spcBef>
              <a:spcAft>
                <a:spcPts val="0"/>
              </a:spcAft>
              <a:buClrTx/>
              <a:buSzTx/>
              <a:buFontTx/>
              <a:defRPr/>
            </a:pPr>
            <a:r>
              <a:rPr kumimoji="0" lang="en-US" altLang="zh-CN" sz="1000" kern="1200" cap="none" spc="0" normalizeH="0" baseline="0" noProof="0" dirty="0">
                <a:solidFill>
                  <a:srgbClr val="DE4636"/>
                </a:solidFill>
                <a:latin typeface="思源黑体 CN Normal"/>
                <a:ea typeface="+mn-ea"/>
                <a:cs typeface="+mn-cs"/>
              </a:rPr>
              <a:t>04</a:t>
            </a:r>
            <a:endParaRPr kumimoji="0" lang="zh-CN" altLang="en-US" sz="1000" kern="1200" cap="none" spc="0" normalizeH="0" baseline="0" noProof="0" dirty="0">
              <a:solidFill>
                <a:srgbClr val="DE4636"/>
              </a:solidFill>
              <a:latin typeface="思源黑体 CN Normal"/>
              <a:ea typeface="+mn-ea"/>
              <a:cs typeface="+mn-cs"/>
            </a:endParaRPr>
          </a:p>
        </p:txBody>
      </p:sp>
      <p:sp>
        <p:nvSpPr>
          <p:cNvPr id="10" name="矩形 9"/>
          <p:cNvSpPr/>
          <p:nvPr>
            <p:custDataLst>
              <p:tags r:id="rId9"/>
            </p:custDataLst>
          </p:nvPr>
        </p:nvSpPr>
        <p:spPr>
          <a:xfrm>
            <a:off x="4789488" y="2260283"/>
            <a:ext cx="2085975" cy="276225"/>
          </a:xfrm>
          <a:prstGeom prst="rect">
            <a:avLst/>
          </a:prstGeom>
          <a:solidFill>
            <a:srgbClr val="E04F4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FFFFFF"/>
                </a:solidFill>
                <a:effectLst/>
                <a:uLnTx/>
                <a:uFillTx/>
                <a:latin typeface="思源黑体 CN Normal"/>
                <a:ea typeface="微软雅黑" panose="020B0503020204020204" pitchFamily="34" charset="-122"/>
                <a:cs typeface="+mn-cs"/>
              </a:rPr>
              <a:t>为什么需要进行数据分析</a:t>
            </a:r>
            <a:endParaRPr kumimoji="0" lang="en-US" altLang="zh-CN" sz="1200" b="0" i="0" u="none" strike="noStrike" kern="1200" cap="none" spc="0" normalizeH="0" baseline="0" noProof="0" dirty="0">
              <a:ln>
                <a:noFill/>
              </a:ln>
              <a:solidFill>
                <a:srgbClr val="FFFFFF"/>
              </a:solidFill>
              <a:effectLst/>
              <a:uLnTx/>
              <a:uFillTx/>
              <a:latin typeface="思源黑体 CN Normal"/>
              <a:ea typeface="微软雅黑" panose="020B0503020204020204" pitchFamily="34" charset="-122"/>
              <a:cs typeface="+mn-cs"/>
            </a:endParaRPr>
          </a:p>
        </p:txBody>
      </p:sp>
      <p:sp>
        <p:nvSpPr>
          <p:cNvPr id="11" name="文本框 20"/>
          <p:cNvSpPr txBox="1"/>
          <p:nvPr>
            <p:custDataLst>
              <p:tags r:id="rId10"/>
            </p:custDataLst>
          </p:nvPr>
        </p:nvSpPr>
        <p:spPr>
          <a:xfrm>
            <a:off x="4196693" y="2689381"/>
            <a:ext cx="365761" cy="194017"/>
          </a:xfrm>
          <a:prstGeom prst="rect">
            <a:avLst/>
          </a:prstGeom>
          <a:noFill/>
        </p:spPr>
        <p:txBody>
          <a:bodyPr numCol="1">
            <a:prstTxWarp prst="textPlain">
              <a:avLst/>
            </a:prstTxWarp>
            <a:spAutoFit/>
          </a:bodyPr>
          <a:lstStyle/>
          <a:p>
            <a:pPr marR="0" defTabSz="914400" fontAlgn="auto">
              <a:spcBef>
                <a:spcPts val="0"/>
              </a:spcBef>
              <a:spcAft>
                <a:spcPts val="0"/>
              </a:spcAft>
              <a:buClrTx/>
              <a:buSzTx/>
              <a:buFontTx/>
              <a:defRPr/>
            </a:pPr>
            <a:r>
              <a:rPr kumimoji="0" lang="en-US" altLang="zh-CN" sz="1000" kern="1200" cap="none" spc="0" normalizeH="0" baseline="0" noProof="0" dirty="0">
                <a:solidFill>
                  <a:srgbClr val="DE4636"/>
                </a:solidFill>
                <a:latin typeface="思源黑体 CN Normal"/>
                <a:ea typeface="+mn-ea"/>
                <a:cs typeface="+mn-cs"/>
              </a:rPr>
              <a:t>05</a:t>
            </a:r>
            <a:endParaRPr kumimoji="0" lang="zh-CN" altLang="en-US" sz="1000" kern="1200" cap="none" spc="0" normalizeH="0" baseline="0" noProof="0" dirty="0">
              <a:solidFill>
                <a:srgbClr val="DE4636"/>
              </a:solidFill>
              <a:latin typeface="思源黑体 CN Normal"/>
              <a:ea typeface="+mn-ea"/>
              <a:cs typeface="+mn-cs"/>
            </a:endParaRPr>
          </a:p>
        </p:txBody>
      </p:sp>
      <p:sp>
        <p:nvSpPr>
          <p:cNvPr id="12" name="矩形 11"/>
          <p:cNvSpPr/>
          <p:nvPr>
            <p:custDataLst>
              <p:tags r:id="rId11"/>
            </p:custDataLst>
          </p:nvPr>
        </p:nvSpPr>
        <p:spPr>
          <a:xfrm>
            <a:off x="4789488" y="3065145"/>
            <a:ext cx="2085975" cy="277813"/>
          </a:xfrm>
          <a:prstGeom prst="rect">
            <a:avLst/>
          </a:prstGeom>
          <a:solidFill>
            <a:srgbClr val="E04F4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思源黑体 CN Normal"/>
                <a:ea typeface="微软雅黑" panose="020B0503020204020204" pitchFamily="34" charset="-122"/>
                <a:cs typeface="+mn-cs"/>
              </a:rPr>
              <a:t>大数据行业的风和浪</a:t>
            </a:r>
            <a:endParaRPr kumimoji="0" lang="zh-CN" altLang="en-US" sz="1400" b="0" i="0" u="none" strike="noStrike" kern="1200" cap="none" spc="0" normalizeH="0" baseline="0" noProof="0" dirty="0">
              <a:ln>
                <a:noFill/>
              </a:ln>
              <a:solidFill>
                <a:srgbClr val="FFFFFF"/>
              </a:solidFill>
              <a:effectLst/>
              <a:uLnTx/>
              <a:uFillTx/>
              <a:latin typeface="思源黑体 CN Normal"/>
              <a:ea typeface="微软雅黑" panose="020B0503020204020204" pitchFamily="34" charset="-122"/>
              <a:cs typeface="+mn-cs"/>
            </a:endParaRPr>
          </a:p>
        </p:txBody>
      </p:sp>
      <p:sp>
        <p:nvSpPr>
          <p:cNvPr id="13" name="矩形 12"/>
          <p:cNvSpPr/>
          <p:nvPr>
            <p:custDataLst>
              <p:tags r:id="rId12"/>
            </p:custDataLst>
          </p:nvPr>
        </p:nvSpPr>
        <p:spPr>
          <a:xfrm>
            <a:off x="867410" y="940435"/>
            <a:ext cx="2988945" cy="3693160"/>
          </a:xfrm>
          <a:prstGeom prst="rect">
            <a:avLst/>
          </a:prstGeom>
          <a:blipFill dpi="0" rotWithShape="1">
            <a:blip r:embed="rId13"/>
            <a:srcRect/>
            <a:stretch>
              <a:fillRect r="-2868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思源黑体 CN Normal"/>
              <a:ea typeface="+mn-ea"/>
              <a:cs typeface="+mn-cs"/>
            </a:endParaRPr>
          </a:p>
        </p:txBody>
      </p:sp>
      <p:sp>
        <p:nvSpPr>
          <p:cNvPr id="14" name="矩形 13"/>
          <p:cNvSpPr/>
          <p:nvPr>
            <p:custDataLst>
              <p:tags r:id="rId14"/>
            </p:custDataLst>
          </p:nvPr>
        </p:nvSpPr>
        <p:spPr>
          <a:xfrm>
            <a:off x="866775" y="940435"/>
            <a:ext cx="2989580" cy="828040"/>
          </a:xfrm>
          <a:prstGeom prst="rect">
            <a:avLst/>
          </a:prstGeom>
          <a:solidFill>
            <a:srgbClr val="E2584A">
              <a:alpha val="52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FFFFFF"/>
                </a:solidFill>
                <a:effectLst/>
                <a:uLnTx/>
                <a:uFillTx/>
                <a:latin typeface="思源黑体 CN Normal"/>
                <a:ea typeface="微软雅黑" panose="020B0503020204020204" pitchFamily="34" charset="-122"/>
                <a:cs typeface="+mn-cs"/>
              </a:rPr>
              <a:t>课程大纲</a:t>
            </a:r>
            <a:endParaRPr kumimoji="0" lang="zh-CN" altLang="en-US" sz="2800" b="0" i="0" u="none" strike="noStrike" kern="1200" cap="none" spc="0" normalizeH="0" baseline="0" noProof="0" dirty="0">
              <a:ln>
                <a:noFill/>
              </a:ln>
              <a:solidFill>
                <a:srgbClr val="FFFFFF"/>
              </a:solidFill>
              <a:effectLst/>
              <a:uLnTx/>
              <a:uFillTx/>
              <a:latin typeface="思源黑体 CN Normal"/>
              <a:ea typeface="微软雅黑" panose="020B0503020204020204" pitchFamily="34" charset="-122"/>
              <a:cs typeface="+mn-cs"/>
            </a:endParaRPr>
          </a:p>
        </p:txBody>
      </p:sp>
      <p:sp>
        <p:nvSpPr>
          <p:cNvPr id="15" name="矩形 14"/>
          <p:cNvSpPr/>
          <p:nvPr>
            <p:custDataLst>
              <p:tags r:id="rId15"/>
            </p:custDataLst>
          </p:nvPr>
        </p:nvSpPr>
        <p:spPr>
          <a:xfrm>
            <a:off x="4789488" y="2688908"/>
            <a:ext cx="2085975" cy="277813"/>
          </a:xfrm>
          <a:prstGeom prst="rect">
            <a:avLst/>
          </a:prstGeom>
          <a:solidFill>
            <a:srgbClr val="E04F4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思源黑体 CN Normal"/>
                <a:ea typeface="微软雅黑" panose="020B0503020204020204" pitchFamily="34" charset="-122"/>
                <a:cs typeface="+mn-cs"/>
              </a:rPr>
              <a:t>传统数据分析难点与痛点</a:t>
            </a:r>
            <a:endParaRPr kumimoji="0" lang="zh-CN" altLang="en-US" sz="1200" b="0" i="0" u="none" strike="noStrike" kern="1200" cap="none" spc="0" normalizeH="0" baseline="0" noProof="0" dirty="0">
              <a:ln>
                <a:noFill/>
              </a:ln>
              <a:solidFill>
                <a:srgbClr val="FFFFFF"/>
              </a:solidFill>
              <a:effectLst/>
              <a:uLnTx/>
              <a:uFillTx/>
              <a:latin typeface="思源黑体 CN Normal"/>
              <a:ea typeface="微软雅黑" panose="020B0503020204020204" pitchFamily="34" charset="-122"/>
              <a:cs typeface="+mn-cs"/>
            </a:endParaRPr>
          </a:p>
        </p:txBody>
      </p:sp>
      <p:sp>
        <p:nvSpPr>
          <p:cNvPr id="16" name="文本框 20"/>
          <p:cNvSpPr txBox="1"/>
          <p:nvPr>
            <p:custDataLst>
              <p:tags r:id="rId16"/>
            </p:custDataLst>
          </p:nvPr>
        </p:nvSpPr>
        <p:spPr>
          <a:xfrm>
            <a:off x="4196693" y="3107211"/>
            <a:ext cx="365761" cy="194017"/>
          </a:xfrm>
          <a:prstGeom prst="rect">
            <a:avLst/>
          </a:prstGeom>
          <a:noFill/>
        </p:spPr>
        <p:txBody>
          <a:bodyPr numCol="1">
            <a:prstTxWarp prst="textPlain">
              <a:avLst/>
            </a:prstTxWarp>
            <a:spAutoFit/>
          </a:bodyPr>
          <a:p>
            <a:pPr marR="0" defTabSz="914400" fontAlgn="auto">
              <a:spcBef>
                <a:spcPts val="0"/>
              </a:spcBef>
              <a:spcAft>
                <a:spcPts val="0"/>
              </a:spcAft>
              <a:buClrTx/>
              <a:buSzTx/>
              <a:buFontTx/>
              <a:defRPr/>
            </a:pPr>
            <a:r>
              <a:rPr kumimoji="0" lang="en-US" altLang="zh-CN" sz="1000" kern="1200" cap="none" spc="0" normalizeH="0" baseline="0" noProof="0" dirty="0">
                <a:solidFill>
                  <a:srgbClr val="DE4636"/>
                </a:solidFill>
                <a:latin typeface="思源黑体 CN Normal"/>
                <a:ea typeface="+mn-ea"/>
                <a:cs typeface="+mn-cs"/>
              </a:rPr>
              <a:t>06</a:t>
            </a:r>
            <a:endParaRPr kumimoji="0" lang="zh-CN" altLang="en-US" sz="1000" kern="1200" cap="none" spc="0" normalizeH="0" baseline="0" noProof="0" dirty="0">
              <a:solidFill>
                <a:srgbClr val="DE4636"/>
              </a:solidFill>
              <a:latin typeface="思源黑体 CN Normal"/>
              <a:ea typeface="+mn-ea"/>
              <a:cs typeface="+mn-cs"/>
            </a:endParaRPr>
          </a:p>
        </p:txBody>
      </p:sp>
      <p:sp>
        <p:nvSpPr>
          <p:cNvPr id="17" name="文本框 17"/>
          <p:cNvSpPr txBox="1"/>
          <p:nvPr>
            <p:custDataLst>
              <p:tags r:id="rId17"/>
            </p:custDataLst>
          </p:nvPr>
        </p:nvSpPr>
        <p:spPr>
          <a:xfrm>
            <a:off x="4196693" y="3503723"/>
            <a:ext cx="365761" cy="194017"/>
          </a:xfrm>
          <a:prstGeom prst="rect">
            <a:avLst/>
          </a:prstGeom>
          <a:noFill/>
        </p:spPr>
        <p:txBody>
          <a:bodyPr numCol="1">
            <a:prstTxWarp prst="textPlain">
              <a:avLst/>
            </a:prstTxWarp>
            <a:spAutoFit/>
          </a:bodyPr>
          <a:p>
            <a:pPr marR="0" defTabSz="914400" fontAlgn="auto">
              <a:spcBef>
                <a:spcPts val="0"/>
              </a:spcBef>
              <a:spcAft>
                <a:spcPts val="0"/>
              </a:spcAft>
              <a:buClrTx/>
              <a:buSzTx/>
              <a:buFontTx/>
              <a:defRPr/>
            </a:pPr>
            <a:r>
              <a:rPr kumimoji="0" lang="en-US" altLang="zh-CN" sz="1000" kern="1200" cap="none" spc="0" normalizeH="0" baseline="0" noProof="0" dirty="0">
                <a:solidFill>
                  <a:srgbClr val="DE4636"/>
                </a:solidFill>
                <a:latin typeface="思源黑体 CN Normal"/>
                <a:ea typeface="+mn-ea"/>
                <a:cs typeface="+mn-cs"/>
              </a:rPr>
              <a:t>07</a:t>
            </a:r>
            <a:endParaRPr kumimoji="0" lang="zh-CN" altLang="en-US" sz="1000" kern="1200" cap="none" spc="0" normalizeH="0" baseline="0" noProof="0" dirty="0">
              <a:solidFill>
                <a:srgbClr val="DE4636"/>
              </a:solidFill>
              <a:latin typeface="思源黑体 CN Normal"/>
              <a:ea typeface="+mn-ea"/>
              <a:cs typeface="+mn-cs"/>
            </a:endParaRPr>
          </a:p>
        </p:txBody>
      </p:sp>
      <p:sp>
        <p:nvSpPr>
          <p:cNvPr id="18" name="矩形 17"/>
          <p:cNvSpPr/>
          <p:nvPr>
            <p:custDataLst>
              <p:tags r:id="rId18"/>
            </p:custDataLst>
          </p:nvPr>
        </p:nvSpPr>
        <p:spPr>
          <a:xfrm>
            <a:off x="4772978" y="3463608"/>
            <a:ext cx="2085975" cy="276225"/>
          </a:xfrm>
          <a:prstGeom prst="rect">
            <a:avLst/>
          </a:prstGeom>
          <a:solidFill>
            <a:srgbClr val="E04F4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srgbClr val="FFFFFF"/>
                </a:solidFill>
                <a:effectLst/>
                <a:uLnTx/>
                <a:uFillTx/>
                <a:latin typeface="思源黑体 CN Normal"/>
                <a:ea typeface="微软雅黑" panose="020B0503020204020204" pitchFamily="34" charset="-122"/>
                <a:cs typeface="+mn-cs"/>
              </a:rPr>
              <a:t>如何通过数据分析破解两部作品背后的真相？</a:t>
            </a:r>
            <a:endParaRPr kumimoji="0" lang="en-US" altLang="zh-CN" sz="800" b="0" i="0" u="none" strike="noStrike" kern="1200" cap="none" spc="0" normalizeH="0" baseline="0" noProof="0" dirty="0">
              <a:ln>
                <a:noFill/>
              </a:ln>
              <a:solidFill>
                <a:srgbClr val="FFFFFF"/>
              </a:solidFill>
              <a:effectLst/>
              <a:uLnTx/>
              <a:uFillTx/>
              <a:latin typeface="思源黑体 CN Normal"/>
              <a:ea typeface="微软雅黑" panose="020B0503020204020204" pitchFamily="34" charset="-122"/>
              <a:cs typeface="+mn-cs"/>
            </a:endParaRPr>
          </a:p>
        </p:txBody>
      </p:sp>
      <p:sp>
        <p:nvSpPr>
          <p:cNvPr id="19" name="文本框 20"/>
          <p:cNvSpPr txBox="1"/>
          <p:nvPr>
            <p:custDataLst>
              <p:tags r:id="rId19"/>
            </p:custDataLst>
          </p:nvPr>
        </p:nvSpPr>
        <p:spPr>
          <a:xfrm>
            <a:off x="4196693" y="3892706"/>
            <a:ext cx="365761" cy="194017"/>
          </a:xfrm>
          <a:prstGeom prst="rect">
            <a:avLst/>
          </a:prstGeom>
          <a:noFill/>
        </p:spPr>
        <p:txBody>
          <a:bodyPr numCol="1">
            <a:prstTxWarp prst="textPlain">
              <a:avLst/>
            </a:prstTxWarp>
            <a:spAutoFit/>
          </a:bodyPr>
          <a:p>
            <a:pPr marR="0" defTabSz="914400" fontAlgn="auto">
              <a:spcBef>
                <a:spcPts val="0"/>
              </a:spcBef>
              <a:spcAft>
                <a:spcPts val="0"/>
              </a:spcAft>
              <a:buClrTx/>
              <a:buSzTx/>
              <a:buFontTx/>
              <a:defRPr/>
            </a:pPr>
            <a:r>
              <a:rPr kumimoji="0" lang="en-US" altLang="zh-CN" sz="1000" kern="1200" cap="none" spc="0" normalizeH="0" baseline="0" noProof="0" dirty="0">
                <a:solidFill>
                  <a:srgbClr val="DE4636"/>
                </a:solidFill>
                <a:latin typeface="思源黑体 CN Normal"/>
                <a:ea typeface="+mn-ea"/>
                <a:cs typeface="+mn-cs"/>
              </a:rPr>
              <a:t>08</a:t>
            </a:r>
            <a:endParaRPr kumimoji="0" lang="zh-CN" altLang="en-US" sz="1000" kern="1200" cap="none" spc="0" normalizeH="0" baseline="0" noProof="0" dirty="0">
              <a:solidFill>
                <a:srgbClr val="DE4636"/>
              </a:solidFill>
              <a:latin typeface="思源黑体 CN Normal"/>
              <a:ea typeface="+mn-ea"/>
              <a:cs typeface="+mn-cs"/>
            </a:endParaRPr>
          </a:p>
        </p:txBody>
      </p:sp>
      <p:sp>
        <p:nvSpPr>
          <p:cNvPr id="20" name="矩形 19"/>
          <p:cNvSpPr/>
          <p:nvPr>
            <p:custDataLst>
              <p:tags r:id="rId20"/>
            </p:custDataLst>
          </p:nvPr>
        </p:nvSpPr>
        <p:spPr>
          <a:xfrm>
            <a:off x="4772978" y="4268470"/>
            <a:ext cx="2085975" cy="277813"/>
          </a:xfrm>
          <a:prstGeom prst="rect">
            <a:avLst/>
          </a:prstGeom>
          <a:solidFill>
            <a:srgbClr val="E04F4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思源黑体 CN Normal"/>
                <a:ea typeface="微软雅黑" panose="020B0503020204020204" pitchFamily="34" charset="-122"/>
                <a:cs typeface="+mn-cs"/>
              </a:rPr>
              <a:t>下一步直播预告</a:t>
            </a:r>
            <a:endParaRPr kumimoji="0" lang="zh-CN" altLang="en-US" sz="1400" b="0" i="0" u="none" strike="noStrike" kern="1200" cap="none" spc="0" normalizeH="0" baseline="0" noProof="0" dirty="0">
              <a:ln>
                <a:noFill/>
              </a:ln>
              <a:solidFill>
                <a:srgbClr val="FFFFFF"/>
              </a:solidFill>
              <a:effectLst/>
              <a:uLnTx/>
              <a:uFillTx/>
              <a:latin typeface="思源黑体 CN Normal"/>
              <a:ea typeface="微软雅黑" panose="020B0503020204020204" pitchFamily="34" charset="-122"/>
              <a:cs typeface="+mn-cs"/>
            </a:endParaRPr>
          </a:p>
        </p:txBody>
      </p:sp>
      <p:sp>
        <p:nvSpPr>
          <p:cNvPr id="21" name="矩形 20"/>
          <p:cNvSpPr/>
          <p:nvPr>
            <p:custDataLst>
              <p:tags r:id="rId21"/>
            </p:custDataLst>
          </p:nvPr>
        </p:nvSpPr>
        <p:spPr>
          <a:xfrm>
            <a:off x="4772978" y="3892233"/>
            <a:ext cx="2085975" cy="277813"/>
          </a:xfrm>
          <a:prstGeom prst="rect">
            <a:avLst/>
          </a:prstGeom>
          <a:solidFill>
            <a:srgbClr val="E04F4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fontScale="50000"/>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思源黑体 CN Normal"/>
                <a:ea typeface="微软雅黑" panose="020B0503020204020204" pitchFamily="34" charset="-122"/>
                <a:cs typeface="+mn-cs"/>
              </a:rPr>
              <a:t>9个月课程助力大数据分析师华丽转身</a:t>
            </a:r>
            <a:endParaRPr kumimoji="0" lang="zh-CN" altLang="en-US" sz="1800" b="0" i="0" u="none" strike="noStrike" kern="1200" cap="none" spc="0" normalizeH="0" baseline="0" noProof="0" dirty="0">
              <a:ln>
                <a:noFill/>
              </a:ln>
              <a:solidFill>
                <a:srgbClr val="FFFFFF"/>
              </a:solidFill>
              <a:effectLst/>
              <a:uLnTx/>
              <a:uFillTx/>
              <a:latin typeface="思源黑体 CN Normal"/>
              <a:ea typeface="微软雅黑" panose="020B0503020204020204" pitchFamily="34" charset="-122"/>
              <a:cs typeface="+mn-cs"/>
            </a:endParaRPr>
          </a:p>
        </p:txBody>
      </p:sp>
      <p:sp>
        <p:nvSpPr>
          <p:cNvPr id="22" name="文本框 20"/>
          <p:cNvSpPr txBox="1"/>
          <p:nvPr>
            <p:custDataLst>
              <p:tags r:id="rId22"/>
            </p:custDataLst>
          </p:nvPr>
        </p:nvSpPr>
        <p:spPr>
          <a:xfrm>
            <a:off x="4196693" y="4310536"/>
            <a:ext cx="365761" cy="194017"/>
          </a:xfrm>
          <a:prstGeom prst="rect">
            <a:avLst/>
          </a:prstGeom>
          <a:noFill/>
        </p:spPr>
        <p:txBody>
          <a:bodyPr numCol="1">
            <a:prstTxWarp prst="textPlain">
              <a:avLst/>
            </a:prstTxWarp>
            <a:spAutoFit/>
          </a:bodyPr>
          <a:p>
            <a:pPr marR="0" defTabSz="914400" fontAlgn="auto">
              <a:spcBef>
                <a:spcPts val="0"/>
              </a:spcBef>
              <a:spcAft>
                <a:spcPts val="0"/>
              </a:spcAft>
              <a:buClrTx/>
              <a:buSzTx/>
              <a:buFontTx/>
              <a:defRPr/>
            </a:pPr>
            <a:r>
              <a:rPr kumimoji="0" lang="en-US" altLang="zh-CN" sz="1000" kern="1200" cap="none" spc="0" normalizeH="0" baseline="0" noProof="0" dirty="0">
                <a:solidFill>
                  <a:srgbClr val="DE4636"/>
                </a:solidFill>
                <a:latin typeface="思源黑体 CN Normal"/>
                <a:ea typeface="+mn-ea"/>
                <a:cs typeface="+mn-cs"/>
              </a:rPr>
              <a:t>09</a:t>
            </a:r>
            <a:endParaRPr kumimoji="0" lang="zh-CN" altLang="en-US" sz="1000" kern="1200" cap="none" spc="0" normalizeH="0" baseline="0" noProof="0" dirty="0">
              <a:solidFill>
                <a:srgbClr val="DE4636"/>
              </a:solidFill>
              <a:latin typeface="思源黑体 CN Normal"/>
              <a:ea typeface="+mn-ea"/>
              <a:cs typeface="+mn-cs"/>
            </a:endParaRPr>
          </a:p>
        </p:txBody>
      </p:sp>
      <p:sp>
        <p:nvSpPr>
          <p:cNvPr id="23" name="十字星 22"/>
          <p:cNvSpPr/>
          <p:nvPr/>
        </p:nvSpPr>
        <p:spPr>
          <a:xfrm>
            <a:off x="6875780" y="2689225"/>
            <a:ext cx="1296035" cy="172847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精彩</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20"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941445" y="1068070"/>
            <a:ext cx="4871085" cy="3615690"/>
          </a:xfrm>
          <a:prstGeom prst="rect">
            <a:avLst/>
          </a:prstGeom>
          <a:noFill/>
          <a:ln>
            <a:noFill/>
          </a:ln>
        </p:spPr>
      </p:pic>
      <p:sp>
        <p:nvSpPr>
          <p:cNvPr id="3" name="剪去同侧角的矩形 2"/>
          <p:cNvSpPr/>
          <p:nvPr/>
        </p:nvSpPr>
        <p:spPr>
          <a:xfrm>
            <a:off x="193040" y="1120775"/>
            <a:ext cx="3888740" cy="3888105"/>
          </a:xfrm>
          <a:prstGeom prst="snip2Same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l"/>
            <a:r>
              <a:rPr lang="zh-CN" altLang="en-US">
                <a:solidFill>
                  <a:srgbClr val="FF0000"/>
                </a:solidFill>
              </a:rPr>
              <a:t>女儿：</a:t>
            </a:r>
            <a:r>
              <a:rPr lang="zh-CN" altLang="en-US"/>
              <a:t>多大年纪了？</a:t>
            </a:r>
            <a:endParaRPr lang="zh-CN" altLang="en-US"/>
          </a:p>
          <a:p>
            <a:pPr algn="l"/>
            <a:r>
              <a:rPr lang="zh-CN" altLang="en-US"/>
              <a:t>母亲：26。</a:t>
            </a:r>
            <a:endParaRPr lang="zh-CN" altLang="en-US"/>
          </a:p>
          <a:p>
            <a:pPr algn="l"/>
            <a:r>
              <a:rPr lang="zh-CN" altLang="en-US">
                <a:solidFill>
                  <a:srgbClr val="FF0000"/>
                </a:solidFill>
              </a:rPr>
              <a:t>女儿</a:t>
            </a:r>
            <a:r>
              <a:rPr lang="zh-CN" altLang="en-US"/>
              <a:t>：长的帅不帅？</a:t>
            </a:r>
            <a:endParaRPr lang="zh-CN" altLang="en-US"/>
          </a:p>
          <a:p>
            <a:pPr algn="l"/>
            <a:r>
              <a:rPr lang="zh-CN" altLang="en-US"/>
              <a:t>母亲：挺帅的。</a:t>
            </a:r>
            <a:endParaRPr lang="zh-CN" altLang="en-US"/>
          </a:p>
          <a:p>
            <a:pPr algn="l"/>
            <a:r>
              <a:rPr lang="zh-CN" altLang="en-US">
                <a:solidFill>
                  <a:srgbClr val="FF0000"/>
                </a:solidFill>
              </a:rPr>
              <a:t>女儿</a:t>
            </a:r>
            <a:r>
              <a:rPr lang="zh-CN" altLang="en-US"/>
              <a:t>：收入高不？</a:t>
            </a:r>
            <a:endParaRPr lang="zh-CN" altLang="en-US"/>
          </a:p>
          <a:p>
            <a:pPr algn="l"/>
            <a:r>
              <a:rPr lang="zh-CN" altLang="en-US"/>
              <a:t>母亲：不算很高，中等情况。</a:t>
            </a:r>
            <a:endParaRPr lang="zh-CN" altLang="en-US"/>
          </a:p>
          <a:p>
            <a:pPr algn="l"/>
            <a:r>
              <a:rPr lang="zh-CN" altLang="en-US">
                <a:solidFill>
                  <a:srgbClr val="FF0000"/>
                </a:solidFill>
              </a:rPr>
              <a:t>女儿：</a:t>
            </a:r>
            <a:r>
              <a:rPr lang="zh-CN" altLang="en-US"/>
              <a:t>是公务员不？</a:t>
            </a:r>
            <a:endParaRPr lang="zh-CN" altLang="en-US"/>
          </a:p>
          <a:p>
            <a:pPr algn="l"/>
            <a:r>
              <a:rPr lang="zh-CN" altLang="en-US"/>
              <a:t>母亲：是，在税务局上班呢。</a:t>
            </a:r>
            <a:endParaRPr lang="zh-CN" altLang="en-US"/>
          </a:p>
          <a:p>
            <a:pPr algn="l"/>
            <a:r>
              <a:rPr lang="zh-CN" altLang="en-US">
                <a:solidFill>
                  <a:srgbClr val="FF0000"/>
                </a:solidFill>
              </a:rPr>
              <a:t>女儿：</a:t>
            </a:r>
            <a:r>
              <a:rPr lang="zh-CN" altLang="en-US"/>
              <a:t>那好，我去见见。</a:t>
            </a:r>
            <a:endParaRPr lang="zh-CN" altLang="en-US"/>
          </a:p>
          <a:p>
            <a:pPr algn="l"/>
            <a:r>
              <a:rPr lang="zh-CN" altLang="en-US"/>
              <a:t>于是你在脑袋里面就有了下面这张图：</a:t>
            </a:r>
            <a:endParaRPr lang="zh-CN" altLang="en-US"/>
          </a:p>
        </p:txBody>
      </p:sp>
      <p:sp>
        <p:nvSpPr>
          <p:cNvPr id="6" name="文本框 5"/>
          <p:cNvSpPr txBox="1"/>
          <p:nvPr/>
        </p:nvSpPr>
        <p:spPr>
          <a:xfrm>
            <a:off x="577215" y="602615"/>
            <a:ext cx="7369175" cy="368300"/>
          </a:xfrm>
          <a:prstGeom prst="rect">
            <a:avLst/>
          </a:prstGeom>
          <a:noFill/>
        </p:spPr>
        <p:txBody>
          <a:bodyPr wrap="square" rtlCol="0">
            <a:spAutoFit/>
          </a:bodyPr>
          <a:p>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约会的决策树模型</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标注 3"/>
          <p:cNvSpPr/>
          <p:nvPr/>
        </p:nvSpPr>
        <p:spPr>
          <a:xfrm>
            <a:off x="934085" y="1651635"/>
            <a:ext cx="6925310" cy="2820035"/>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200">
                <a:latin typeface="华文楷体" panose="02010600040101010101" charset="-122"/>
                <a:ea typeface="华文楷体" panose="02010600040101010101" charset="-122"/>
              </a:rPr>
              <a:t>您对未来的感情规划是如何？</a:t>
            </a:r>
            <a:endParaRPr lang="zh-CN" altLang="en-US" sz="3200">
              <a:latin typeface="华文楷体" panose="02010600040101010101" charset="-122"/>
              <a:ea typeface="华文楷体" panose="02010600040101010101" charset="-122"/>
            </a:endParaRPr>
          </a:p>
          <a:p>
            <a:pPr algn="ctr"/>
            <a:r>
              <a:rPr lang="zh-CN" altLang="en-US" sz="3200">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sym typeface="+mn-ea"/>
              </a:rPr>
              <a:t>“事业精英型”</a:t>
            </a:r>
            <a:endParaRPr lang="zh-CN" altLang="en-US" sz="3200">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endParaRPr>
          </a:p>
          <a:p>
            <a:pPr algn="ctr"/>
            <a:r>
              <a:rPr lang="zh-CN" altLang="en-US" sz="3200">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sym typeface="+mn-ea"/>
              </a:rPr>
              <a:t>“经济小康型”</a:t>
            </a:r>
            <a:endParaRPr lang="zh-CN" altLang="en-US" sz="3200">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endParaRPr>
          </a:p>
          <a:p>
            <a:pPr algn="ctr"/>
            <a:r>
              <a:rPr lang="zh-CN" altLang="en-US" sz="3200">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sym typeface="+mn-ea"/>
              </a:rPr>
              <a:t>“前卫一族型”</a:t>
            </a:r>
            <a:endParaRPr lang="zh-CN" altLang="en-US" sz="3200">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endParaRPr>
          </a:p>
          <a:p>
            <a:pPr algn="ctr"/>
            <a:r>
              <a:rPr lang="zh-CN" altLang="en-US" sz="3200">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sym typeface="+mn-ea"/>
              </a:rPr>
              <a:t>“起步青年型”</a:t>
            </a:r>
            <a:endPar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华文楷体" panose="02010600040101010101" charset="-122"/>
              <a:ea typeface="华文楷体" panose="02010600040101010101" charset="-122"/>
              <a:cs typeface="华文楷体" panose="02010600040101010101" charset="-122"/>
            </a:endParaRPr>
          </a:p>
        </p:txBody>
      </p:sp>
      <p:sp>
        <p:nvSpPr>
          <p:cNvPr id="15" name="文本框 14"/>
          <p:cNvSpPr txBox="1"/>
          <p:nvPr/>
        </p:nvSpPr>
        <p:spPr>
          <a:xfrm>
            <a:off x="490220" y="623570"/>
            <a:ext cx="7369175" cy="368300"/>
          </a:xfrm>
          <a:prstGeom prst="rect">
            <a:avLst/>
          </a:prstGeom>
          <a:noFill/>
        </p:spPr>
        <p:txBody>
          <a:bodyPr wrap="square" rtlCol="0">
            <a:spAutoFit/>
          </a:bodyPr>
          <a:p>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程序员的婚恋观</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endParaRPr>
          </a:p>
        </p:txBody>
      </p:sp>
      <p:sp>
        <p:nvSpPr>
          <p:cNvPr id="5" name="文本框 4"/>
          <p:cNvSpPr txBox="1"/>
          <p:nvPr/>
        </p:nvSpPr>
        <p:spPr>
          <a:xfrm>
            <a:off x="897890" y="1075690"/>
            <a:ext cx="6986270" cy="368300"/>
          </a:xfrm>
          <a:prstGeom prst="rect">
            <a:avLst/>
          </a:prstGeom>
          <a:noFill/>
        </p:spPr>
        <p:txBody>
          <a:bodyPr wrap="square" rtlCol="0">
            <a:spAutoFit/>
          </a:bodyPr>
          <a:p>
            <a:r>
              <a:rPr lang="zh-CN" altLang="en-US">
                <a:latin typeface="华文楷体" panose="02010600040101010101" charset="-122"/>
                <a:ea typeface="华文楷体" panose="02010600040101010101" charset="-122"/>
              </a:rPr>
              <a:t>二十不惑三十而立，家庭是工作的后盾</a:t>
            </a:r>
            <a:endParaRPr lang="zh-CN" altLang="en-US">
              <a:latin typeface="华文楷体" panose="02010600040101010101" charset="-122"/>
              <a:ea typeface="华文楷体" panose="02010600040101010101"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7"/>
          <p:cNvGrpSpPr/>
          <p:nvPr/>
        </p:nvGrpSpPr>
        <p:grpSpPr>
          <a:xfrm>
            <a:off x="1448453" y="1701206"/>
            <a:ext cx="2761213" cy="2328645"/>
            <a:chOff x="2116116" y="1357314"/>
            <a:chExt cx="11765602" cy="9921875"/>
          </a:xfrm>
        </p:grpSpPr>
        <p:sp>
          <p:nvSpPr>
            <p:cNvPr id="29" name="Freeform 1"/>
            <p:cNvSpPr>
              <a:spLocks noChangeArrowheads="1"/>
            </p:cNvSpPr>
            <p:nvPr/>
          </p:nvSpPr>
          <p:spPr bwMode="auto">
            <a:xfrm>
              <a:off x="10324000" y="1357314"/>
              <a:ext cx="3557718" cy="1994958"/>
            </a:xfrm>
            <a:custGeom>
              <a:avLst/>
              <a:gdLst>
                <a:gd name="T0" fmla="*/ 5242 w 5933"/>
                <a:gd name="T1" fmla="*/ 0 h 3325"/>
                <a:gd name="T2" fmla="*/ 5242 w 5933"/>
                <a:gd name="T3" fmla="*/ 0 h 3325"/>
                <a:gd name="T4" fmla="*/ 2540 w 5933"/>
                <a:gd name="T5" fmla="*/ 0 h 3325"/>
                <a:gd name="T6" fmla="*/ 2514 w 5933"/>
                <a:gd name="T7" fmla="*/ 0 h 3325"/>
                <a:gd name="T8" fmla="*/ 1906 w 5933"/>
                <a:gd name="T9" fmla="*/ 460 h 3325"/>
                <a:gd name="T10" fmla="*/ 0 w 5933"/>
                <a:gd name="T11" fmla="*/ 3324 h 3325"/>
                <a:gd name="T12" fmla="*/ 1230 w 5933"/>
                <a:gd name="T13" fmla="*/ 3324 h 3325"/>
                <a:gd name="T14" fmla="*/ 1230 w 5933"/>
                <a:gd name="T15" fmla="*/ 3202 h 3325"/>
                <a:gd name="T16" fmla="*/ 1163 w 5933"/>
                <a:gd name="T17" fmla="*/ 3080 h 3325"/>
                <a:gd name="T18" fmla="*/ 1041 w 5933"/>
                <a:gd name="T19" fmla="*/ 2756 h 3325"/>
                <a:gd name="T20" fmla="*/ 1163 w 5933"/>
                <a:gd name="T21" fmla="*/ 2378 h 3325"/>
                <a:gd name="T22" fmla="*/ 1595 w 5933"/>
                <a:gd name="T23" fmla="*/ 2189 h 3325"/>
                <a:gd name="T24" fmla="*/ 2027 w 5933"/>
                <a:gd name="T25" fmla="*/ 2378 h 3325"/>
                <a:gd name="T26" fmla="*/ 2149 w 5933"/>
                <a:gd name="T27" fmla="*/ 2756 h 3325"/>
                <a:gd name="T28" fmla="*/ 2014 w 5933"/>
                <a:gd name="T29" fmla="*/ 3094 h 3325"/>
                <a:gd name="T30" fmla="*/ 1933 w 5933"/>
                <a:gd name="T31" fmla="*/ 3229 h 3325"/>
                <a:gd name="T32" fmla="*/ 1933 w 5933"/>
                <a:gd name="T33" fmla="*/ 3324 h 3325"/>
                <a:gd name="T34" fmla="*/ 2514 w 5933"/>
                <a:gd name="T35" fmla="*/ 3324 h 3325"/>
                <a:gd name="T36" fmla="*/ 3027 w 5933"/>
                <a:gd name="T37" fmla="*/ 1351 h 3325"/>
                <a:gd name="T38" fmla="*/ 5242 w 5933"/>
                <a:gd name="T39" fmla="*/ 1351 h 3325"/>
                <a:gd name="T40" fmla="*/ 5932 w 5933"/>
                <a:gd name="T41" fmla="*/ 676 h 3325"/>
                <a:gd name="T42" fmla="*/ 5242 w 5933"/>
                <a:gd name="T43" fmla="*/ 0 h 3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33" h="3325">
                  <a:moveTo>
                    <a:pt x="5242" y="0"/>
                  </a:moveTo>
                  <a:lnTo>
                    <a:pt x="5242" y="0"/>
                  </a:lnTo>
                  <a:cubicBezTo>
                    <a:pt x="2540" y="0"/>
                    <a:pt x="2540" y="0"/>
                    <a:pt x="2540" y="0"/>
                  </a:cubicBezTo>
                  <a:cubicBezTo>
                    <a:pt x="2527" y="0"/>
                    <a:pt x="2527" y="0"/>
                    <a:pt x="2514" y="0"/>
                  </a:cubicBezTo>
                  <a:cubicBezTo>
                    <a:pt x="2243" y="27"/>
                    <a:pt x="1906" y="460"/>
                    <a:pt x="1906" y="460"/>
                  </a:cubicBezTo>
                  <a:cubicBezTo>
                    <a:pt x="0" y="3324"/>
                    <a:pt x="0" y="3324"/>
                    <a:pt x="0" y="3324"/>
                  </a:cubicBezTo>
                  <a:cubicBezTo>
                    <a:pt x="1230" y="3324"/>
                    <a:pt x="1230" y="3324"/>
                    <a:pt x="1230" y="3324"/>
                  </a:cubicBezTo>
                  <a:cubicBezTo>
                    <a:pt x="1230" y="3202"/>
                    <a:pt x="1230" y="3202"/>
                    <a:pt x="1230" y="3202"/>
                  </a:cubicBezTo>
                  <a:cubicBezTo>
                    <a:pt x="1230" y="3175"/>
                    <a:pt x="1230" y="3175"/>
                    <a:pt x="1163" y="3080"/>
                  </a:cubicBezTo>
                  <a:cubicBezTo>
                    <a:pt x="1109" y="3013"/>
                    <a:pt x="1041" y="2905"/>
                    <a:pt x="1041" y="2756"/>
                  </a:cubicBezTo>
                  <a:cubicBezTo>
                    <a:pt x="1041" y="2634"/>
                    <a:pt x="1068" y="2486"/>
                    <a:pt x="1163" y="2378"/>
                  </a:cubicBezTo>
                  <a:cubicBezTo>
                    <a:pt x="1243" y="2270"/>
                    <a:pt x="1406" y="2189"/>
                    <a:pt x="1595" y="2189"/>
                  </a:cubicBezTo>
                  <a:cubicBezTo>
                    <a:pt x="1784" y="2189"/>
                    <a:pt x="1946" y="2270"/>
                    <a:pt x="2027" y="2378"/>
                  </a:cubicBezTo>
                  <a:cubicBezTo>
                    <a:pt x="2122" y="2486"/>
                    <a:pt x="2149" y="2621"/>
                    <a:pt x="2149" y="2756"/>
                  </a:cubicBezTo>
                  <a:cubicBezTo>
                    <a:pt x="2149" y="2905"/>
                    <a:pt x="2068" y="3026"/>
                    <a:pt x="2014" y="3094"/>
                  </a:cubicBezTo>
                  <a:cubicBezTo>
                    <a:pt x="1946" y="3188"/>
                    <a:pt x="1933" y="3202"/>
                    <a:pt x="1933" y="3229"/>
                  </a:cubicBezTo>
                  <a:cubicBezTo>
                    <a:pt x="1933" y="3324"/>
                    <a:pt x="1933" y="3324"/>
                    <a:pt x="1933" y="3324"/>
                  </a:cubicBezTo>
                  <a:cubicBezTo>
                    <a:pt x="2514" y="3324"/>
                    <a:pt x="2514" y="3324"/>
                    <a:pt x="2514" y="3324"/>
                  </a:cubicBezTo>
                  <a:cubicBezTo>
                    <a:pt x="3027" y="1351"/>
                    <a:pt x="3027" y="1351"/>
                    <a:pt x="3027" y="1351"/>
                  </a:cubicBezTo>
                  <a:cubicBezTo>
                    <a:pt x="5242" y="1351"/>
                    <a:pt x="5242" y="1351"/>
                    <a:pt x="5242" y="1351"/>
                  </a:cubicBezTo>
                  <a:cubicBezTo>
                    <a:pt x="5594" y="1364"/>
                    <a:pt x="5932" y="1041"/>
                    <a:pt x="5932" y="676"/>
                  </a:cubicBezTo>
                  <a:cubicBezTo>
                    <a:pt x="5932" y="324"/>
                    <a:pt x="5594" y="0"/>
                    <a:pt x="5242" y="0"/>
                  </a:cubicBezTo>
                </a:path>
              </a:pathLst>
            </a:custGeom>
            <a:solidFill>
              <a:schemeClr val="accent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2"/>
            <p:cNvSpPr>
              <a:spLocks noChangeArrowheads="1"/>
            </p:cNvSpPr>
            <p:nvPr/>
          </p:nvSpPr>
          <p:spPr bwMode="auto">
            <a:xfrm>
              <a:off x="2116116" y="3513668"/>
              <a:ext cx="3338172" cy="1531938"/>
            </a:xfrm>
            <a:custGeom>
              <a:avLst/>
              <a:gdLst>
                <a:gd name="T0" fmla="*/ 5471 w 5567"/>
                <a:gd name="T1" fmla="*/ 1013 h 2554"/>
                <a:gd name="T2" fmla="*/ 5471 w 5567"/>
                <a:gd name="T3" fmla="*/ 1013 h 2554"/>
                <a:gd name="T4" fmla="*/ 5228 w 5567"/>
                <a:gd name="T5" fmla="*/ 945 h 2554"/>
                <a:gd name="T6" fmla="*/ 5026 w 5567"/>
                <a:gd name="T7" fmla="*/ 1026 h 2554"/>
                <a:gd name="T8" fmla="*/ 4783 w 5567"/>
                <a:gd name="T9" fmla="*/ 1135 h 2554"/>
                <a:gd name="T10" fmla="*/ 4296 w 5567"/>
                <a:gd name="T11" fmla="*/ 1135 h 2554"/>
                <a:gd name="T12" fmla="*/ 4296 w 5567"/>
                <a:gd name="T13" fmla="*/ 0 h 2554"/>
                <a:gd name="T14" fmla="*/ 500 w 5567"/>
                <a:gd name="T15" fmla="*/ 0 h 2554"/>
                <a:gd name="T16" fmla="*/ 162 w 5567"/>
                <a:gd name="T17" fmla="*/ 229 h 2554"/>
                <a:gd name="T18" fmla="*/ 54 w 5567"/>
                <a:gd name="T19" fmla="*/ 824 h 2554"/>
                <a:gd name="T20" fmla="*/ 554 w 5567"/>
                <a:gd name="T21" fmla="*/ 2553 h 2554"/>
                <a:gd name="T22" fmla="*/ 2094 w 5567"/>
                <a:gd name="T23" fmla="*/ 2553 h 2554"/>
                <a:gd name="T24" fmla="*/ 2094 w 5567"/>
                <a:gd name="T25" fmla="*/ 2472 h 2554"/>
                <a:gd name="T26" fmla="*/ 2013 w 5567"/>
                <a:gd name="T27" fmla="*/ 2337 h 2554"/>
                <a:gd name="T28" fmla="*/ 1878 w 5567"/>
                <a:gd name="T29" fmla="*/ 1999 h 2554"/>
                <a:gd name="T30" fmla="*/ 1999 w 5567"/>
                <a:gd name="T31" fmla="*/ 1621 h 2554"/>
                <a:gd name="T32" fmla="*/ 2432 w 5567"/>
                <a:gd name="T33" fmla="*/ 1432 h 2554"/>
                <a:gd name="T34" fmla="*/ 2864 w 5567"/>
                <a:gd name="T35" fmla="*/ 1621 h 2554"/>
                <a:gd name="T36" fmla="*/ 2985 w 5567"/>
                <a:gd name="T37" fmla="*/ 1999 h 2554"/>
                <a:gd name="T38" fmla="*/ 2864 w 5567"/>
                <a:gd name="T39" fmla="*/ 2323 h 2554"/>
                <a:gd name="T40" fmla="*/ 2796 w 5567"/>
                <a:gd name="T41" fmla="*/ 2445 h 2554"/>
                <a:gd name="T42" fmla="*/ 2796 w 5567"/>
                <a:gd name="T43" fmla="*/ 2553 h 2554"/>
                <a:gd name="T44" fmla="*/ 4296 w 5567"/>
                <a:gd name="T45" fmla="*/ 2553 h 2554"/>
                <a:gd name="T46" fmla="*/ 4296 w 5567"/>
                <a:gd name="T47" fmla="*/ 1391 h 2554"/>
                <a:gd name="T48" fmla="*/ 4769 w 5567"/>
                <a:gd name="T49" fmla="*/ 1391 h 2554"/>
                <a:gd name="T50" fmla="*/ 4769 w 5567"/>
                <a:gd name="T51" fmla="*/ 1391 h 2554"/>
                <a:gd name="T52" fmla="*/ 5026 w 5567"/>
                <a:gd name="T53" fmla="*/ 1526 h 2554"/>
                <a:gd name="T54" fmla="*/ 5228 w 5567"/>
                <a:gd name="T55" fmla="*/ 1607 h 2554"/>
                <a:gd name="T56" fmla="*/ 5458 w 5567"/>
                <a:gd name="T57" fmla="*/ 1540 h 2554"/>
                <a:gd name="T58" fmla="*/ 5566 w 5567"/>
                <a:gd name="T59" fmla="*/ 1269 h 2554"/>
                <a:gd name="T60" fmla="*/ 5471 w 5567"/>
                <a:gd name="T61" fmla="*/ 1013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67" h="2554">
                  <a:moveTo>
                    <a:pt x="5471" y="1013"/>
                  </a:moveTo>
                  <a:lnTo>
                    <a:pt x="5471" y="1013"/>
                  </a:lnTo>
                  <a:cubicBezTo>
                    <a:pt x="5404" y="959"/>
                    <a:pt x="5323" y="945"/>
                    <a:pt x="5228" y="945"/>
                  </a:cubicBezTo>
                  <a:cubicBezTo>
                    <a:pt x="5147" y="945"/>
                    <a:pt x="5093" y="972"/>
                    <a:pt x="5026" y="1026"/>
                  </a:cubicBezTo>
                  <a:cubicBezTo>
                    <a:pt x="4958" y="1067"/>
                    <a:pt x="4891" y="1135"/>
                    <a:pt x="4783" y="1135"/>
                  </a:cubicBezTo>
                  <a:cubicBezTo>
                    <a:pt x="4296" y="1135"/>
                    <a:pt x="4296" y="1135"/>
                    <a:pt x="4296" y="1135"/>
                  </a:cubicBezTo>
                  <a:cubicBezTo>
                    <a:pt x="4296" y="0"/>
                    <a:pt x="4296" y="0"/>
                    <a:pt x="4296" y="0"/>
                  </a:cubicBezTo>
                  <a:cubicBezTo>
                    <a:pt x="500" y="0"/>
                    <a:pt x="500" y="0"/>
                    <a:pt x="500" y="0"/>
                  </a:cubicBezTo>
                  <a:cubicBezTo>
                    <a:pt x="365" y="40"/>
                    <a:pt x="243" y="121"/>
                    <a:pt x="162" y="229"/>
                  </a:cubicBezTo>
                  <a:cubicBezTo>
                    <a:pt x="40" y="405"/>
                    <a:pt x="0" y="621"/>
                    <a:pt x="54" y="824"/>
                  </a:cubicBezTo>
                  <a:cubicBezTo>
                    <a:pt x="554" y="2553"/>
                    <a:pt x="554" y="2553"/>
                    <a:pt x="554" y="2553"/>
                  </a:cubicBezTo>
                  <a:cubicBezTo>
                    <a:pt x="2094" y="2553"/>
                    <a:pt x="2094" y="2553"/>
                    <a:pt x="2094" y="2553"/>
                  </a:cubicBezTo>
                  <a:cubicBezTo>
                    <a:pt x="2094" y="2472"/>
                    <a:pt x="2094" y="2472"/>
                    <a:pt x="2094" y="2472"/>
                  </a:cubicBezTo>
                  <a:cubicBezTo>
                    <a:pt x="2094" y="2445"/>
                    <a:pt x="2081" y="2418"/>
                    <a:pt x="2013" y="2337"/>
                  </a:cubicBezTo>
                  <a:cubicBezTo>
                    <a:pt x="1945" y="2256"/>
                    <a:pt x="1878" y="2148"/>
                    <a:pt x="1878" y="1999"/>
                  </a:cubicBezTo>
                  <a:cubicBezTo>
                    <a:pt x="1878" y="1864"/>
                    <a:pt x="1905" y="1729"/>
                    <a:pt x="1999" y="1621"/>
                  </a:cubicBezTo>
                  <a:cubicBezTo>
                    <a:pt x="2081" y="1513"/>
                    <a:pt x="2243" y="1432"/>
                    <a:pt x="2432" y="1432"/>
                  </a:cubicBezTo>
                  <a:cubicBezTo>
                    <a:pt x="2607" y="1432"/>
                    <a:pt x="2783" y="1513"/>
                    <a:pt x="2864" y="1621"/>
                  </a:cubicBezTo>
                  <a:cubicBezTo>
                    <a:pt x="2959" y="1729"/>
                    <a:pt x="2985" y="1864"/>
                    <a:pt x="2985" y="1999"/>
                  </a:cubicBezTo>
                  <a:cubicBezTo>
                    <a:pt x="2985" y="2134"/>
                    <a:pt x="2918" y="2256"/>
                    <a:pt x="2864" y="2323"/>
                  </a:cubicBezTo>
                  <a:cubicBezTo>
                    <a:pt x="2796" y="2418"/>
                    <a:pt x="2796" y="2418"/>
                    <a:pt x="2796" y="2445"/>
                  </a:cubicBezTo>
                  <a:cubicBezTo>
                    <a:pt x="2796" y="2553"/>
                    <a:pt x="2796" y="2553"/>
                    <a:pt x="2796" y="2553"/>
                  </a:cubicBezTo>
                  <a:cubicBezTo>
                    <a:pt x="4296" y="2553"/>
                    <a:pt x="4296" y="2553"/>
                    <a:pt x="4296" y="2553"/>
                  </a:cubicBezTo>
                  <a:cubicBezTo>
                    <a:pt x="4296" y="1391"/>
                    <a:pt x="4296" y="1391"/>
                    <a:pt x="4296" y="1391"/>
                  </a:cubicBezTo>
                  <a:cubicBezTo>
                    <a:pt x="4769" y="1391"/>
                    <a:pt x="4769" y="1391"/>
                    <a:pt x="4769" y="1391"/>
                  </a:cubicBezTo>
                  <a:lnTo>
                    <a:pt x="4769" y="1391"/>
                  </a:lnTo>
                  <a:cubicBezTo>
                    <a:pt x="4891" y="1391"/>
                    <a:pt x="4958" y="1472"/>
                    <a:pt x="5026" y="1526"/>
                  </a:cubicBezTo>
                  <a:cubicBezTo>
                    <a:pt x="5080" y="1580"/>
                    <a:pt x="5147" y="1607"/>
                    <a:pt x="5228" y="1607"/>
                  </a:cubicBezTo>
                  <a:cubicBezTo>
                    <a:pt x="5323" y="1607"/>
                    <a:pt x="5404" y="1594"/>
                    <a:pt x="5458" y="1540"/>
                  </a:cubicBezTo>
                  <a:cubicBezTo>
                    <a:pt x="5525" y="1499"/>
                    <a:pt x="5566" y="1418"/>
                    <a:pt x="5566" y="1269"/>
                  </a:cubicBezTo>
                  <a:cubicBezTo>
                    <a:pt x="5566" y="1135"/>
                    <a:pt x="5525" y="1053"/>
                    <a:pt x="5471" y="1013"/>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3"/>
            <p:cNvSpPr>
              <a:spLocks noChangeArrowheads="1"/>
            </p:cNvSpPr>
            <p:nvPr/>
          </p:nvSpPr>
          <p:spPr bwMode="auto">
            <a:xfrm>
              <a:off x="4853841" y="3513668"/>
              <a:ext cx="4253392" cy="1531938"/>
            </a:xfrm>
            <a:custGeom>
              <a:avLst/>
              <a:gdLst>
                <a:gd name="T0" fmla="*/ 6984 w 7093"/>
                <a:gd name="T1" fmla="*/ 1013 h 2554"/>
                <a:gd name="T2" fmla="*/ 6984 w 7093"/>
                <a:gd name="T3" fmla="*/ 1013 h 2554"/>
                <a:gd name="T4" fmla="*/ 6741 w 7093"/>
                <a:gd name="T5" fmla="*/ 945 h 2554"/>
                <a:gd name="T6" fmla="*/ 6538 w 7093"/>
                <a:gd name="T7" fmla="*/ 1026 h 2554"/>
                <a:gd name="T8" fmla="*/ 6295 w 7093"/>
                <a:gd name="T9" fmla="*/ 1135 h 2554"/>
                <a:gd name="T10" fmla="*/ 5849 w 7093"/>
                <a:gd name="T11" fmla="*/ 1135 h 2554"/>
                <a:gd name="T12" fmla="*/ 5849 w 7093"/>
                <a:gd name="T13" fmla="*/ 0 h 2554"/>
                <a:gd name="T14" fmla="*/ 0 w 7093"/>
                <a:gd name="T15" fmla="*/ 0 h 2554"/>
                <a:gd name="T16" fmla="*/ 0 w 7093"/>
                <a:gd name="T17" fmla="*/ 918 h 2554"/>
                <a:gd name="T18" fmla="*/ 217 w 7093"/>
                <a:gd name="T19" fmla="*/ 918 h 2554"/>
                <a:gd name="T20" fmla="*/ 325 w 7093"/>
                <a:gd name="T21" fmla="*/ 837 h 2554"/>
                <a:gd name="T22" fmla="*/ 662 w 7093"/>
                <a:gd name="T23" fmla="*/ 716 h 2554"/>
                <a:gd name="T24" fmla="*/ 1041 w 7093"/>
                <a:gd name="T25" fmla="*/ 837 h 2554"/>
                <a:gd name="T26" fmla="*/ 1216 w 7093"/>
                <a:gd name="T27" fmla="*/ 1283 h 2554"/>
                <a:gd name="T28" fmla="*/ 1041 w 7093"/>
                <a:gd name="T29" fmla="*/ 1716 h 2554"/>
                <a:gd name="T30" fmla="*/ 662 w 7093"/>
                <a:gd name="T31" fmla="*/ 1837 h 2554"/>
                <a:gd name="T32" fmla="*/ 311 w 7093"/>
                <a:gd name="T33" fmla="*/ 1702 h 2554"/>
                <a:gd name="T34" fmla="*/ 189 w 7093"/>
                <a:gd name="T35" fmla="*/ 1607 h 2554"/>
                <a:gd name="T36" fmla="*/ 0 w 7093"/>
                <a:gd name="T37" fmla="*/ 1607 h 2554"/>
                <a:gd name="T38" fmla="*/ 0 w 7093"/>
                <a:gd name="T39" fmla="*/ 2553 h 2554"/>
                <a:gd name="T40" fmla="*/ 3135 w 7093"/>
                <a:gd name="T41" fmla="*/ 2553 h 2554"/>
                <a:gd name="T42" fmla="*/ 3135 w 7093"/>
                <a:gd name="T43" fmla="*/ 2472 h 2554"/>
                <a:gd name="T44" fmla="*/ 3054 w 7093"/>
                <a:gd name="T45" fmla="*/ 2337 h 2554"/>
                <a:gd name="T46" fmla="*/ 2919 w 7093"/>
                <a:gd name="T47" fmla="*/ 1999 h 2554"/>
                <a:gd name="T48" fmla="*/ 3040 w 7093"/>
                <a:gd name="T49" fmla="*/ 1621 h 2554"/>
                <a:gd name="T50" fmla="*/ 3472 w 7093"/>
                <a:gd name="T51" fmla="*/ 1432 h 2554"/>
                <a:gd name="T52" fmla="*/ 3905 w 7093"/>
                <a:gd name="T53" fmla="*/ 1621 h 2554"/>
                <a:gd name="T54" fmla="*/ 4026 w 7093"/>
                <a:gd name="T55" fmla="*/ 1999 h 2554"/>
                <a:gd name="T56" fmla="*/ 3905 w 7093"/>
                <a:gd name="T57" fmla="*/ 2323 h 2554"/>
                <a:gd name="T58" fmla="*/ 3837 w 7093"/>
                <a:gd name="T59" fmla="*/ 2445 h 2554"/>
                <a:gd name="T60" fmla="*/ 3837 w 7093"/>
                <a:gd name="T61" fmla="*/ 2553 h 2554"/>
                <a:gd name="T62" fmla="*/ 5849 w 7093"/>
                <a:gd name="T63" fmla="*/ 2553 h 2554"/>
                <a:gd name="T64" fmla="*/ 5849 w 7093"/>
                <a:gd name="T65" fmla="*/ 1391 h 2554"/>
                <a:gd name="T66" fmla="*/ 6282 w 7093"/>
                <a:gd name="T67" fmla="*/ 1391 h 2554"/>
                <a:gd name="T68" fmla="*/ 6295 w 7093"/>
                <a:gd name="T69" fmla="*/ 1391 h 2554"/>
                <a:gd name="T70" fmla="*/ 6538 w 7093"/>
                <a:gd name="T71" fmla="*/ 1526 h 2554"/>
                <a:gd name="T72" fmla="*/ 6741 w 7093"/>
                <a:gd name="T73" fmla="*/ 1607 h 2554"/>
                <a:gd name="T74" fmla="*/ 6984 w 7093"/>
                <a:gd name="T75" fmla="*/ 1540 h 2554"/>
                <a:gd name="T76" fmla="*/ 7079 w 7093"/>
                <a:gd name="T77" fmla="*/ 1269 h 2554"/>
                <a:gd name="T78" fmla="*/ 6984 w 7093"/>
                <a:gd name="T79" fmla="*/ 1013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93" h="2554">
                  <a:moveTo>
                    <a:pt x="6984" y="1013"/>
                  </a:moveTo>
                  <a:lnTo>
                    <a:pt x="6984" y="1013"/>
                  </a:lnTo>
                  <a:cubicBezTo>
                    <a:pt x="6917" y="959"/>
                    <a:pt x="6835" y="945"/>
                    <a:pt x="6741" y="945"/>
                  </a:cubicBezTo>
                  <a:cubicBezTo>
                    <a:pt x="6660" y="945"/>
                    <a:pt x="6606" y="972"/>
                    <a:pt x="6538" y="1026"/>
                  </a:cubicBezTo>
                  <a:cubicBezTo>
                    <a:pt x="6470" y="1067"/>
                    <a:pt x="6403" y="1135"/>
                    <a:pt x="6295" y="1135"/>
                  </a:cubicBezTo>
                  <a:cubicBezTo>
                    <a:pt x="5849" y="1135"/>
                    <a:pt x="5849" y="1135"/>
                    <a:pt x="5849" y="1135"/>
                  </a:cubicBezTo>
                  <a:cubicBezTo>
                    <a:pt x="5849" y="0"/>
                    <a:pt x="5849" y="0"/>
                    <a:pt x="5849" y="0"/>
                  </a:cubicBezTo>
                  <a:cubicBezTo>
                    <a:pt x="0" y="0"/>
                    <a:pt x="0" y="0"/>
                    <a:pt x="0" y="0"/>
                  </a:cubicBezTo>
                  <a:cubicBezTo>
                    <a:pt x="0" y="918"/>
                    <a:pt x="0" y="918"/>
                    <a:pt x="0" y="918"/>
                  </a:cubicBezTo>
                  <a:cubicBezTo>
                    <a:pt x="217" y="918"/>
                    <a:pt x="217" y="918"/>
                    <a:pt x="217" y="918"/>
                  </a:cubicBezTo>
                  <a:cubicBezTo>
                    <a:pt x="230" y="918"/>
                    <a:pt x="243" y="905"/>
                    <a:pt x="325" y="837"/>
                  </a:cubicBezTo>
                  <a:cubicBezTo>
                    <a:pt x="406" y="783"/>
                    <a:pt x="514" y="716"/>
                    <a:pt x="662" y="716"/>
                  </a:cubicBezTo>
                  <a:cubicBezTo>
                    <a:pt x="784" y="716"/>
                    <a:pt x="919" y="743"/>
                    <a:pt x="1041" y="837"/>
                  </a:cubicBezTo>
                  <a:cubicBezTo>
                    <a:pt x="1149" y="918"/>
                    <a:pt x="1230" y="1094"/>
                    <a:pt x="1216" y="1283"/>
                  </a:cubicBezTo>
                  <a:cubicBezTo>
                    <a:pt x="1216" y="1459"/>
                    <a:pt x="1149" y="1621"/>
                    <a:pt x="1041" y="1716"/>
                  </a:cubicBezTo>
                  <a:cubicBezTo>
                    <a:pt x="919" y="1810"/>
                    <a:pt x="784" y="1837"/>
                    <a:pt x="662" y="1837"/>
                  </a:cubicBezTo>
                  <a:cubicBezTo>
                    <a:pt x="514" y="1837"/>
                    <a:pt x="392" y="1756"/>
                    <a:pt x="311" y="1702"/>
                  </a:cubicBezTo>
                  <a:cubicBezTo>
                    <a:pt x="230" y="1621"/>
                    <a:pt x="217" y="1607"/>
                    <a:pt x="189" y="1607"/>
                  </a:cubicBezTo>
                  <a:cubicBezTo>
                    <a:pt x="0" y="1607"/>
                    <a:pt x="0" y="1607"/>
                    <a:pt x="0" y="1607"/>
                  </a:cubicBezTo>
                  <a:cubicBezTo>
                    <a:pt x="0" y="2553"/>
                    <a:pt x="0" y="2553"/>
                    <a:pt x="0" y="2553"/>
                  </a:cubicBezTo>
                  <a:cubicBezTo>
                    <a:pt x="3135" y="2553"/>
                    <a:pt x="3135" y="2553"/>
                    <a:pt x="3135" y="2553"/>
                  </a:cubicBezTo>
                  <a:cubicBezTo>
                    <a:pt x="3135" y="2472"/>
                    <a:pt x="3135" y="2472"/>
                    <a:pt x="3135" y="2472"/>
                  </a:cubicBezTo>
                  <a:cubicBezTo>
                    <a:pt x="3135" y="2445"/>
                    <a:pt x="3121" y="2418"/>
                    <a:pt x="3054" y="2337"/>
                  </a:cubicBezTo>
                  <a:cubicBezTo>
                    <a:pt x="2999" y="2256"/>
                    <a:pt x="2919" y="2148"/>
                    <a:pt x="2919" y="1999"/>
                  </a:cubicBezTo>
                  <a:cubicBezTo>
                    <a:pt x="2919" y="1864"/>
                    <a:pt x="2945" y="1729"/>
                    <a:pt x="3040" y="1621"/>
                  </a:cubicBezTo>
                  <a:cubicBezTo>
                    <a:pt x="3121" y="1513"/>
                    <a:pt x="3283" y="1432"/>
                    <a:pt x="3472" y="1432"/>
                  </a:cubicBezTo>
                  <a:cubicBezTo>
                    <a:pt x="3661" y="1432"/>
                    <a:pt x="3823" y="1513"/>
                    <a:pt x="3905" y="1621"/>
                  </a:cubicBezTo>
                  <a:cubicBezTo>
                    <a:pt x="3999" y="1729"/>
                    <a:pt x="4026" y="1864"/>
                    <a:pt x="4026" y="1999"/>
                  </a:cubicBezTo>
                  <a:cubicBezTo>
                    <a:pt x="4026" y="2134"/>
                    <a:pt x="3959" y="2256"/>
                    <a:pt x="3905" y="2323"/>
                  </a:cubicBezTo>
                  <a:cubicBezTo>
                    <a:pt x="3837" y="2418"/>
                    <a:pt x="3837" y="2418"/>
                    <a:pt x="3837" y="2445"/>
                  </a:cubicBezTo>
                  <a:cubicBezTo>
                    <a:pt x="3837" y="2553"/>
                    <a:pt x="3837" y="2553"/>
                    <a:pt x="3837" y="2553"/>
                  </a:cubicBezTo>
                  <a:cubicBezTo>
                    <a:pt x="5849" y="2553"/>
                    <a:pt x="5849" y="2553"/>
                    <a:pt x="5849" y="2553"/>
                  </a:cubicBezTo>
                  <a:cubicBezTo>
                    <a:pt x="5849" y="1391"/>
                    <a:pt x="5849" y="1391"/>
                    <a:pt x="5849" y="1391"/>
                  </a:cubicBezTo>
                  <a:cubicBezTo>
                    <a:pt x="6282" y="1391"/>
                    <a:pt x="6282" y="1391"/>
                    <a:pt x="6282" y="1391"/>
                  </a:cubicBezTo>
                  <a:cubicBezTo>
                    <a:pt x="6295" y="1391"/>
                    <a:pt x="6295" y="1391"/>
                    <a:pt x="6295" y="1391"/>
                  </a:cubicBezTo>
                  <a:cubicBezTo>
                    <a:pt x="6403" y="1391"/>
                    <a:pt x="6470" y="1472"/>
                    <a:pt x="6538" y="1526"/>
                  </a:cubicBezTo>
                  <a:cubicBezTo>
                    <a:pt x="6606" y="1580"/>
                    <a:pt x="6660" y="1607"/>
                    <a:pt x="6741" y="1607"/>
                  </a:cubicBezTo>
                  <a:cubicBezTo>
                    <a:pt x="6835" y="1607"/>
                    <a:pt x="6917" y="1594"/>
                    <a:pt x="6984" y="1540"/>
                  </a:cubicBezTo>
                  <a:cubicBezTo>
                    <a:pt x="7038" y="1499"/>
                    <a:pt x="7079" y="1418"/>
                    <a:pt x="7079" y="1269"/>
                  </a:cubicBezTo>
                  <a:cubicBezTo>
                    <a:pt x="7092" y="1135"/>
                    <a:pt x="7038" y="1053"/>
                    <a:pt x="6984" y="1013"/>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4"/>
            <p:cNvSpPr>
              <a:spLocks noChangeArrowheads="1"/>
            </p:cNvSpPr>
            <p:nvPr/>
          </p:nvSpPr>
          <p:spPr bwMode="auto">
            <a:xfrm>
              <a:off x="8525301" y="2799292"/>
              <a:ext cx="3266752" cy="2246313"/>
            </a:xfrm>
            <a:custGeom>
              <a:avLst/>
              <a:gdLst>
                <a:gd name="T0" fmla="*/ 4702 w 5446"/>
                <a:gd name="T1" fmla="*/ 810 h 3743"/>
                <a:gd name="T2" fmla="*/ 4702 w 5446"/>
                <a:gd name="T3" fmla="*/ 810 h 3743"/>
                <a:gd name="T4" fmla="*/ 4702 w 5446"/>
                <a:gd name="T5" fmla="*/ 797 h 3743"/>
                <a:gd name="T6" fmla="*/ 4837 w 5446"/>
                <a:gd name="T7" fmla="*/ 554 h 3743"/>
                <a:gd name="T8" fmla="*/ 4932 w 5446"/>
                <a:gd name="T9" fmla="*/ 351 h 3743"/>
                <a:gd name="T10" fmla="*/ 4864 w 5446"/>
                <a:gd name="T11" fmla="*/ 108 h 3743"/>
                <a:gd name="T12" fmla="*/ 4594 w 5446"/>
                <a:gd name="T13" fmla="*/ 13 h 3743"/>
                <a:gd name="T14" fmla="*/ 4324 w 5446"/>
                <a:gd name="T15" fmla="*/ 108 h 3743"/>
                <a:gd name="T16" fmla="*/ 4256 w 5446"/>
                <a:gd name="T17" fmla="*/ 351 h 3743"/>
                <a:gd name="T18" fmla="*/ 4337 w 5446"/>
                <a:gd name="T19" fmla="*/ 554 h 3743"/>
                <a:gd name="T20" fmla="*/ 4445 w 5446"/>
                <a:gd name="T21" fmla="*/ 797 h 3743"/>
                <a:gd name="T22" fmla="*/ 4445 w 5446"/>
                <a:gd name="T23" fmla="*/ 1189 h 3743"/>
                <a:gd name="T24" fmla="*/ 0 w 5446"/>
                <a:gd name="T25" fmla="*/ 1189 h 3743"/>
                <a:gd name="T26" fmla="*/ 0 w 5446"/>
                <a:gd name="T27" fmla="*/ 2107 h 3743"/>
                <a:gd name="T28" fmla="*/ 176 w 5446"/>
                <a:gd name="T29" fmla="*/ 2107 h 3743"/>
                <a:gd name="T30" fmla="*/ 284 w 5446"/>
                <a:gd name="T31" fmla="*/ 2026 h 3743"/>
                <a:gd name="T32" fmla="*/ 622 w 5446"/>
                <a:gd name="T33" fmla="*/ 1905 h 3743"/>
                <a:gd name="T34" fmla="*/ 1000 w 5446"/>
                <a:gd name="T35" fmla="*/ 2026 h 3743"/>
                <a:gd name="T36" fmla="*/ 1189 w 5446"/>
                <a:gd name="T37" fmla="*/ 2472 h 3743"/>
                <a:gd name="T38" fmla="*/ 1000 w 5446"/>
                <a:gd name="T39" fmla="*/ 2905 h 3743"/>
                <a:gd name="T40" fmla="*/ 622 w 5446"/>
                <a:gd name="T41" fmla="*/ 3026 h 3743"/>
                <a:gd name="T42" fmla="*/ 284 w 5446"/>
                <a:gd name="T43" fmla="*/ 2891 h 3743"/>
                <a:gd name="T44" fmla="*/ 149 w 5446"/>
                <a:gd name="T45" fmla="*/ 2796 h 3743"/>
                <a:gd name="T46" fmla="*/ 0 w 5446"/>
                <a:gd name="T47" fmla="*/ 2796 h 3743"/>
                <a:gd name="T48" fmla="*/ 0 w 5446"/>
                <a:gd name="T49" fmla="*/ 3742 h 3743"/>
                <a:gd name="T50" fmla="*/ 2027 w 5446"/>
                <a:gd name="T51" fmla="*/ 3742 h 3743"/>
                <a:gd name="T52" fmla="*/ 2027 w 5446"/>
                <a:gd name="T53" fmla="*/ 3661 h 3743"/>
                <a:gd name="T54" fmla="*/ 1933 w 5446"/>
                <a:gd name="T55" fmla="*/ 3526 h 3743"/>
                <a:gd name="T56" fmla="*/ 1797 w 5446"/>
                <a:gd name="T57" fmla="*/ 3188 h 3743"/>
                <a:gd name="T58" fmla="*/ 1919 w 5446"/>
                <a:gd name="T59" fmla="*/ 2810 h 3743"/>
                <a:gd name="T60" fmla="*/ 2351 w 5446"/>
                <a:gd name="T61" fmla="*/ 2621 h 3743"/>
                <a:gd name="T62" fmla="*/ 2797 w 5446"/>
                <a:gd name="T63" fmla="*/ 2810 h 3743"/>
                <a:gd name="T64" fmla="*/ 2919 w 5446"/>
                <a:gd name="T65" fmla="*/ 3188 h 3743"/>
                <a:gd name="T66" fmla="*/ 2797 w 5446"/>
                <a:gd name="T67" fmla="*/ 3512 h 3743"/>
                <a:gd name="T68" fmla="*/ 2716 w 5446"/>
                <a:gd name="T69" fmla="*/ 3634 h 3743"/>
                <a:gd name="T70" fmla="*/ 2716 w 5446"/>
                <a:gd name="T71" fmla="*/ 3742 h 3743"/>
                <a:gd name="T72" fmla="*/ 4783 w 5446"/>
                <a:gd name="T73" fmla="*/ 3742 h 3743"/>
                <a:gd name="T74" fmla="*/ 5445 w 5446"/>
                <a:gd name="T75" fmla="*/ 1189 h 3743"/>
                <a:gd name="T76" fmla="*/ 4702 w 5446"/>
                <a:gd name="T77" fmla="*/ 1189 h 3743"/>
                <a:gd name="T78" fmla="*/ 4702 w 5446"/>
                <a:gd name="T79" fmla="*/ 810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46" h="3743">
                  <a:moveTo>
                    <a:pt x="4702" y="810"/>
                  </a:moveTo>
                  <a:lnTo>
                    <a:pt x="4702" y="810"/>
                  </a:lnTo>
                  <a:cubicBezTo>
                    <a:pt x="4702" y="797"/>
                    <a:pt x="4702" y="797"/>
                    <a:pt x="4702" y="797"/>
                  </a:cubicBezTo>
                  <a:cubicBezTo>
                    <a:pt x="4715" y="689"/>
                    <a:pt x="4783" y="621"/>
                    <a:pt x="4837" y="554"/>
                  </a:cubicBezTo>
                  <a:cubicBezTo>
                    <a:pt x="4891" y="486"/>
                    <a:pt x="4932" y="432"/>
                    <a:pt x="4932" y="351"/>
                  </a:cubicBezTo>
                  <a:cubicBezTo>
                    <a:pt x="4932" y="257"/>
                    <a:pt x="4905" y="175"/>
                    <a:pt x="4864" y="108"/>
                  </a:cubicBezTo>
                  <a:cubicBezTo>
                    <a:pt x="4810" y="54"/>
                    <a:pt x="4729" y="13"/>
                    <a:pt x="4594" y="13"/>
                  </a:cubicBezTo>
                  <a:cubicBezTo>
                    <a:pt x="4445" y="0"/>
                    <a:pt x="4378" y="41"/>
                    <a:pt x="4324" y="108"/>
                  </a:cubicBezTo>
                  <a:cubicBezTo>
                    <a:pt x="4283" y="162"/>
                    <a:pt x="4256" y="257"/>
                    <a:pt x="4256" y="351"/>
                  </a:cubicBezTo>
                  <a:cubicBezTo>
                    <a:pt x="4256" y="432"/>
                    <a:pt x="4296" y="486"/>
                    <a:pt x="4337" y="554"/>
                  </a:cubicBezTo>
                  <a:cubicBezTo>
                    <a:pt x="4378" y="621"/>
                    <a:pt x="4445" y="689"/>
                    <a:pt x="4445" y="797"/>
                  </a:cubicBezTo>
                  <a:cubicBezTo>
                    <a:pt x="4445" y="1189"/>
                    <a:pt x="4445" y="1189"/>
                    <a:pt x="4445" y="1189"/>
                  </a:cubicBezTo>
                  <a:cubicBezTo>
                    <a:pt x="0" y="1189"/>
                    <a:pt x="0" y="1189"/>
                    <a:pt x="0" y="1189"/>
                  </a:cubicBezTo>
                  <a:cubicBezTo>
                    <a:pt x="0" y="2107"/>
                    <a:pt x="0" y="2107"/>
                    <a:pt x="0" y="2107"/>
                  </a:cubicBezTo>
                  <a:cubicBezTo>
                    <a:pt x="176" y="2107"/>
                    <a:pt x="176" y="2107"/>
                    <a:pt x="176" y="2107"/>
                  </a:cubicBezTo>
                  <a:cubicBezTo>
                    <a:pt x="189" y="2107"/>
                    <a:pt x="203" y="2094"/>
                    <a:pt x="284" y="2026"/>
                  </a:cubicBezTo>
                  <a:cubicBezTo>
                    <a:pt x="365" y="1972"/>
                    <a:pt x="473" y="1905"/>
                    <a:pt x="622" y="1905"/>
                  </a:cubicBezTo>
                  <a:cubicBezTo>
                    <a:pt x="744" y="1905"/>
                    <a:pt x="878" y="1932"/>
                    <a:pt x="1000" y="2026"/>
                  </a:cubicBezTo>
                  <a:cubicBezTo>
                    <a:pt x="1108" y="2107"/>
                    <a:pt x="1189" y="2283"/>
                    <a:pt x="1189" y="2472"/>
                  </a:cubicBezTo>
                  <a:cubicBezTo>
                    <a:pt x="1176" y="2648"/>
                    <a:pt x="1108" y="2810"/>
                    <a:pt x="1000" y="2905"/>
                  </a:cubicBezTo>
                  <a:cubicBezTo>
                    <a:pt x="892" y="2999"/>
                    <a:pt x="744" y="3026"/>
                    <a:pt x="622" y="3026"/>
                  </a:cubicBezTo>
                  <a:cubicBezTo>
                    <a:pt x="473" y="3026"/>
                    <a:pt x="351" y="2945"/>
                    <a:pt x="284" y="2891"/>
                  </a:cubicBezTo>
                  <a:cubicBezTo>
                    <a:pt x="189" y="2810"/>
                    <a:pt x="176" y="2796"/>
                    <a:pt x="149" y="2796"/>
                  </a:cubicBezTo>
                  <a:cubicBezTo>
                    <a:pt x="0" y="2796"/>
                    <a:pt x="0" y="2796"/>
                    <a:pt x="0" y="2796"/>
                  </a:cubicBezTo>
                  <a:cubicBezTo>
                    <a:pt x="0" y="3742"/>
                    <a:pt x="0" y="3742"/>
                    <a:pt x="0" y="3742"/>
                  </a:cubicBezTo>
                  <a:cubicBezTo>
                    <a:pt x="2027" y="3742"/>
                    <a:pt x="2027" y="3742"/>
                    <a:pt x="2027" y="3742"/>
                  </a:cubicBezTo>
                  <a:cubicBezTo>
                    <a:pt x="2027" y="3661"/>
                    <a:pt x="2027" y="3661"/>
                    <a:pt x="2027" y="3661"/>
                  </a:cubicBezTo>
                  <a:cubicBezTo>
                    <a:pt x="2027" y="3634"/>
                    <a:pt x="2013" y="3607"/>
                    <a:pt x="1933" y="3526"/>
                  </a:cubicBezTo>
                  <a:cubicBezTo>
                    <a:pt x="1878" y="3445"/>
                    <a:pt x="1797" y="3337"/>
                    <a:pt x="1797" y="3188"/>
                  </a:cubicBezTo>
                  <a:cubicBezTo>
                    <a:pt x="1797" y="3053"/>
                    <a:pt x="1824" y="2918"/>
                    <a:pt x="1919" y="2810"/>
                  </a:cubicBezTo>
                  <a:cubicBezTo>
                    <a:pt x="2013" y="2702"/>
                    <a:pt x="2175" y="2621"/>
                    <a:pt x="2351" y="2621"/>
                  </a:cubicBezTo>
                  <a:cubicBezTo>
                    <a:pt x="2540" y="2621"/>
                    <a:pt x="2716" y="2702"/>
                    <a:pt x="2797" y="2810"/>
                  </a:cubicBezTo>
                  <a:cubicBezTo>
                    <a:pt x="2891" y="2918"/>
                    <a:pt x="2919" y="3053"/>
                    <a:pt x="2919" y="3188"/>
                  </a:cubicBezTo>
                  <a:cubicBezTo>
                    <a:pt x="2919" y="3323"/>
                    <a:pt x="2851" y="3445"/>
                    <a:pt x="2797" y="3512"/>
                  </a:cubicBezTo>
                  <a:cubicBezTo>
                    <a:pt x="2729" y="3607"/>
                    <a:pt x="2716" y="3607"/>
                    <a:pt x="2716" y="3634"/>
                  </a:cubicBezTo>
                  <a:cubicBezTo>
                    <a:pt x="2716" y="3742"/>
                    <a:pt x="2716" y="3742"/>
                    <a:pt x="2716" y="3742"/>
                  </a:cubicBezTo>
                  <a:cubicBezTo>
                    <a:pt x="4783" y="3742"/>
                    <a:pt x="4783" y="3742"/>
                    <a:pt x="4783" y="3742"/>
                  </a:cubicBezTo>
                  <a:cubicBezTo>
                    <a:pt x="5445" y="1189"/>
                    <a:pt x="5445" y="1189"/>
                    <a:pt x="5445" y="1189"/>
                  </a:cubicBezTo>
                  <a:cubicBezTo>
                    <a:pt x="4702" y="1189"/>
                    <a:pt x="4702" y="1189"/>
                    <a:pt x="4702" y="1189"/>
                  </a:cubicBezTo>
                  <a:lnTo>
                    <a:pt x="4702" y="810"/>
                  </a:ln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Freeform 5"/>
            <p:cNvSpPr>
              <a:spLocks noChangeArrowheads="1"/>
            </p:cNvSpPr>
            <p:nvPr/>
          </p:nvSpPr>
          <p:spPr bwMode="auto">
            <a:xfrm>
              <a:off x="2486437" y="4500564"/>
              <a:ext cx="2862046" cy="2958042"/>
            </a:xfrm>
            <a:custGeom>
              <a:avLst/>
              <a:gdLst>
                <a:gd name="T0" fmla="*/ 1945 w 4770"/>
                <a:gd name="T1" fmla="*/ 797 h 4931"/>
                <a:gd name="T2" fmla="*/ 1945 w 4770"/>
                <a:gd name="T3" fmla="*/ 797 h 4931"/>
                <a:gd name="T4" fmla="*/ 2067 w 4770"/>
                <a:gd name="T5" fmla="*/ 554 h 4931"/>
                <a:gd name="T6" fmla="*/ 2148 w 4770"/>
                <a:gd name="T7" fmla="*/ 351 h 4931"/>
                <a:gd name="T8" fmla="*/ 2081 w 4770"/>
                <a:gd name="T9" fmla="*/ 108 h 4931"/>
                <a:gd name="T10" fmla="*/ 1811 w 4770"/>
                <a:gd name="T11" fmla="*/ 0 h 4931"/>
                <a:gd name="T12" fmla="*/ 1540 w 4770"/>
                <a:gd name="T13" fmla="*/ 108 h 4931"/>
                <a:gd name="T14" fmla="*/ 1473 w 4770"/>
                <a:gd name="T15" fmla="*/ 351 h 4931"/>
                <a:gd name="T16" fmla="*/ 1554 w 4770"/>
                <a:gd name="T17" fmla="*/ 554 h 4931"/>
                <a:gd name="T18" fmla="*/ 1703 w 4770"/>
                <a:gd name="T19" fmla="*/ 797 h 4931"/>
                <a:gd name="T20" fmla="*/ 1703 w 4770"/>
                <a:gd name="T21" fmla="*/ 810 h 4931"/>
                <a:gd name="T22" fmla="*/ 1703 w 4770"/>
                <a:gd name="T23" fmla="*/ 1175 h 4931"/>
                <a:gd name="T24" fmla="*/ 0 w 4770"/>
                <a:gd name="T25" fmla="*/ 1175 h 4931"/>
                <a:gd name="T26" fmla="*/ 730 w 4770"/>
                <a:gd name="T27" fmla="*/ 3727 h 4931"/>
                <a:gd name="T28" fmla="*/ 2675 w 4770"/>
                <a:gd name="T29" fmla="*/ 3727 h 4931"/>
                <a:gd name="T30" fmla="*/ 2675 w 4770"/>
                <a:gd name="T31" fmla="*/ 4133 h 4931"/>
                <a:gd name="T32" fmla="*/ 2675 w 4770"/>
                <a:gd name="T33" fmla="*/ 4133 h 4931"/>
                <a:gd name="T34" fmla="*/ 2540 w 4770"/>
                <a:gd name="T35" fmla="*/ 4376 h 4931"/>
                <a:gd name="T36" fmla="*/ 2459 w 4770"/>
                <a:gd name="T37" fmla="*/ 4578 h 4931"/>
                <a:gd name="T38" fmla="*/ 2527 w 4770"/>
                <a:gd name="T39" fmla="*/ 4822 h 4931"/>
                <a:gd name="T40" fmla="*/ 2797 w 4770"/>
                <a:gd name="T41" fmla="*/ 4930 h 4931"/>
                <a:gd name="T42" fmla="*/ 3054 w 4770"/>
                <a:gd name="T43" fmla="*/ 4822 h 4931"/>
                <a:gd name="T44" fmla="*/ 3135 w 4770"/>
                <a:gd name="T45" fmla="*/ 4578 h 4931"/>
                <a:gd name="T46" fmla="*/ 3040 w 4770"/>
                <a:gd name="T47" fmla="*/ 4376 h 4931"/>
                <a:gd name="T48" fmla="*/ 2932 w 4770"/>
                <a:gd name="T49" fmla="*/ 4146 h 4931"/>
                <a:gd name="T50" fmla="*/ 2932 w 4770"/>
                <a:gd name="T51" fmla="*/ 3727 h 4931"/>
                <a:gd name="T52" fmla="*/ 4769 w 4770"/>
                <a:gd name="T53" fmla="*/ 3727 h 4931"/>
                <a:gd name="T54" fmla="*/ 4769 w 4770"/>
                <a:gd name="T55" fmla="*/ 2783 h 4931"/>
                <a:gd name="T56" fmla="*/ 4621 w 4770"/>
                <a:gd name="T57" fmla="*/ 2783 h 4931"/>
                <a:gd name="T58" fmla="*/ 4499 w 4770"/>
                <a:gd name="T59" fmla="*/ 2864 h 4931"/>
                <a:gd name="T60" fmla="*/ 4162 w 4770"/>
                <a:gd name="T61" fmla="*/ 2999 h 4931"/>
                <a:gd name="T62" fmla="*/ 3783 w 4770"/>
                <a:gd name="T63" fmla="*/ 2891 h 4931"/>
                <a:gd name="T64" fmla="*/ 3594 w 4770"/>
                <a:gd name="T65" fmla="*/ 2445 h 4931"/>
                <a:gd name="T66" fmla="*/ 3769 w 4770"/>
                <a:gd name="T67" fmla="*/ 2012 h 4931"/>
                <a:gd name="T68" fmla="*/ 4162 w 4770"/>
                <a:gd name="T69" fmla="*/ 1891 h 4931"/>
                <a:gd name="T70" fmla="*/ 4486 w 4770"/>
                <a:gd name="T71" fmla="*/ 2012 h 4931"/>
                <a:gd name="T72" fmla="*/ 4594 w 4770"/>
                <a:gd name="T73" fmla="*/ 2080 h 4931"/>
                <a:gd name="T74" fmla="*/ 4769 w 4770"/>
                <a:gd name="T75" fmla="*/ 2080 h 4931"/>
                <a:gd name="T76" fmla="*/ 4769 w 4770"/>
                <a:gd name="T77" fmla="*/ 1175 h 4931"/>
                <a:gd name="T78" fmla="*/ 1945 w 4770"/>
                <a:gd name="T79" fmla="*/ 1175 h 4931"/>
                <a:gd name="T80" fmla="*/ 1945 w 4770"/>
                <a:gd name="T81"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70" h="4931">
                  <a:moveTo>
                    <a:pt x="1945" y="797"/>
                  </a:moveTo>
                  <a:lnTo>
                    <a:pt x="1945" y="797"/>
                  </a:lnTo>
                  <a:cubicBezTo>
                    <a:pt x="1945" y="689"/>
                    <a:pt x="2013" y="621"/>
                    <a:pt x="2067" y="554"/>
                  </a:cubicBezTo>
                  <a:cubicBezTo>
                    <a:pt x="2108" y="486"/>
                    <a:pt x="2148" y="432"/>
                    <a:pt x="2148" y="351"/>
                  </a:cubicBezTo>
                  <a:cubicBezTo>
                    <a:pt x="2148" y="256"/>
                    <a:pt x="2121" y="162"/>
                    <a:pt x="2081" y="108"/>
                  </a:cubicBezTo>
                  <a:cubicBezTo>
                    <a:pt x="2027" y="40"/>
                    <a:pt x="1945" y="0"/>
                    <a:pt x="1811" y="0"/>
                  </a:cubicBezTo>
                  <a:cubicBezTo>
                    <a:pt x="1662" y="14"/>
                    <a:pt x="1594" y="54"/>
                    <a:pt x="1540" y="108"/>
                  </a:cubicBezTo>
                  <a:cubicBezTo>
                    <a:pt x="1500" y="162"/>
                    <a:pt x="1473" y="256"/>
                    <a:pt x="1473" y="351"/>
                  </a:cubicBezTo>
                  <a:cubicBezTo>
                    <a:pt x="1473" y="432"/>
                    <a:pt x="1514" y="486"/>
                    <a:pt x="1554" y="554"/>
                  </a:cubicBezTo>
                  <a:cubicBezTo>
                    <a:pt x="1608" y="621"/>
                    <a:pt x="1689" y="689"/>
                    <a:pt x="1703" y="797"/>
                  </a:cubicBezTo>
                  <a:cubicBezTo>
                    <a:pt x="1703" y="797"/>
                    <a:pt x="1703" y="797"/>
                    <a:pt x="1703" y="810"/>
                  </a:cubicBezTo>
                  <a:cubicBezTo>
                    <a:pt x="1703" y="1175"/>
                    <a:pt x="1703" y="1175"/>
                    <a:pt x="1703" y="1175"/>
                  </a:cubicBezTo>
                  <a:cubicBezTo>
                    <a:pt x="0" y="1175"/>
                    <a:pt x="0" y="1175"/>
                    <a:pt x="0" y="1175"/>
                  </a:cubicBezTo>
                  <a:cubicBezTo>
                    <a:pt x="730" y="3727"/>
                    <a:pt x="730" y="3727"/>
                    <a:pt x="730" y="3727"/>
                  </a:cubicBezTo>
                  <a:cubicBezTo>
                    <a:pt x="2675" y="3727"/>
                    <a:pt x="2675" y="3727"/>
                    <a:pt x="2675" y="3727"/>
                  </a:cubicBezTo>
                  <a:cubicBezTo>
                    <a:pt x="2675" y="4133"/>
                    <a:pt x="2675" y="4133"/>
                    <a:pt x="2675" y="4133"/>
                  </a:cubicBezTo>
                  <a:lnTo>
                    <a:pt x="2675" y="4133"/>
                  </a:lnTo>
                  <a:cubicBezTo>
                    <a:pt x="2662" y="4241"/>
                    <a:pt x="2594" y="4308"/>
                    <a:pt x="2540" y="4376"/>
                  </a:cubicBezTo>
                  <a:cubicBezTo>
                    <a:pt x="2486" y="4444"/>
                    <a:pt x="2459" y="4498"/>
                    <a:pt x="2459" y="4578"/>
                  </a:cubicBezTo>
                  <a:cubicBezTo>
                    <a:pt x="2459" y="4673"/>
                    <a:pt x="2472" y="4768"/>
                    <a:pt x="2527" y="4822"/>
                  </a:cubicBezTo>
                  <a:cubicBezTo>
                    <a:pt x="2567" y="4876"/>
                    <a:pt x="2648" y="4930"/>
                    <a:pt x="2797" y="4930"/>
                  </a:cubicBezTo>
                  <a:cubicBezTo>
                    <a:pt x="2932" y="4930"/>
                    <a:pt x="3013" y="4889"/>
                    <a:pt x="3054" y="4822"/>
                  </a:cubicBezTo>
                  <a:cubicBezTo>
                    <a:pt x="3108" y="4768"/>
                    <a:pt x="3135" y="4673"/>
                    <a:pt x="3135" y="4578"/>
                  </a:cubicBezTo>
                  <a:cubicBezTo>
                    <a:pt x="3135" y="4498"/>
                    <a:pt x="3094" y="4444"/>
                    <a:pt x="3040" y="4376"/>
                  </a:cubicBezTo>
                  <a:cubicBezTo>
                    <a:pt x="2999" y="4322"/>
                    <a:pt x="2932" y="4254"/>
                    <a:pt x="2932" y="4146"/>
                  </a:cubicBezTo>
                  <a:cubicBezTo>
                    <a:pt x="2932" y="3727"/>
                    <a:pt x="2932" y="3727"/>
                    <a:pt x="2932" y="3727"/>
                  </a:cubicBezTo>
                  <a:cubicBezTo>
                    <a:pt x="4769" y="3727"/>
                    <a:pt x="4769" y="3727"/>
                    <a:pt x="4769" y="3727"/>
                  </a:cubicBezTo>
                  <a:cubicBezTo>
                    <a:pt x="4769" y="2783"/>
                    <a:pt x="4769" y="2783"/>
                    <a:pt x="4769" y="2783"/>
                  </a:cubicBezTo>
                  <a:cubicBezTo>
                    <a:pt x="4621" y="2783"/>
                    <a:pt x="4621" y="2783"/>
                    <a:pt x="4621" y="2783"/>
                  </a:cubicBezTo>
                  <a:cubicBezTo>
                    <a:pt x="4607" y="2783"/>
                    <a:pt x="4580" y="2796"/>
                    <a:pt x="4499" y="2864"/>
                  </a:cubicBezTo>
                  <a:cubicBezTo>
                    <a:pt x="4418" y="2932"/>
                    <a:pt x="4310" y="2999"/>
                    <a:pt x="4162" y="2999"/>
                  </a:cubicBezTo>
                  <a:cubicBezTo>
                    <a:pt x="4026" y="2999"/>
                    <a:pt x="3891" y="2972"/>
                    <a:pt x="3783" y="2891"/>
                  </a:cubicBezTo>
                  <a:cubicBezTo>
                    <a:pt x="3675" y="2796"/>
                    <a:pt x="3594" y="2634"/>
                    <a:pt x="3594" y="2445"/>
                  </a:cubicBezTo>
                  <a:cubicBezTo>
                    <a:pt x="3594" y="2269"/>
                    <a:pt x="3675" y="2094"/>
                    <a:pt x="3769" y="2012"/>
                  </a:cubicBezTo>
                  <a:cubicBezTo>
                    <a:pt x="3891" y="1918"/>
                    <a:pt x="4026" y="1891"/>
                    <a:pt x="4162" y="1891"/>
                  </a:cubicBezTo>
                  <a:cubicBezTo>
                    <a:pt x="4296" y="1891"/>
                    <a:pt x="4418" y="1959"/>
                    <a:pt x="4486" y="2012"/>
                  </a:cubicBezTo>
                  <a:cubicBezTo>
                    <a:pt x="4580" y="2080"/>
                    <a:pt x="4580" y="2080"/>
                    <a:pt x="4594" y="2080"/>
                  </a:cubicBezTo>
                  <a:cubicBezTo>
                    <a:pt x="4769" y="2080"/>
                    <a:pt x="4769" y="2080"/>
                    <a:pt x="4769" y="2080"/>
                  </a:cubicBezTo>
                  <a:cubicBezTo>
                    <a:pt x="4769" y="1175"/>
                    <a:pt x="4769" y="1175"/>
                    <a:pt x="4769" y="1175"/>
                  </a:cubicBezTo>
                  <a:cubicBezTo>
                    <a:pt x="1945" y="1175"/>
                    <a:pt x="1945" y="1175"/>
                    <a:pt x="1945" y="1175"/>
                  </a:cubicBezTo>
                  <a:lnTo>
                    <a:pt x="1945" y="79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
            <p:cNvSpPr>
              <a:spLocks noChangeArrowheads="1"/>
            </p:cNvSpPr>
            <p:nvPr/>
          </p:nvSpPr>
          <p:spPr bwMode="auto">
            <a:xfrm>
              <a:off x="4771840" y="4500564"/>
              <a:ext cx="3589462" cy="2958042"/>
            </a:xfrm>
            <a:custGeom>
              <a:avLst/>
              <a:gdLst>
                <a:gd name="T0" fmla="*/ 3742 w 5985"/>
                <a:gd name="T1" fmla="*/ 797 h 4931"/>
                <a:gd name="T2" fmla="*/ 3742 w 5985"/>
                <a:gd name="T3" fmla="*/ 797 h 4931"/>
                <a:gd name="T4" fmla="*/ 3864 w 5985"/>
                <a:gd name="T5" fmla="*/ 554 h 4931"/>
                <a:gd name="T6" fmla="*/ 3945 w 5985"/>
                <a:gd name="T7" fmla="*/ 351 h 4931"/>
                <a:gd name="T8" fmla="*/ 3878 w 5985"/>
                <a:gd name="T9" fmla="*/ 108 h 4931"/>
                <a:gd name="T10" fmla="*/ 3607 w 5985"/>
                <a:gd name="T11" fmla="*/ 0 h 4931"/>
                <a:gd name="T12" fmla="*/ 3337 w 5985"/>
                <a:gd name="T13" fmla="*/ 108 h 4931"/>
                <a:gd name="T14" fmla="*/ 3270 w 5985"/>
                <a:gd name="T15" fmla="*/ 351 h 4931"/>
                <a:gd name="T16" fmla="*/ 3364 w 5985"/>
                <a:gd name="T17" fmla="*/ 554 h 4931"/>
                <a:gd name="T18" fmla="*/ 3499 w 5985"/>
                <a:gd name="T19" fmla="*/ 797 h 4931"/>
                <a:gd name="T20" fmla="*/ 3499 w 5985"/>
                <a:gd name="T21" fmla="*/ 810 h 4931"/>
                <a:gd name="T22" fmla="*/ 3499 w 5985"/>
                <a:gd name="T23" fmla="*/ 1175 h 4931"/>
                <a:gd name="T24" fmla="*/ 1230 w 5985"/>
                <a:gd name="T25" fmla="*/ 1175 h 4931"/>
                <a:gd name="T26" fmla="*/ 1230 w 5985"/>
                <a:gd name="T27" fmla="*/ 2310 h 4931"/>
                <a:gd name="T28" fmla="*/ 797 w 5985"/>
                <a:gd name="T29" fmla="*/ 2310 h 4931"/>
                <a:gd name="T30" fmla="*/ 554 w 5985"/>
                <a:gd name="T31" fmla="*/ 2188 h 4931"/>
                <a:gd name="T32" fmla="*/ 352 w 5985"/>
                <a:gd name="T33" fmla="*/ 2107 h 4931"/>
                <a:gd name="T34" fmla="*/ 108 w 5985"/>
                <a:gd name="T35" fmla="*/ 2188 h 4931"/>
                <a:gd name="T36" fmla="*/ 0 w 5985"/>
                <a:gd name="T37" fmla="*/ 2445 h 4931"/>
                <a:gd name="T38" fmla="*/ 108 w 5985"/>
                <a:gd name="T39" fmla="*/ 2715 h 4931"/>
                <a:gd name="T40" fmla="*/ 352 w 5985"/>
                <a:gd name="T41" fmla="*/ 2783 h 4931"/>
                <a:gd name="T42" fmla="*/ 554 w 5985"/>
                <a:gd name="T43" fmla="*/ 2702 h 4931"/>
                <a:gd name="T44" fmla="*/ 797 w 5985"/>
                <a:gd name="T45" fmla="*/ 2553 h 4931"/>
                <a:gd name="T46" fmla="*/ 811 w 5985"/>
                <a:gd name="T47" fmla="*/ 2553 h 4931"/>
                <a:gd name="T48" fmla="*/ 1230 w 5985"/>
                <a:gd name="T49" fmla="*/ 2553 h 4931"/>
                <a:gd name="T50" fmla="*/ 1230 w 5985"/>
                <a:gd name="T51" fmla="*/ 3727 h 4931"/>
                <a:gd name="T52" fmla="*/ 2837 w 5985"/>
                <a:gd name="T53" fmla="*/ 3727 h 4931"/>
                <a:gd name="T54" fmla="*/ 2837 w 5985"/>
                <a:gd name="T55" fmla="*/ 4133 h 4931"/>
                <a:gd name="T56" fmla="*/ 2837 w 5985"/>
                <a:gd name="T57" fmla="*/ 4133 h 4931"/>
                <a:gd name="T58" fmla="*/ 2702 w 5985"/>
                <a:gd name="T59" fmla="*/ 4376 h 4931"/>
                <a:gd name="T60" fmla="*/ 2607 w 5985"/>
                <a:gd name="T61" fmla="*/ 4578 h 4931"/>
                <a:gd name="T62" fmla="*/ 2689 w 5985"/>
                <a:gd name="T63" fmla="*/ 4822 h 4931"/>
                <a:gd name="T64" fmla="*/ 2946 w 5985"/>
                <a:gd name="T65" fmla="*/ 4930 h 4931"/>
                <a:gd name="T66" fmla="*/ 3216 w 5985"/>
                <a:gd name="T67" fmla="*/ 4822 h 4931"/>
                <a:gd name="T68" fmla="*/ 3283 w 5985"/>
                <a:gd name="T69" fmla="*/ 4578 h 4931"/>
                <a:gd name="T70" fmla="*/ 3202 w 5985"/>
                <a:gd name="T71" fmla="*/ 4376 h 4931"/>
                <a:gd name="T72" fmla="*/ 3094 w 5985"/>
                <a:gd name="T73" fmla="*/ 4146 h 4931"/>
                <a:gd name="T74" fmla="*/ 3094 w 5985"/>
                <a:gd name="T75" fmla="*/ 3727 h 4931"/>
                <a:gd name="T76" fmla="*/ 5984 w 5985"/>
                <a:gd name="T77" fmla="*/ 3727 h 4931"/>
                <a:gd name="T78" fmla="*/ 5984 w 5985"/>
                <a:gd name="T79" fmla="*/ 2783 h 4931"/>
                <a:gd name="T80" fmla="*/ 5836 w 5985"/>
                <a:gd name="T81" fmla="*/ 2783 h 4931"/>
                <a:gd name="T82" fmla="*/ 5714 w 5985"/>
                <a:gd name="T83" fmla="*/ 2864 h 4931"/>
                <a:gd name="T84" fmla="*/ 5377 w 5985"/>
                <a:gd name="T85" fmla="*/ 2999 h 4931"/>
                <a:gd name="T86" fmla="*/ 4999 w 5985"/>
                <a:gd name="T87" fmla="*/ 2891 h 4931"/>
                <a:gd name="T88" fmla="*/ 4810 w 5985"/>
                <a:gd name="T89" fmla="*/ 2445 h 4931"/>
                <a:gd name="T90" fmla="*/ 4985 w 5985"/>
                <a:gd name="T91" fmla="*/ 2012 h 4931"/>
                <a:gd name="T92" fmla="*/ 5377 w 5985"/>
                <a:gd name="T93" fmla="*/ 1891 h 4931"/>
                <a:gd name="T94" fmla="*/ 5701 w 5985"/>
                <a:gd name="T95" fmla="*/ 2012 h 4931"/>
                <a:gd name="T96" fmla="*/ 5809 w 5985"/>
                <a:gd name="T97" fmla="*/ 2080 h 4931"/>
                <a:gd name="T98" fmla="*/ 5984 w 5985"/>
                <a:gd name="T99" fmla="*/ 2080 h 4931"/>
                <a:gd name="T100" fmla="*/ 5984 w 5985"/>
                <a:gd name="T101" fmla="*/ 1175 h 4931"/>
                <a:gd name="T102" fmla="*/ 3742 w 5985"/>
                <a:gd name="T103" fmla="*/ 1175 h 4931"/>
                <a:gd name="T104" fmla="*/ 3742 w 5985"/>
                <a:gd name="T105"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85" h="4931">
                  <a:moveTo>
                    <a:pt x="3742" y="797"/>
                  </a:moveTo>
                  <a:lnTo>
                    <a:pt x="3742" y="797"/>
                  </a:lnTo>
                  <a:cubicBezTo>
                    <a:pt x="3742" y="689"/>
                    <a:pt x="3810" y="621"/>
                    <a:pt x="3864" y="554"/>
                  </a:cubicBezTo>
                  <a:cubicBezTo>
                    <a:pt x="3904" y="486"/>
                    <a:pt x="3945" y="432"/>
                    <a:pt x="3945" y="351"/>
                  </a:cubicBezTo>
                  <a:cubicBezTo>
                    <a:pt x="3945" y="256"/>
                    <a:pt x="3918" y="162"/>
                    <a:pt x="3878" y="108"/>
                  </a:cubicBezTo>
                  <a:cubicBezTo>
                    <a:pt x="3824" y="40"/>
                    <a:pt x="3756" y="0"/>
                    <a:pt x="3607" y="0"/>
                  </a:cubicBezTo>
                  <a:cubicBezTo>
                    <a:pt x="3472" y="14"/>
                    <a:pt x="3391" y="54"/>
                    <a:pt x="3337" y="108"/>
                  </a:cubicBezTo>
                  <a:cubicBezTo>
                    <a:pt x="3297" y="162"/>
                    <a:pt x="3270" y="256"/>
                    <a:pt x="3270" y="351"/>
                  </a:cubicBezTo>
                  <a:cubicBezTo>
                    <a:pt x="3270" y="432"/>
                    <a:pt x="3310" y="486"/>
                    <a:pt x="3364" y="554"/>
                  </a:cubicBezTo>
                  <a:cubicBezTo>
                    <a:pt x="3418" y="621"/>
                    <a:pt x="3486" y="689"/>
                    <a:pt x="3499" y="797"/>
                  </a:cubicBezTo>
                  <a:cubicBezTo>
                    <a:pt x="3499" y="797"/>
                    <a:pt x="3499" y="797"/>
                    <a:pt x="3499" y="810"/>
                  </a:cubicBezTo>
                  <a:cubicBezTo>
                    <a:pt x="3499" y="1175"/>
                    <a:pt x="3499" y="1175"/>
                    <a:pt x="3499" y="1175"/>
                  </a:cubicBezTo>
                  <a:cubicBezTo>
                    <a:pt x="1230" y="1175"/>
                    <a:pt x="1230" y="1175"/>
                    <a:pt x="1230" y="1175"/>
                  </a:cubicBezTo>
                  <a:cubicBezTo>
                    <a:pt x="1230" y="2310"/>
                    <a:pt x="1230" y="2310"/>
                    <a:pt x="1230" y="2310"/>
                  </a:cubicBezTo>
                  <a:cubicBezTo>
                    <a:pt x="797" y="2310"/>
                    <a:pt x="797" y="2310"/>
                    <a:pt x="797" y="2310"/>
                  </a:cubicBezTo>
                  <a:cubicBezTo>
                    <a:pt x="676" y="2310"/>
                    <a:pt x="608" y="2242"/>
                    <a:pt x="554" y="2188"/>
                  </a:cubicBezTo>
                  <a:cubicBezTo>
                    <a:pt x="486" y="2148"/>
                    <a:pt x="432" y="2107"/>
                    <a:pt x="352" y="2107"/>
                  </a:cubicBezTo>
                  <a:cubicBezTo>
                    <a:pt x="257" y="2107"/>
                    <a:pt x="162" y="2134"/>
                    <a:pt x="108" y="2188"/>
                  </a:cubicBezTo>
                  <a:cubicBezTo>
                    <a:pt x="41" y="2229"/>
                    <a:pt x="0" y="2310"/>
                    <a:pt x="0" y="2445"/>
                  </a:cubicBezTo>
                  <a:cubicBezTo>
                    <a:pt x="0" y="2593"/>
                    <a:pt x="54" y="2661"/>
                    <a:pt x="108" y="2715"/>
                  </a:cubicBezTo>
                  <a:cubicBezTo>
                    <a:pt x="162" y="2756"/>
                    <a:pt x="257" y="2783"/>
                    <a:pt x="352" y="2783"/>
                  </a:cubicBezTo>
                  <a:cubicBezTo>
                    <a:pt x="432" y="2783"/>
                    <a:pt x="486" y="2742"/>
                    <a:pt x="554" y="2702"/>
                  </a:cubicBezTo>
                  <a:cubicBezTo>
                    <a:pt x="622" y="2648"/>
                    <a:pt x="689" y="2567"/>
                    <a:pt x="797" y="2553"/>
                  </a:cubicBezTo>
                  <a:cubicBezTo>
                    <a:pt x="811" y="2553"/>
                    <a:pt x="811" y="2553"/>
                    <a:pt x="811" y="2553"/>
                  </a:cubicBezTo>
                  <a:cubicBezTo>
                    <a:pt x="1230" y="2553"/>
                    <a:pt x="1230" y="2553"/>
                    <a:pt x="1230" y="2553"/>
                  </a:cubicBezTo>
                  <a:cubicBezTo>
                    <a:pt x="1230" y="3727"/>
                    <a:pt x="1230" y="3727"/>
                    <a:pt x="1230" y="3727"/>
                  </a:cubicBezTo>
                  <a:cubicBezTo>
                    <a:pt x="2837" y="3727"/>
                    <a:pt x="2837" y="3727"/>
                    <a:pt x="2837" y="3727"/>
                  </a:cubicBezTo>
                  <a:cubicBezTo>
                    <a:pt x="2837" y="4133"/>
                    <a:pt x="2837" y="4133"/>
                    <a:pt x="2837" y="4133"/>
                  </a:cubicBezTo>
                  <a:lnTo>
                    <a:pt x="2837" y="4133"/>
                  </a:lnTo>
                  <a:cubicBezTo>
                    <a:pt x="2824" y="4241"/>
                    <a:pt x="2756" y="4308"/>
                    <a:pt x="2702" y="4376"/>
                  </a:cubicBezTo>
                  <a:cubicBezTo>
                    <a:pt x="2648" y="4444"/>
                    <a:pt x="2607" y="4498"/>
                    <a:pt x="2607" y="4578"/>
                  </a:cubicBezTo>
                  <a:cubicBezTo>
                    <a:pt x="2607" y="4673"/>
                    <a:pt x="2635" y="4768"/>
                    <a:pt x="2689" y="4822"/>
                  </a:cubicBezTo>
                  <a:cubicBezTo>
                    <a:pt x="2729" y="4876"/>
                    <a:pt x="2810" y="4930"/>
                    <a:pt x="2946" y="4930"/>
                  </a:cubicBezTo>
                  <a:cubicBezTo>
                    <a:pt x="3094" y="4930"/>
                    <a:pt x="3162" y="4889"/>
                    <a:pt x="3216" y="4822"/>
                  </a:cubicBezTo>
                  <a:cubicBezTo>
                    <a:pt x="3256" y="4768"/>
                    <a:pt x="3283" y="4673"/>
                    <a:pt x="3283" y="4578"/>
                  </a:cubicBezTo>
                  <a:cubicBezTo>
                    <a:pt x="3283" y="4498"/>
                    <a:pt x="3256" y="4444"/>
                    <a:pt x="3202" y="4376"/>
                  </a:cubicBezTo>
                  <a:cubicBezTo>
                    <a:pt x="3162" y="4322"/>
                    <a:pt x="3094" y="4254"/>
                    <a:pt x="3094" y="4146"/>
                  </a:cubicBezTo>
                  <a:cubicBezTo>
                    <a:pt x="3094" y="3727"/>
                    <a:pt x="3094" y="3727"/>
                    <a:pt x="3094" y="3727"/>
                  </a:cubicBezTo>
                  <a:cubicBezTo>
                    <a:pt x="5984" y="3727"/>
                    <a:pt x="5984" y="3727"/>
                    <a:pt x="5984" y="3727"/>
                  </a:cubicBezTo>
                  <a:cubicBezTo>
                    <a:pt x="5984" y="2783"/>
                    <a:pt x="5984" y="2783"/>
                    <a:pt x="5984" y="2783"/>
                  </a:cubicBezTo>
                  <a:cubicBezTo>
                    <a:pt x="5836" y="2783"/>
                    <a:pt x="5836" y="2783"/>
                    <a:pt x="5836" y="2783"/>
                  </a:cubicBezTo>
                  <a:cubicBezTo>
                    <a:pt x="5822" y="2783"/>
                    <a:pt x="5795" y="2796"/>
                    <a:pt x="5714" y="2864"/>
                  </a:cubicBezTo>
                  <a:cubicBezTo>
                    <a:pt x="5633" y="2932"/>
                    <a:pt x="5525" y="2999"/>
                    <a:pt x="5377" y="2999"/>
                  </a:cubicBezTo>
                  <a:cubicBezTo>
                    <a:pt x="5242" y="2999"/>
                    <a:pt x="5107" y="2972"/>
                    <a:pt x="4999" y="2891"/>
                  </a:cubicBezTo>
                  <a:cubicBezTo>
                    <a:pt x="4891" y="2796"/>
                    <a:pt x="4810" y="2634"/>
                    <a:pt x="4810" y="2445"/>
                  </a:cubicBezTo>
                  <a:cubicBezTo>
                    <a:pt x="4810" y="2269"/>
                    <a:pt x="4877" y="2094"/>
                    <a:pt x="4985" y="2012"/>
                  </a:cubicBezTo>
                  <a:cubicBezTo>
                    <a:pt x="5107" y="1918"/>
                    <a:pt x="5242" y="1891"/>
                    <a:pt x="5377" y="1891"/>
                  </a:cubicBezTo>
                  <a:cubicBezTo>
                    <a:pt x="5511" y="1891"/>
                    <a:pt x="5633" y="1959"/>
                    <a:pt x="5701" y="2012"/>
                  </a:cubicBezTo>
                  <a:cubicBezTo>
                    <a:pt x="5795" y="2080"/>
                    <a:pt x="5795" y="2080"/>
                    <a:pt x="5809" y="2080"/>
                  </a:cubicBezTo>
                  <a:cubicBezTo>
                    <a:pt x="5984" y="2080"/>
                    <a:pt x="5984" y="2080"/>
                    <a:pt x="5984" y="2080"/>
                  </a:cubicBezTo>
                  <a:cubicBezTo>
                    <a:pt x="5984" y="1175"/>
                    <a:pt x="5984" y="1175"/>
                    <a:pt x="5984" y="1175"/>
                  </a:cubicBezTo>
                  <a:cubicBezTo>
                    <a:pt x="3742" y="1175"/>
                    <a:pt x="3742" y="1175"/>
                    <a:pt x="3742" y="1175"/>
                  </a:cubicBezTo>
                  <a:lnTo>
                    <a:pt x="3742" y="79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7"/>
            <p:cNvSpPr>
              <a:spLocks noChangeArrowheads="1"/>
            </p:cNvSpPr>
            <p:nvPr/>
          </p:nvSpPr>
          <p:spPr bwMode="auto">
            <a:xfrm>
              <a:off x="7787305" y="4500564"/>
              <a:ext cx="3565655" cy="2958042"/>
            </a:xfrm>
            <a:custGeom>
              <a:avLst/>
              <a:gdLst>
                <a:gd name="T0" fmla="*/ 3728 w 5944"/>
                <a:gd name="T1" fmla="*/ 797 h 4931"/>
                <a:gd name="T2" fmla="*/ 3728 w 5944"/>
                <a:gd name="T3" fmla="*/ 797 h 4931"/>
                <a:gd name="T4" fmla="*/ 3836 w 5944"/>
                <a:gd name="T5" fmla="*/ 554 h 4931"/>
                <a:gd name="T6" fmla="*/ 3917 w 5944"/>
                <a:gd name="T7" fmla="*/ 351 h 4931"/>
                <a:gd name="T8" fmla="*/ 3849 w 5944"/>
                <a:gd name="T9" fmla="*/ 108 h 4931"/>
                <a:gd name="T10" fmla="*/ 3593 w 5944"/>
                <a:gd name="T11" fmla="*/ 0 h 4931"/>
                <a:gd name="T12" fmla="*/ 3323 w 5944"/>
                <a:gd name="T13" fmla="*/ 108 h 4931"/>
                <a:gd name="T14" fmla="*/ 3255 w 5944"/>
                <a:gd name="T15" fmla="*/ 351 h 4931"/>
                <a:gd name="T16" fmla="*/ 3336 w 5944"/>
                <a:gd name="T17" fmla="*/ 554 h 4931"/>
                <a:gd name="T18" fmla="*/ 3471 w 5944"/>
                <a:gd name="T19" fmla="*/ 797 h 4931"/>
                <a:gd name="T20" fmla="*/ 3471 w 5944"/>
                <a:gd name="T21" fmla="*/ 810 h 4931"/>
                <a:gd name="T22" fmla="*/ 3471 w 5944"/>
                <a:gd name="T23" fmla="*/ 1175 h 4931"/>
                <a:gd name="T24" fmla="*/ 1228 w 5944"/>
                <a:gd name="T25" fmla="*/ 1175 h 4931"/>
                <a:gd name="T26" fmla="*/ 1228 w 5944"/>
                <a:gd name="T27" fmla="*/ 2310 h 4931"/>
                <a:gd name="T28" fmla="*/ 783 w 5944"/>
                <a:gd name="T29" fmla="*/ 2310 h 4931"/>
                <a:gd name="T30" fmla="*/ 553 w 5944"/>
                <a:gd name="T31" fmla="*/ 2188 h 4931"/>
                <a:gd name="T32" fmla="*/ 351 w 5944"/>
                <a:gd name="T33" fmla="*/ 2107 h 4931"/>
                <a:gd name="T34" fmla="*/ 108 w 5944"/>
                <a:gd name="T35" fmla="*/ 2188 h 4931"/>
                <a:gd name="T36" fmla="*/ 0 w 5944"/>
                <a:gd name="T37" fmla="*/ 2445 h 4931"/>
                <a:gd name="T38" fmla="*/ 108 w 5944"/>
                <a:gd name="T39" fmla="*/ 2715 h 4931"/>
                <a:gd name="T40" fmla="*/ 351 w 5944"/>
                <a:gd name="T41" fmla="*/ 2783 h 4931"/>
                <a:gd name="T42" fmla="*/ 553 w 5944"/>
                <a:gd name="T43" fmla="*/ 2702 h 4931"/>
                <a:gd name="T44" fmla="*/ 796 w 5944"/>
                <a:gd name="T45" fmla="*/ 2553 h 4931"/>
                <a:gd name="T46" fmla="*/ 796 w 5944"/>
                <a:gd name="T47" fmla="*/ 2553 h 4931"/>
                <a:gd name="T48" fmla="*/ 1228 w 5944"/>
                <a:gd name="T49" fmla="*/ 2553 h 4931"/>
                <a:gd name="T50" fmla="*/ 1228 w 5944"/>
                <a:gd name="T51" fmla="*/ 3727 h 4931"/>
                <a:gd name="T52" fmla="*/ 2444 w 5944"/>
                <a:gd name="T53" fmla="*/ 3727 h 4931"/>
                <a:gd name="T54" fmla="*/ 2444 w 5944"/>
                <a:gd name="T55" fmla="*/ 4133 h 4931"/>
                <a:gd name="T56" fmla="*/ 2444 w 5944"/>
                <a:gd name="T57" fmla="*/ 4133 h 4931"/>
                <a:gd name="T58" fmla="*/ 2309 w 5944"/>
                <a:gd name="T59" fmla="*/ 4376 h 4931"/>
                <a:gd name="T60" fmla="*/ 2228 w 5944"/>
                <a:gd name="T61" fmla="*/ 4578 h 4931"/>
                <a:gd name="T62" fmla="*/ 2296 w 5944"/>
                <a:gd name="T63" fmla="*/ 4822 h 4931"/>
                <a:gd name="T64" fmla="*/ 2566 w 5944"/>
                <a:gd name="T65" fmla="*/ 4930 h 4931"/>
                <a:gd name="T66" fmla="*/ 2822 w 5944"/>
                <a:gd name="T67" fmla="*/ 4822 h 4931"/>
                <a:gd name="T68" fmla="*/ 2904 w 5944"/>
                <a:gd name="T69" fmla="*/ 4578 h 4931"/>
                <a:gd name="T70" fmla="*/ 2822 w 5944"/>
                <a:gd name="T71" fmla="*/ 4376 h 4931"/>
                <a:gd name="T72" fmla="*/ 2701 w 5944"/>
                <a:gd name="T73" fmla="*/ 4146 h 4931"/>
                <a:gd name="T74" fmla="*/ 2701 w 5944"/>
                <a:gd name="T75" fmla="*/ 3727 h 4931"/>
                <a:gd name="T76" fmla="*/ 5281 w 5944"/>
                <a:gd name="T77" fmla="*/ 3727 h 4931"/>
                <a:gd name="T78" fmla="*/ 5943 w 5944"/>
                <a:gd name="T79" fmla="*/ 1175 h 4931"/>
                <a:gd name="T80" fmla="*/ 3728 w 5944"/>
                <a:gd name="T81" fmla="*/ 1175 h 4931"/>
                <a:gd name="T82" fmla="*/ 3728 w 5944"/>
                <a:gd name="T83"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944" h="4931">
                  <a:moveTo>
                    <a:pt x="3728" y="797"/>
                  </a:moveTo>
                  <a:lnTo>
                    <a:pt x="3728" y="797"/>
                  </a:lnTo>
                  <a:cubicBezTo>
                    <a:pt x="3728" y="689"/>
                    <a:pt x="3795" y="621"/>
                    <a:pt x="3836" y="554"/>
                  </a:cubicBezTo>
                  <a:cubicBezTo>
                    <a:pt x="3890" y="486"/>
                    <a:pt x="3917" y="432"/>
                    <a:pt x="3917" y="351"/>
                  </a:cubicBezTo>
                  <a:cubicBezTo>
                    <a:pt x="3917" y="256"/>
                    <a:pt x="3903" y="162"/>
                    <a:pt x="3849" y="108"/>
                  </a:cubicBezTo>
                  <a:cubicBezTo>
                    <a:pt x="3809" y="40"/>
                    <a:pt x="3728" y="0"/>
                    <a:pt x="3593" y="0"/>
                  </a:cubicBezTo>
                  <a:cubicBezTo>
                    <a:pt x="3444" y="14"/>
                    <a:pt x="3363" y="54"/>
                    <a:pt x="3323" y="108"/>
                  </a:cubicBezTo>
                  <a:cubicBezTo>
                    <a:pt x="3269" y="162"/>
                    <a:pt x="3255" y="256"/>
                    <a:pt x="3255" y="351"/>
                  </a:cubicBezTo>
                  <a:cubicBezTo>
                    <a:pt x="3255" y="432"/>
                    <a:pt x="3282" y="486"/>
                    <a:pt x="3336" y="554"/>
                  </a:cubicBezTo>
                  <a:cubicBezTo>
                    <a:pt x="3390" y="621"/>
                    <a:pt x="3458" y="689"/>
                    <a:pt x="3471" y="797"/>
                  </a:cubicBezTo>
                  <a:cubicBezTo>
                    <a:pt x="3471" y="797"/>
                    <a:pt x="3471" y="797"/>
                    <a:pt x="3471" y="810"/>
                  </a:cubicBezTo>
                  <a:cubicBezTo>
                    <a:pt x="3471" y="1175"/>
                    <a:pt x="3471" y="1175"/>
                    <a:pt x="3471" y="1175"/>
                  </a:cubicBezTo>
                  <a:cubicBezTo>
                    <a:pt x="1228" y="1175"/>
                    <a:pt x="1228" y="1175"/>
                    <a:pt x="1228" y="1175"/>
                  </a:cubicBezTo>
                  <a:cubicBezTo>
                    <a:pt x="1228" y="2310"/>
                    <a:pt x="1228" y="2310"/>
                    <a:pt x="1228" y="2310"/>
                  </a:cubicBezTo>
                  <a:cubicBezTo>
                    <a:pt x="783" y="2310"/>
                    <a:pt x="783" y="2310"/>
                    <a:pt x="783" y="2310"/>
                  </a:cubicBezTo>
                  <a:cubicBezTo>
                    <a:pt x="675" y="2310"/>
                    <a:pt x="607" y="2242"/>
                    <a:pt x="553" y="2188"/>
                  </a:cubicBezTo>
                  <a:cubicBezTo>
                    <a:pt x="485" y="2148"/>
                    <a:pt x="431" y="2107"/>
                    <a:pt x="351" y="2107"/>
                  </a:cubicBezTo>
                  <a:cubicBezTo>
                    <a:pt x="257" y="2107"/>
                    <a:pt x="162" y="2134"/>
                    <a:pt x="108" y="2188"/>
                  </a:cubicBezTo>
                  <a:cubicBezTo>
                    <a:pt x="41" y="2229"/>
                    <a:pt x="0" y="2310"/>
                    <a:pt x="0" y="2445"/>
                  </a:cubicBezTo>
                  <a:cubicBezTo>
                    <a:pt x="0" y="2593"/>
                    <a:pt x="54" y="2661"/>
                    <a:pt x="108" y="2715"/>
                  </a:cubicBezTo>
                  <a:cubicBezTo>
                    <a:pt x="162" y="2756"/>
                    <a:pt x="257" y="2783"/>
                    <a:pt x="351" y="2783"/>
                  </a:cubicBezTo>
                  <a:cubicBezTo>
                    <a:pt x="431" y="2783"/>
                    <a:pt x="485" y="2742"/>
                    <a:pt x="553" y="2702"/>
                  </a:cubicBezTo>
                  <a:cubicBezTo>
                    <a:pt x="621" y="2648"/>
                    <a:pt x="688" y="2567"/>
                    <a:pt x="796" y="2553"/>
                  </a:cubicBezTo>
                  <a:lnTo>
                    <a:pt x="796" y="2553"/>
                  </a:lnTo>
                  <a:cubicBezTo>
                    <a:pt x="1228" y="2553"/>
                    <a:pt x="1228" y="2553"/>
                    <a:pt x="1228" y="2553"/>
                  </a:cubicBezTo>
                  <a:cubicBezTo>
                    <a:pt x="1228" y="3727"/>
                    <a:pt x="1228" y="3727"/>
                    <a:pt x="1228" y="3727"/>
                  </a:cubicBezTo>
                  <a:cubicBezTo>
                    <a:pt x="2444" y="3727"/>
                    <a:pt x="2444" y="3727"/>
                    <a:pt x="2444" y="3727"/>
                  </a:cubicBezTo>
                  <a:cubicBezTo>
                    <a:pt x="2444" y="4133"/>
                    <a:pt x="2444" y="4133"/>
                    <a:pt x="2444" y="4133"/>
                  </a:cubicBezTo>
                  <a:lnTo>
                    <a:pt x="2444" y="4133"/>
                  </a:lnTo>
                  <a:cubicBezTo>
                    <a:pt x="2444" y="4241"/>
                    <a:pt x="2363" y="4308"/>
                    <a:pt x="2309" y="4376"/>
                  </a:cubicBezTo>
                  <a:cubicBezTo>
                    <a:pt x="2269" y="4444"/>
                    <a:pt x="2228" y="4498"/>
                    <a:pt x="2228" y="4578"/>
                  </a:cubicBezTo>
                  <a:cubicBezTo>
                    <a:pt x="2228" y="4673"/>
                    <a:pt x="2241" y="4768"/>
                    <a:pt x="2296" y="4822"/>
                  </a:cubicBezTo>
                  <a:cubicBezTo>
                    <a:pt x="2350" y="4876"/>
                    <a:pt x="2417" y="4930"/>
                    <a:pt x="2566" y="4930"/>
                  </a:cubicBezTo>
                  <a:cubicBezTo>
                    <a:pt x="2701" y="4930"/>
                    <a:pt x="2782" y="4889"/>
                    <a:pt x="2822" y="4822"/>
                  </a:cubicBezTo>
                  <a:cubicBezTo>
                    <a:pt x="2876" y="4768"/>
                    <a:pt x="2904" y="4673"/>
                    <a:pt x="2904" y="4578"/>
                  </a:cubicBezTo>
                  <a:cubicBezTo>
                    <a:pt x="2904" y="4498"/>
                    <a:pt x="2863" y="4444"/>
                    <a:pt x="2822" y="4376"/>
                  </a:cubicBezTo>
                  <a:cubicBezTo>
                    <a:pt x="2768" y="4322"/>
                    <a:pt x="2701" y="4254"/>
                    <a:pt x="2701" y="4146"/>
                  </a:cubicBezTo>
                  <a:cubicBezTo>
                    <a:pt x="2701" y="3727"/>
                    <a:pt x="2701" y="3727"/>
                    <a:pt x="2701" y="3727"/>
                  </a:cubicBezTo>
                  <a:cubicBezTo>
                    <a:pt x="5281" y="3727"/>
                    <a:pt x="5281" y="3727"/>
                    <a:pt x="5281" y="3727"/>
                  </a:cubicBezTo>
                  <a:cubicBezTo>
                    <a:pt x="5943" y="1175"/>
                    <a:pt x="5943" y="1175"/>
                    <a:pt x="5943" y="1175"/>
                  </a:cubicBezTo>
                  <a:cubicBezTo>
                    <a:pt x="3728" y="1175"/>
                    <a:pt x="3728" y="1175"/>
                    <a:pt x="3728" y="1175"/>
                  </a:cubicBezTo>
                  <a:lnTo>
                    <a:pt x="3728" y="79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8"/>
            <p:cNvSpPr>
              <a:spLocks noChangeArrowheads="1"/>
            </p:cNvSpPr>
            <p:nvPr/>
          </p:nvSpPr>
          <p:spPr bwMode="auto">
            <a:xfrm>
              <a:off x="2973143" y="6892397"/>
              <a:ext cx="2375340" cy="1460500"/>
            </a:xfrm>
            <a:custGeom>
              <a:avLst/>
              <a:gdLst>
                <a:gd name="T0" fmla="*/ 2337 w 3959"/>
                <a:gd name="T1" fmla="*/ 162 h 2433"/>
                <a:gd name="T2" fmla="*/ 2337 w 3959"/>
                <a:gd name="T3" fmla="*/ 162 h 2433"/>
                <a:gd name="T4" fmla="*/ 2418 w 3959"/>
                <a:gd name="T5" fmla="*/ 270 h 2433"/>
                <a:gd name="T6" fmla="*/ 2540 w 3959"/>
                <a:gd name="T7" fmla="*/ 594 h 2433"/>
                <a:gd name="T8" fmla="*/ 2418 w 3959"/>
                <a:gd name="T9" fmla="*/ 986 h 2433"/>
                <a:gd name="T10" fmla="*/ 1972 w 3959"/>
                <a:gd name="T11" fmla="*/ 1162 h 2433"/>
                <a:gd name="T12" fmla="*/ 1540 w 3959"/>
                <a:gd name="T13" fmla="*/ 986 h 2433"/>
                <a:gd name="T14" fmla="*/ 1419 w 3959"/>
                <a:gd name="T15" fmla="*/ 594 h 2433"/>
                <a:gd name="T16" fmla="*/ 1553 w 3959"/>
                <a:gd name="T17" fmla="*/ 257 h 2433"/>
                <a:gd name="T18" fmla="*/ 1648 w 3959"/>
                <a:gd name="T19" fmla="*/ 135 h 2433"/>
                <a:gd name="T20" fmla="*/ 1648 w 3959"/>
                <a:gd name="T21" fmla="*/ 0 h 2433"/>
                <a:gd name="T22" fmla="*/ 0 w 3959"/>
                <a:gd name="T23" fmla="*/ 0 h 2433"/>
                <a:gd name="T24" fmla="*/ 513 w 3959"/>
                <a:gd name="T25" fmla="*/ 1811 h 2433"/>
                <a:gd name="T26" fmla="*/ 729 w 3959"/>
                <a:gd name="T27" fmla="*/ 2148 h 2433"/>
                <a:gd name="T28" fmla="*/ 729 w 3959"/>
                <a:gd name="T29" fmla="*/ 2148 h 2433"/>
                <a:gd name="T30" fmla="*/ 1297 w 3959"/>
                <a:gd name="T31" fmla="*/ 2432 h 2433"/>
                <a:gd name="T32" fmla="*/ 3958 w 3959"/>
                <a:gd name="T33" fmla="*/ 2432 h 2433"/>
                <a:gd name="T34" fmla="*/ 3958 w 3959"/>
                <a:gd name="T35" fmla="*/ 1554 h 2433"/>
                <a:gd name="T36" fmla="*/ 3810 w 3959"/>
                <a:gd name="T37" fmla="*/ 1554 h 2433"/>
                <a:gd name="T38" fmla="*/ 3688 w 3959"/>
                <a:gd name="T39" fmla="*/ 1635 h 2433"/>
                <a:gd name="T40" fmla="*/ 3351 w 3959"/>
                <a:gd name="T41" fmla="*/ 1770 h 2433"/>
                <a:gd name="T42" fmla="*/ 2972 w 3959"/>
                <a:gd name="T43" fmla="*/ 1648 h 2433"/>
                <a:gd name="T44" fmla="*/ 2783 w 3959"/>
                <a:gd name="T45" fmla="*/ 1216 h 2433"/>
                <a:gd name="T46" fmla="*/ 2958 w 3959"/>
                <a:gd name="T47" fmla="*/ 784 h 2433"/>
                <a:gd name="T48" fmla="*/ 3351 w 3959"/>
                <a:gd name="T49" fmla="*/ 662 h 2433"/>
                <a:gd name="T50" fmla="*/ 3675 w 3959"/>
                <a:gd name="T51" fmla="*/ 784 h 2433"/>
                <a:gd name="T52" fmla="*/ 3783 w 3959"/>
                <a:gd name="T53" fmla="*/ 851 h 2433"/>
                <a:gd name="T54" fmla="*/ 3958 w 3959"/>
                <a:gd name="T55" fmla="*/ 851 h 2433"/>
                <a:gd name="T56" fmla="*/ 3958 w 3959"/>
                <a:gd name="T57" fmla="*/ 0 h 2433"/>
                <a:gd name="T58" fmla="*/ 2337 w 3959"/>
                <a:gd name="T59" fmla="*/ 0 h 2433"/>
                <a:gd name="T60" fmla="*/ 2337 w 3959"/>
                <a:gd name="T61" fmla="*/ 162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59" h="2433">
                  <a:moveTo>
                    <a:pt x="2337" y="162"/>
                  </a:moveTo>
                  <a:lnTo>
                    <a:pt x="2337" y="162"/>
                  </a:lnTo>
                  <a:cubicBezTo>
                    <a:pt x="2337" y="176"/>
                    <a:pt x="2351" y="176"/>
                    <a:pt x="2418" y="270"/>
                  </a:cubicBezTo>
                  <a:cubicBezTo>
                    <a:pt x="2472" y="338"/>
                    <a:pt x="2540" y="460"/>
                    <a:pt x="2540" y="594"/>
                  </a:cubicBezTo>
                  <a:cubicBezTo>
                    <a:pt x="2540" y="730"/>
                    <a:pt x="2513" y="865"/>
                    <a:pt x="2418" y="986"/>
                  </a:cubicBezTo>
                  <a:cubicBezTo>
                    <a:pt x="2337" y="1094"/>
                    <a:pt x="2162" y="1162"/>
                    <a:pt x="1972" y="1162"/>
                  </a:cubicBezTo>
                  <a:cubicBezTo>
                    <a:pt x="1797" y="1162"/>
                    <a:pt x="1635" y="1081"/>
                    <a:pt x="1540" y="986"/>
                  </a:cubicBezTo>
                  <a:cubicBezTo>
                    <a:pt x="1445" y="865"/>
                    <a:pt x="1419" y="730"/>
                    <a:pt x="1419" y="594"/>
                  </a:cubicBezTo>
                  <a:cubicBezTo>
                    <a:pt x="1419" y="446"/>
                    <a:pt x="1499" y="338"/>
                    <a:pt x="1553" y="257"/>
                  </a:cubicBezTo>
                  <a:cubicBezTo>
                    <a:pt x="1621" y="176"/>
                    <a:pt x="1648" y="149"/>
                    <a:pt x="1648" y="135"/>
                  </a:cubicBezTo>
                  <a:cubicBezTo>
                    <a:pt x="1648" y="0"/>
                    <a:pt x="1648" y="0"/>
                    <a:pt x="1648" y="0"/>
                  </a:cubicBezTo>
                  <a:cubicBezTo>
                    <a:pt x="0" y="0"/>
                    <a:pt x="0" y="0"/>
                    <a:pt x="0" y="0"/>
                  </a:cubicBezTo>
                  <a:cubicBezTo>
                    <a:pt x="513" y="1811"/>
                    <a:pt x="513" y="1811"/>
                    <a:pt x="513" y="1811"/>
                  </a:cubicBezTo>
                  <a:cubicBezTo>
                    <a:pt x="554" y="1932"/>
                    <a:pt x="621" y="2053"/>
                    <a:pt x="729" y="2148"/>
                  </a:cubicBezTo>
                  <a:lnTo>
                    <a:pt x="729" y="2148"/>
                  </a:lnTo>
                  <a:cubicBezTo>
                    <a:pt x="865" y="2324"/>
                    <a:pt x="1081" y="2432"/>
                    <a:pt x="1297" y="2432"/>
                  </a:cubicBezTo>
                  <a:cubicBezTo>
                    <a:pt x="3958" y="2432"/>
                    <a:pt x="3958" y="2432"/>
                    <a:pt x="3958" y="2432"/>
                  </a:cubicBezTo>
                  <a:cubicBezTo>
                    <a:pt x="3958" y="1554"/>
                    <a:pt x="3958" y="1554"/>
                    <a:pt x="3958" y="1554"/>
                  </a:cubicBezTo>
                  <a:cubicBezTo>
                    <a:pt x="3810" y="1554"/>
                    <a:pt x="3810" y="1554"/>
                    <a:pt x="3810" y="1554"/>
                  </a:cubicBezTo>
                  <a:cubicBezTo>
                    <a:pt x="3796" y="1554"/>
                    <a:pt x="3769" y="1567"/>
                    <a:pt x="3688" y="1635"/>
                  </a:cubicBezTo>
                  <a:cubicBezTo>
                    <a:pt x="3607" y="1702"/>
                    <a:pt x="3499" y="1770"/>
                    <a:pt x="3351" y="1770"/>
                  </a:cubicBezTo>
                  <a:cubicBezTo>
                    <a:pt x="3215" y="1770"/>
                    <a:pt x="3080" y="1743"/>
                    <a:pt x="2972" y="1648"/>
                  </a:cubicBezTo>
                  <a:cubicBezTo>
                    <a:pt x="2864" y="1567"/>
                    <a:pt x="2783" y="1405"/>
                    <a:pt x="2783" y="1216"/>
                  </a:cubicBezTo>
                  <a:cubicBezTo>
                    <a:pt x="2783" y="1040"/>
                    <a:pt x="2864" y="865"/>
                    <a:pt x="2958" y="784"/>
                  </a:cubicBezTo>
                  <a:cubicBezTo>
                    <a:pt x="3080" y="689"/>
                    <a:pt x="3215" y="662"/>
                    <a:pt x="3351" y="662"/>
                  </a:cubicBezTo>
                  <a:cubicBezTo>
                    <a:pt x="3485" y="662"/>
                    <a:pt x="3607" y="730"/>
                    <a:pt x="3675" y="784"/>
                  </a:cubicBezTo>
                  <a:cubicBezTo>
                    <a:pt x="3769" y="851"/>
                    <a:pt x="3769" y="851"/>
                    <a:pt x="3783" y="851"/>
                  </a:cubicBezTo>
                  <a:cubicBezTo>
                    <a:pt x="3958" y="851"/>
                    <a:pt x="3958" y="851"/>
                    <a:pt x="3958" y="851"/>
                  </a:cubicBezTo>
                  <a:cubicBezTo>
                    <a:pt x="3958" y="0"/>
                    <a:pt x="3958" y="0"/>
                    <a:pt x="3958" y="0"/>
                  </a:cubicBezTo>
                  <a:cubicBezTo>
                    <a:pt x="2337" y="0"/>
                    <a:pt x="2337" y="0"/>
                    <a:pt x="2337" y="0"/>
                  </a:cubicBezTo>
                  <a:lnTo>
                    <a:pt x="2337" y="162"/>
                  </a:ln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Freeform 9"/>
            <p:cNvSpPr>
              <a:spLocks noChangeArrowheads="1"/>
            </p:cNvSpPr>
            <p:nvPr/>
          </p:nvSpPr>
          <p:spPr bwMode="auto">
            <a:xfrm>
              <a:off x="3597397" y="9599084"/>
              <a:ext cx="706254" cy="664105"/>
            </a:xfrm>
            <a:custGeom>
              <a:avLst/>
              <a:gdLst>
                <a:gd name="T0" fmla="*/ 608 w 1176"/>
                <a:gd name="T1" fmla="*/ 351 h 1109"/>
                <a:gd name="T2" fmla="*/ 608 w 1176"/>
                <a:gd name="T3" fmla="*/ 351 h 1109"/>
                <a:gd name="T4" fmla="*/ 365 w 1176"/>
                <a:gd name="T5" fmla="*/ 419 h 1109"/>
                <a:gd name="T6" fmla="*/ 149 w 1176"/>
                <a:gd name="T7" fmla="*/ 487 h 1109"/>
                <a:gd name="T8" fmla="*/ 14 w 1176"/>
                <a:gd name="T9" fmla="*/ 703 h 1109"/>
                <a:gd name="T10" fmla="*/ 122 w 1176"/>
                <a:gd name="T11" fmla="*/ 973 h 1109"/>
                <a:gd name="T12" fmla="*/ 379 w 1176"/>
                <a:gd name="T13" fmla="*/ 1108 h 1109"/>
                <a:gd name="T14" fmla="*/ 595 w 1176"/>
                <a:gd name="T15" fmla="*/ 1000 h 1109"/>
                <a:gd name="T16" fmla="*/ 689 w 1176"/>
                <a:gd name="T17" fmla="*/ 797 h 1109"/>
                <a:gd name="T18" fmla="*/ 784 w 1176"/>
                <a:gd name="T19" fmla="*/ 527 h 1109"/>
                <a:gd name="T20" fmla="*/ 797 w 1176"/>
                <a:gd name="T21" fmla="*/ 527 h 1109"/>
                <a:gd name="T22" fmla="*/ 1175 w 1176"/>
                <a:gd name="T23" fmla="*/ 189 h 1109"/>
                <a:gd name="T24" fmla="*/ 1014 w 1176"/>
                <a:gd name="T25" fmla="*/ 0 h 1109"/>
                <a:gd name="T26" fmla="*/ 608 w 1176"/>
                <a:gd name="T27" fmla="*/ 351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6" h="1109">
                  <a:moveTo>
                    <a:pt x="608" y="351"/>
                  </a:moveTo>
                  <a:lnTo>
                    <a:pt x="608" y="351"/>
                  </a:lnTo>
                  <a:cubicBezTo>
                    <a:pt x="527" y="419"/>
                    <a:pt x="433" y="406"/>
                    <a:pt x="365" y="419"/>
                  </a:cubicBezTo>
                  <a:cubicBezTo>
                    <a:pt x="284" y="433"/>
                    <a:pt x="216" y="433"/>
                    <a:pt x="149" y="487"/>
                  </a:cubicBezTo>
                  <a:cubicBezTo>
                    <a:pt x="81" y="554"/>
                    <a:pt x="27" y="622"/>
                    <a:pt x="14" y="703"/>
                  </a:cubicBezTo>
                  <a:cubicBezTo>
                    <a:pt x="0" y="784"/>
                    <a:pt x="27" y="865"/>
                    <a:pt x="122" y="973"/>
                  </a:cubicBezTo>
                  <a:cubicBezTo>
                    <a:pt x="216" y="1081"/>
                    <a:pt x="297" y="1108"/>
                    <a:pt x="379" y="1108"/>
                  </a:cubicBezTo>
                  <a:cubicBezTo>
                    <a:pt x="446" y="1095"/>
                    <a:pt x="527" y="1054"/>
                    <a:pt x="595" y="1000"/>
                  </a:cubicBezTo>
                  <a:cubicBezTo>
                    <a:pt x="662" y="946"/>
                    <a:pt x="676" y="878"/>
                    <a:pt x="689" y="797"/>
                  </a:cubicBezTo>
                  <a:cubicBezTo>
                    <a:pt x="703" y="716"/>
                    <a:pt x="703" y="608"/>
                    <a:pt x="784" y="527"/>
                  </a:cubicBezTo>
                  <a:cubicBezTo>
                    <a:pt x="784" y="527"/>
                    <a:pt x="784" y="527"/>
                    <a:pt x="797" y="527"/>
                  </a:cubicBezTo>
                  <a:cubicBezTo>
                    <a:pt x="1175" y="189"/>
                    <a:pt x="1175" y="189"/>
                    <a:pt x="1175" y="189"/>
                  </a:cubicBezTo>
                  <a:cubicBezTo>
                    <a:pt x="1014" y="0"/>
                    <a:pt x="1014" y="0"/>
                    <a:pt x="1014" y="0"/>
                  </a:cubicBezTo>
                  <a:lnTo>
                    <a:pt x="608" y="351"/>
                  </a:lnTo>
                </a:path>
              </a:pathLst>
            </a:custGeom>
            <a:solidFill>
              <a:schemeClr val="bg1">
                <a:lumMod val="7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0"/>
            <p:cNvSpPr>
              <a:spLocks noChangeArrowheads="1"/>
            </p:cNvSpPr>
            <p:nvPr/>
          </p:nvSpPr>
          <p:spPr bwMode="auto">
            <a:xfrm>
              <a:off x="4771841" y="6892397"/>
              <a:ext cx="3541849" cy="1460500"/>
            </a:xfrm>
            <a:custGeom>
              <a:avLst/>
              <a:gdLst>
                <a:gd name="T0" fmla="*/ 5795 w 5904"/>
                <a:gd name="T1" fmla="*/ 946 h 2433"/>
                <a:gd name="T2" fmla="*/ 5795 w 5904"/>
                <a:gd name="T3" fmla="*/ 946 h 2433"/>
                <a:gd name="T4" fmla="*/ 5552 w 5904"/>
                <a:gd name="T5" fmla="*/ 878 h 2433"/>
                <a:gd name="T6" fmla="*/ 5350 w 5904"/>
                <a:gd name="T7" fmla="*/ 959 h 2433"/>
                <a:gd name="T8" fmla="*/ 5107 w 5904"/>
                <a:gd name="T9" fmla="*/ 1081 h 2433"/>
                <a:gd name="T10" fmla="*/ 4675 w 5904"/>
                <a:gd name="T11" fmla="*/ 1081 h 2433"/>
                <a:gd name="T12" fmla="*/ 4675 w 5904"/>
                <a:gd name="T13" fmla="*/ 0 h 2433"/>
                <a:gd name="T14" fmla="*/ 3310 w 5904"/>
                <a:gd name="T15" fmla="*/ 0 h 2433"/>
                <a:gd name="T16" fmla="*/ 3310 w 5904"/>
                <a:gd name="T17" fmla="*/ 162 h 2433"/>
                <a:gd name="T18" fmla="*/ 3378 w 5904"/>
                <a:gd name="T19" fmla="*/ 270 h 2433"/>
                <a:gd name="T20" fmla="*/ 3499 w 5904"/>
                <a:gd name="T21" fmla="*/ 594 h 2433"/>
                <a:gd name="T22" fmla="*/ 3391 w 5904"/>
                <a:gd name="T23" fmla="*/ 986 h 2433"/>
                <a:gd name="T24" fmla="*/ 2946 w 5904"/>
                <a:gd name="T25" fmla="*/ 1162 h 2433"/>
                <a:gd name="T26" fmla="*/ 2513 w 5904"/>
                <a:gd name="T27" fmla="*/ 986 h 2433"/>
                <a:gd name="T28" fmla="*/ 2391 w 5904"/>
                <a:gd name="T29" fmla="*/ 594 h 2433"/>
                <a:gd name="T30" fmla="*/ 2527 w 5904"/>
                <a:gd name="T31" fmla="*/ 257 h 2433"/>
                <a:gd name="T32" fmla="*/ 2621 w 5904"/>
                <a:gd name="T33" fmla="*/ 135 h 2433"/>
                <a:gd name="T34" fmla="*/ 2621 w 5904"/>
                <a:gd name="T35" fmla="*/ 0 h 2433"/>
                <a:gd name="T36" fmla="*/ 1230 w 5904"/>
                <a:gd name="T37" fmla="*/ 0 h 2433"/>
                <a:gd name="T38" fmla="*/ 1230 w 5904"/>
                <a:gd name="T39" fmla="*/ 1081 h 2433"/>
                <a:gd name="T40" fmla="*/ 784 w 5904"/>
                <a:gd name="T41" fmla="*/ 1081 h 2433"/>
                <a:gd name="T42" fmla="*/ 554 w 5904"/>
                <a:gd name="T43" fmla="*/ 959 h 2433"/>
                <a:gd name="T44" fmla="*/ 352 w 5904"/>
                <a:gd name="T45" fmla="*/ 878 h 2433"/>
                <a:gd name="T46" fmla="*/ 108 w 5904"/>
                <a:gd name="T47" fmla="*/ 946 h 2433"/>
                <a:gd name="T48" fmla="*/ 0 w 5904"/>
                <a:gd name="T49" fmla="*/ 1216 h 2433"/>
                <a:gd name="T50" fmla="*/ 108 w 5904"/>
                <a:gd name="T51" fmla="*/ 1486 h 2433"/>
                <a:gd name="T52" fmla="*/ 352 w 5904"/>
                <a:gd name="T53" fmla="*/ 1554 h 2433"/>
                <a:gd name="T54" fmla="*/ 554 w 5904"/>
                <a:gd name="T55" fmla="*/ 1472 h 2433"/>
                <a:gd name="T56" fmla="*/ 797 w 5904"/>
                <a:gd name="T57" fmla="*/ 1324 h 2433"/>
                <a:gd name="T58" fmla="*/ 797 w 5904"/>
                <a:gd name="T59" fmla="*/ 1324 h 2433"/>
                <a:gd name="T60" fmla="*/ 1230 w 5904"/>
                <a:gd name="T61" fmla="*/ 1324 h 2433"/>
                <a:gd name="T62" fmla="*/ 1230 w 5904"/>
                <a:gd name="T63" fmla="*/ 2432 h 2433"/>
                <a:gd name="T64" fmla="*/ 4675 w 5904"/>
                <a:gd name="T65" fmla="*/ 2432 h 2433"/>
                <a:gd name="T66" fmla="*/ 4675 w 5904"/>
                <a:gd name="T67" fmla="*/ 1324 h 2433"/>
                <a:gd name="T68" fmla="*/ 5093 w 5904"/>
                <a:gd name="T69" fmla="*/ 1324 h 2433"/>
                <a:gd name="T70" fmla="*/ 5107 w 5904"/>
                <a:gd name="T71" fmla="*/ 1324 h 2433"/>
                <a:gd name="T72" fmla="*/ 5350 w 5904"/>
                <a:gd name="T73" fmla="*/ 1472 h 2433"/>
                <a:gd name="T74" fmla="*/ 5552 w 5904"/>
                <a:gd name="T75" fmla="*/ 1554 h 2433"/>
                <a:gd name="T76" fmla="*/ 5795 w 5904"/>
                <a:gd name="T77" fmla="*/ 1486 h 2433"/>
                <a:gd name="T78" fmla="*/ 5890 w 5904"/>
                <a:gd name="T79" fmla="*/ 1216 h 2433"/>
                <a:gd name="T80" fmla="*/ 5795 w 5904"/>
                <a:gd name="T81" fmla="*/ 946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04" h="2433">
                  <a:moveTo>
                    <a:pt x="5795" y="946"/>
                  </a:moveTo>
                  <a:lnTo>
                    <a:pt x="5795" y="946"/>
                  </a:lnTo>
                  <a:cubicBezTo>
                    <a:pt x="5741" y="905"/>
                    <a:pt x="5647" y="878"/>
                    <a:pt x="5552" y="878"/>
                  </a:cubicBezTo>
                  <a:cubicBezTo>
                    <a:pt x="5471" y="878"/>
                    <a:pt x="5417" y="919"/>
                    <a:pt x="5350" y="959"/>
                  </a:cubicBezTo>
                  <a:cubicBezTo>
                    <a:pt x="5283" y="1013"/>
                    <a:pt x="5215" y="1081"/>
                    <a:pt x="5107" y="1081"/>
                  </a:cubicBezTo>
                  <a:cubicBezTo>
                    <a:pt x="4675" y="1081"/>
                    <a:pt x="4675" y="1081"/>
                    <a:pt x="4675" y="1081"/>
                  </a:cubicBezTo>
                  <a:cubicBezTo>
                    <a:pt x="4675" y="0"/>
                    <a:pt x="4675" y="0"/>
                    <a:pt x="4675" y="0"/>
                  </a:cubicBezTo>
                  <a:cubicBezTo>
                    <a:pt x="3310" y="0"/>
                    <a:pt x="3310" y="0"/>
                    <a:pt x="3310" y="0"/>
                  </a:cubicBezTo>
                  <a:cubicBezTo>
                    <a:pt x="3310" y="162"/>
                    <a:pt x="3310" y="162"/>
                    <a:pt x="3310" y="162"/>
                  </a:cubicBezTo>
                  <a:cubicBezTo>
                    <a:pt x="3310" y="176"/>
                    <a:pt x="3324" y="176"/>
                    <a:pt x="3378" y="270"/>
                  </a:cubicBezTo>
                  <a:cubicBezTo>
                    <a:pt x="3432" y="338"/>
                    <a:pt x="3499" y="460"/>
                    <a:pt x="3499" y="594"/>
                  </a:cubicBezTo>
                  <a:cubicBezTo>
                    <a:pt x="3499" y="730"/>
                    <a:pt x="3486" y="865"/>
                    <a:pt x="3391" y="986"/>
                  </a:cubicBezTo>
                  <a:cubicBezTo>
                    <a:pt x="3297" y="1094"/>
                    <a:pt x="3134" y="1162"/>
                    <a:pt x="2946" y="1162"/>
                  </a:cubicBezTo>
                  <a:cubicBezTo>
                    <a:pt x="2756" y="1162"/>
                    <a:pt x="2594" y="1081"/>
                    <a:pt x="2513" y="986"/>
                  </a:cubicBezTo>
                  <a:cubicBezTo>
                    <a:pt x="2419" y="865"/>
                    <a:pt x="2391" y="730"/>
                    <a:pt x="2391" y="594"/>
                  </a:cubicBezTo>
                  <a:cubicBezTo>
                    <a:pt x="2391" y="446"/>
                    <a:pt x="2473" y="338"/>
                    <a:pt x="2527" y="257"/>
                  </a:cubicBezTo>
                  <a:cubicBezTo>
                    <a:pt x="2594" y="176"/>
                    <a:pt x="2607" y="149"/>
                    <a:pt x="2621" y="135"/>
                  </a:cubicBezTo>
                  <a:cubicBezTo>
                    <a:pt x="2621" y="0"/>
                    <a:pt x="2621" y="0"/>
                    <a:pt x="2621" y="0"/>
                  </a:cubicBezTo>
                  <a:cubicBezTo>
                    <a:pt x="1230" y="0"/>
                    <a:pt x="1230" y="0"/>
                    <a:pt x="1230" y="0"/>
                  </a:cubicBezTo>
                  <a:cubicBezTo>
                    <a:pt x="1230" y="1081"/>
                    <a:pt x="1230" y="1081"/>
                    <a:pt x="1230" y="1081"/>
                  </a:cubicBezTo>
                  <a:cubicBezTo>
                    <a:pt x="784" y="1081"/>
                    <a:pt x="784" y="1081"/>
                    <a:pt x="784" y="1081"/>
                  </a:cubicBezTo>
                  <a:cubicBezTo>
                    <a:pt x="676" y="1081"/>
                    <a:pt x="608" y="1013"/>
                    <a:pt x="554" y="959"/>
                  </a:cubicBezTo>
                  <a:cubicBezTo>
                    <a:pt x="486" y="919"/>
                    <a:pt x="419" y="878"/>
                    <a:pt x="352" y="878"/>
                  </a:cubicBezTo>
                  <a:cubicBezTo>
                    <a:pt x="257" y="878"/>
                    <a:pt x="162" y="905"/>
                    <a:pt x="108" y="946"/>
                  </a:cubicBezTo>
                  <a:cubicBezTo>
                    <a:pt x="41" y="1000"/>
                    <a:pt x="0" y="1081"/>
                    <a:pt x="0" y="1216"/>
                  </a:cubicBezTo>
                  <a:cubicBezTo>
                    <a:pt x="0" y="1364"/>
                    <a:pt x="54" y="1432"/>
                    <a:pt x="108" y="1486"/>
                  </a:cubicBezTo>
                  <a:cubicBezTo>
                    <a:pt x="162" y="1527"/>
                    <a:pt x="244" y="1554"/>
                    <a:pt x="352" y="1554"/>
                  </a:cubicBezTo>
                  <a:cubicBezTo>
                    <a:pt x="432" y="1554"/>
                    <a:pt x="486" y="1513"/>
                    <a:pt x="554" y="1472"/>
                  </a:cubicBezTo>
                  <a:cubicBezTo>
                    <a:pt x="622" y="1418"/>
                    <a:pt x="689" y="1338"/>
                    <a:pt x="797" y="1324"/>
                  </a:cubicBezTo>
                  <a:lnTo>
                    <a:pt x="797" y="1324"/>
                  </a:lnTo>
                  <a:cubicBezTo>
                    <a:pt x="1230" y="1324"/>
                    <a:pt x="1230" y="1324"/>
                    <a:pt x="1230" y="1324"/>
                  </a:cubicBezTo>
                  <a:cubicBezTo>
                    <a:pt x="1230" y="2432"/>
                    <a:pt x="1230" y="2432"/>
                    <a:pt x="1230" y="2432"/>
                  </a:cubicBezTo>
                  <a:cubicBezTo>
                    <a:pt x="4675" y="2432"/>
                    <a:pt x="4675" y="2432"/>
                    <a:pt x="4675" y="2432"/>
                  </a:cubicBezTo>
                  <a:cubicBezTo>
                    <a:pt x="4675" y="1324"/>
                    <a:pt x="4675" y="1324"/>
                    <a:pt x="4675" y="1324"/>
                  </a:cubicBezTo>
                  <a:cubicBezTo>
                    <a:pt x="5093" y="1324"/>
                    <a:pt x="5093" y="1324"/>
                    <a:pt x="5093" y="1324"/>
                  </a:cubicBezTo>
                  <a:cubicBezTo>
                    <a:pt x="5107" y="1324"/>
                    <a:pt x="5107" y="1324"/>
                    <a:pt x="5107" y="1324"/>
                  </a:cubicBezTo>
                  <a:cubicBezTo>
                    <a:pt x="5215" y="1338"/>
                    <a:pt x="5283" y="1418"/>
                    <a:pt x="5350" y="1472"/>
                  </a:cubicBezTo>
                  <a:cubicBezTo>
                    <a:pt x="5417" y="1513"/>
                    <a:pt x="5471" y="1554"/>
                    <a:pt x="5552" y="1554"/>
                  </a:cubicBezTo>
                  <a:cubicBezTo>
                    <a:pt x="5647" y="1554"/>
                    <a:pt x="5727" y="1527"/>
                    <a:pt x="5795" y="1486"/>
                  </a:cubicBezTo>
                  <a:cubicBezTo>
                    <a:pt x="5849" y="1432"/>
                    <a:pt x="5890" y="1364"/>
                    <a:pt x="5890" y="1216"/>
                  </a:cubicBezTo>
                  <a:cubicBezTo>
                    <a:pt x="5903" y="1081"/>
                    <a:pt x="5862" y="1000"/>
                    <a:pt x="5795" y="946"/>
                  </a:cubicBez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11"/>
            <p:cNvSpPr>
              <a:spLocks noChangeArrowheads="1"/>
            </p:cNvSpPr>
            <p:nvPr/>
          </p:nvSpPr>
          <p:spPr bwMode="auto">
            <a:xfrm>
              <a:off x="9271232" y="9599084"/>
              <a:ext cx="698318" cy="664105"/>
            </a:xfrm>
            <a:custGeom>
              <a:avLst/>
              <a:gdLst>
                <a:gd name="T0" fmla="*/ 608 w 1163"/>
                <a:gd name="T1" fmla="*/ 351 h 1109"/>
                <a:gd name="T2" fmla="*/ 608 w 1163"/>
                <a:gd name="T3" fmla="*/ 351 h 1109"/>
                <a:gd name="T4" fmla="*/ 351 w 1163"/>
                <a:gd name="T5" fmla="*/ 419 h 1109"/>
                <a:gd name="T6" fmla="*/ 149 w 1163"/>
                <a:gd name="T7" fmla="*/ 487 h 1109"/>
                <a:gd name="T8" fmla="*/ 14 w 1163"/>
                <a:gd name="T9" fmla="*/ 703 h 1109"/>
                <a:gd name="T10" fmla="*/ 108 w 1163"/>
                <a:gd name="T11" fmla="*/ 973 h 1109"/>
                <a:gd name="T12" fmla="*/ 365 w 1163"/>
                <a:gd name="T13" fmla="*/ 1108 h 1109"/>
                <a:gd name="T14" fmla="*/ 595 w 1163"/>
                <a:gd name="T15" fmla="*/ 1000 h 1109"/>
                <a:gd name="T16" fmla="*/ 690 w 1163"/>
                <a:gd name="T17" fmla="*/ 797 h 1109"/>
                <a:gd name="T18" fmla="*/ 784 w 1163"/>
                <a:gd name="T19" fmla="*/ 527 h 1109"/>
                <a:gd name="T20" fmla="*/ 784 w 1163"/>
                <a:gd name="T21" fmla="*/ 527 h 1109"/>
                <a:gd name="T22" fmla="*/ 1162 w 1163"/>
                <a:gd name="T23" fmla="*/ 189 h 1109"/>
                <a:gd name="T24" fmla="*/ 1000 w 1163"/>
                <a:gd name="T25" fmla="*/ 0 h 1109"/>
                <a:gd name="T26" fmla="*/ 608 w 1163"/>
                <a:gd name="T27" fmla="*/ 351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3" h="1109">
                  <a:moveTo>
                    <a:pt x="608" y="351"/>
                  </a:moveTo>
                  <a:lnTo>
                    <a:pt x="608" y="351"/>
                  </a:lnTo>
                  <a:cubicBezTo>
                    <a:pt x="527" y="419"/>
                    <a:pt x="433" y="406"/>
                    <a:pt x="351" y="419"/>
                  </a:cubicBezTo>
                  <a:cubicBezTo>
                    <a:pt x="271" y="433"/>
                    <a:pt x="203" y="433"/>
                    <a:pt x="149" y="487"/>
                  </a:cubicBezTo>
                  <a:cubicBezTo>
                    <a:pt x="81" y="554"/>
                    <a:pt x="27" y="622"/>
                    <a:pt x="14" y="703"/>
                  </a:cubicBezTo>
                  <a:cubicBezTo>
                    <a:pt x="0" y="784"/>
                    <a:pt x="14" y="865"/>
                    <a:pt x="108" y="973"/>
                  </a:cubicBezTo>
                  <a:cubicBezTo>
                    <a:pt x="203" y="1081"/>
                    <a:pt x="284" y="1108"/>
                    <a:pt x="365" y="1108"/>
                  </a:cubicBezTo>
                  <a:cubicBezTo>
                    <a:pt x="446" y="1095"/>
                    <a:pt x="514" y="1054"/>
                    <a:pt x="595" y="1000"/>
                  </a:cubicBezTo>
                  <a:cubicBezTo>
                    <a:pt x="649" y="946"/>
                    <a:pt x="676" y="878"/>
                    <a:pt x="690" y="797"/>
                  </a:cubicBezTo>
                  <a:cubicBezTo>
                    <a:pt x="703" y="716"/>
                    <a:pt x="703" y="608"/>
                    <a:pt x="784" y="527"/>
                  </a:cubicBezTo>
                  <a:lnTo>
                    <a:pt x="784" y="527"/>
                  </a:lnTo>
                  <a:cubicBezTo>
                    <a:pt x="1162" y="189"/>
                    <a:pt x="1162" y="189"/>
                    <a:pt x="1162" y="189"/>
                  </a:cubicBezTo>
                  <a:cubicBezTo>
                    <a:pt x="1000" y="0"/>
                    <a:pt x="1000" y="0"/>
                    <a:pt x="1000" y="0"/>
                  </a:cubicBezTo>
                  <a:lnTo>
                    <a:pt x="608" y="351"/>
                  </a:lnTo>
                </a:path>
              </a:pathLst>
            </a:custGeom>
            <a:solidFill>
              <a:schemeClr val="bg1">
                <a:lumMod val="7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12"/>
            <p:cNvSpPr>
              <a:spLocks noChangeArrowheads="1"/>
            </p:cNvSpPr>
            <p:nvPr/>
          </p:nvSpPr>
          <p:spPr bwMode="auto">
            <a:xfrm>
              <a:off x="7731758" y="6892397"/>
              <a:ext cx="3184754" cy="1460500"/>
            </a:xfrm>
            <a:custGeom>
              <a:avLst/>
              <a:gdLst>
                <a:gd name="T0" fmla="*/ 3026 w 5310"/>
                <a:gd name="T1" fmla="*/ 162 h 2433"/>
                <a:gd name="T2" fmla="*/ 3026 w 5310"/>
                <a:gd name="T3" fmla="*/ 162 h 2433"/>
                <a:gd name="T4" fmla="*/ 3093 w 5310"/>
                <a:gd name="T5" fmla="*/ 270 h 2433"/>
                <a:gd name="T6" fmla="*/ 3215 w 5310"/>
                <a:gd name="T7" fmla="*/ 594 h 2433"/>
                <a:gd name="T8" fmla="*/ 3093 w 5310"/>
                <a:gd name="T9" fmla="*/ 986 h 2433"/>
                <a:gd name="T10" fmla="*/ 2661 w 5310"/>
                <a:gd name="T11" fmla="*/ 1162 h 2433"/>
                <a:gd name="T12" fmla="*/ 2215 w 5310"/>
                <a:gd name="T13" fmla="*/ 986 h 2433"/>
                <a:gd name="T14" fmla="*/ 2107 w 5310"/>
                <a:gd name="T15" fmla="*/ 594 h 2433"/>
                <a:gd name="T16" fmla="*/ 2242 w 5310"/>
                <a:gd name="T17" fmla="*/ 257 h 2433"/>
                <a:gd name="T18" fmla="*/ 2323 w 5310"/>
                <a:gd name="T19" fmla="*/ 135 h 2433"/>
                <a:gd name="T20" fmla="*/ 2323 w 5310"/>
                <a:gd name="T21" fmla="*/ 0 h 2433"/>
                <a:gd name="T22" fmla="*/ 0 w 5310"/>
                <a:gd name="T23" fmla="*/ 0 h 2433"/>
                <a:gd name="T24" fmla="*/ 0 w 5310"/>
                <a:gd name="T25" fmla="*/ 851 h 2433"/>
                <a:gd name="T26" fmla="*/ 176 w 5310"/>
                <a:gd name="T27" fmla="*/ 851 h 2433"/>
                <a:gd name="T28" fmla="*/ 298 w 5310"/>
                <a:gd name="T29" fmla="*/ 784 h 2433"/>
                <a:gd name="T30" fmla="*/ 621 w 5310"/>
                <a:gd name="T31" fmla="*/ 662 h 2433"/>
                <a:gd name="T32" fmla="*/ 999 w 5310"/>
                <a:gd name="T33" fmla="*/ 784 h 2433"/>
                <a:gd name="T34" fmla="*/ 1188 w 5310"/>
                <a:gd name="T35" fmla="*/ 1216 h 2433"/>
                <a:gd name="T36" fmla="*/ 999 w 5310"/>
                <a:gd name="T37" fmla="*/ 1648 h 2433"/>
                <a:gd name="T38" fmla="*/ 621 w 5310"/>
                <a:gd name="T39" fmla="*/ 1770 h 2433"/>
                <a:gd name="T40" fmla="*/ 284 w 5310"/>
                <a:gd name="T41" fmla="*/ 1635 h 2433"/>
                <a:gd name="T42" fmla="*/ 149 w 5310"/>
                <a:gd name="T43" fmla="*/ 1554 h 2433"/>
                <a:gd name="T44" fmla="*/ 0 w 5310"/>
                <a:gd name="T45" fmla="*/ 1554 h 2433"/>
                <a:gd name="T46" fmla="*/ 0 w 5310"/>
                <a:gd name="T47" fmla="*/ 2432 h 2433"/>
                <a:gd name="T48" fmla="*/ 4160 w 5310"/>
                <a:gd name="T49" fmla="*/ 2432 h 2433"/>
                <a:gd name="T50" fmla="*/ 4809 w 5310"/>
                <a:gd name="T51" fmla="*/ 1973 h 2433"/>
                <a:gd name="T52" fmla="*/ 5309 w 5310"/>
                <a:gd name="T53" fmla="*/ 0 h 2433"/>
                <a:gd name="T54" fmla="*/ 3026 w 5310"/>
                <a:gd name="T55" fmla="*/ 0 h 2433"/>
                <a:gd name="T56" fmla="*/ 3026 w 5310"/>
                <a:gd name="T57" fmla="*/ 162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10" h="2433">
                  <a:moveTo>
                    <a:pt x="3026" y="162"/>
                  </a:moveTo>
                  <a:lnTo>
                    <a:pt x="3026" y="162"/>
                  </a:lnTo>
                  <a:cubicBezTo>
                    <a:pt x="3026" y="176"/>
                    <a:pt x="3026" y="176"/>
                    <a:pt x="3093" y="270"/>
                  </a:cubicBezTo>
                  <a:cubicBezTo>
                    <a:pt x="3147" y="338"/>
                    <a:pt x="3215" y="460"/>
                    <a:pt x="3215" y="594"/>
                  </a:cubicBezTo>
                  <a:cubicBezTo>
                    <a:pt x="3215" y="730"/>
                    <a:pt x="3188" y="865"/>
                    <a:pt x="3093" y="986"/>
                  </a:cubicBezTo>
                  <a:cubicBezTo>
                    <a:pt x="3012" y="1094"/>
                    <a:pt x="2837" y="1162"/>
                    <a:pt x="2661" y="1162"/>
                  </a:cubicBezTo>
                  <a:cubicBezTo>
                    <a:pt x="2472" y="1162"/>
                    <a:pt x="2310" y="1081"/>
                    <a:pt x="2215" y="986"/>
                  </a:cubicBezTo>
                  <a:cubicBezTo>
                    <a:pt x="2121" y="865"/>
                    <a:pt x="2107" y="730"/>
                    <a:pt x="2107" y="594"/>
                  </a:cubicBezTo>
                  <a:cubicBezTo>
                    <a:pt x="2107" y="446"/>
                    <a:pt x="2175" y="338"/>
                    <a:pt x="2242" y="257"/>
                  </a:cubicBezTo>
                  <a:cubicBezTo>
                    <a:pt x="2310" y="176"/>
                    <a:pt x="2323" y="149"/>
                    <a:pt x="2323" y="135"/>
                  </a:cubicBezTo>
                  <a:cubicBezTo>
                    <a:pt x="2323" y="0"/>
                    <a:pt x="2323" y="0"/>
                    <a:pt x="2323" y="0"/>
                  </a:cubicBezTo>
                  <a:cubicBezTo>
                    <a:pt x="0" y="0"/>
                    <a:pt x="0" y="0"/>
                    <a:pt x="0" y="0"/>
                  </a:cubicBezTo>
                  <a:cubicBezTo>
                    <a:pt x="0" y="851"/>
                    <a:pt x="0" y="851"/>
                    <a:pt x="0" y="851"/>
                  </a:cubicBezTo>
                  <a:cubicBezTo>
                    <a:pt x="176" y="851"/>
                    <a:pt x="176" y="851"/>
                    <a:pt x="176" y="851"/>
                  </a:cubicBezTo>
                  <a:cubicBezTo>
                    <a:pt x="203" y="851"/>
                    <a:pt x="203" y="851"/>
                    <a:pt x="298" y="784"/>
                  </a:cubicBezTo>
                  <a:cubicBezTo>
                    <a:pt x="365" y="730"/>
                    <a:pt x="472" y="662"/>
                    <a:pt x="621" y="662"/>
                  </a:cubicBezTo>
                  <a:cubicBezTo>
                    <a:pt x="742" y="662"/>
                    <a:pt x="891" y="689"/>
                    <a:pt x="999" y="784"/>
                  </a:cubicBezTo>
                  <a:cubicBezTo>
                    <a:pt x="1107" y="865"/>
                    <a:pt x="1188" y="1040"/>
                    <a:pt x="1188" y="1216"/>
                  </a:cubicBezTo>
                  <a:cubicBezTo>
                    <a:pt x="1188" y="1405"/>
                    <a:pt x="1107" y="1567"/>
                    <a:pt x="999" y="1648"/>
                  </a:cubicBezTo>
                  <a:cubicBezTo>
                    <a:pt x="891" y="1743"/>
                    <a:pt x="756" y="1770"/>
                    <a:pt x="621" y="1770"/>
                  </a:cubicBezTo>
                  <a:cubicBezTo>
                    <a:pt x="472" y="1770"/>
                    <a:pt x="352" y="1702"/>
                    <a:pt x="284" y="1635"/>
                  </a:cubicBezTo>
                  <a:cubicBezTo>
                    <a:pt x="190" y="1567"/>
                    <a:pt x="176" y="1554"/>
                    <a:pt x="149" y="1554"/>
                  </a:cubicBezTo>
                  <a:cubicBezTo>
                    <a:pt x="0" y="1554"/>
                    <a:pt x="0" y="1554"/>
                    <a:pt x="0" y="1554"/>
                  </a:cubicBezTo>
                  <a:cubicBezTo>
                    <a:pt x="0" y="2432"/>
                    <a:pt x="0" y="2432"/>
                    <a:pt x="0" y="2432"/>
                  </a:cubicBezTo>
                  <a:cubicBezTo>
                    <a:pt x="4160" y="2432"/>
                    <a:pt x="4160" y="2432"/>
                    <a:pt x="4160" y="2432"/>
                  </a:cubicBezTo>
                  <a:cubicBezTo>
                    <a:pt x="4444" y="2432"/>
                    <a:pt x="4715" y="2229"/>
                    <a:pt x="4809" y="1973"/>
                  </a:cubicBezTo>
                  <a:cubicBezTo>
                    <a:pt x="5309" y="0"/>
                    <a:pt x="5309" y="0"/>
                    <a:pt x="5309" y="0"/>
                  </a:cubicBezTo>
                  <a:cubicBezTo>
                    <a:pt x="3026" y="0"/>
                    <a:pt x="3026" y="0"/>
                    <a:pt x="3026" y="0"/>
                  </a:cubicBezTo>
                  <a:lnTo>
                    <a:pt x="3026" y="162"/>
                  </a:ln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13"/>
            <p:cNvSpPr>
              <a:spLocks noChangeArrowheads="1"/>
            </p:cNvSpPr>
            <p:nvPr/>
          </p:nvSpPr>
          <p:spPr bwMode="auto">
            <a:xfrm>
              <a:off x="2608112" y="8585731"/>
              <a:ext cx="2690113" cy="2693458"/>
            </a:xfrm>
            <a:custGeom>
              <a:avLst/>
              <a:gdLst>
                <a:gd name="T0" fmla="*/ 2243 w 4486"/>
                <a:gd name="T1" fmla="*/ 0 h 4487"/>
                <a:gd name="T2" fmla="*/ 2243 w 4486"/>
                <a:gd name="T3" fmla="*/ 0 h 4487"/>
                <a:gd name="T4" fmla="*/ 0 w 4486"/>
                <a:gd name="T5" fmla="*/ 2243 h 4487"/>
                <a:gd name="T6" fmla="*/ 2243 w 4486"/>
                <a:gd name="T7" fmla="*/ 4486 h 4487"/>
                <a:gd name="T8" fmla="*/ 4485 w 4486"/>
                <a:gd name="T9" fmla="*/ 2243 h 4487"/>
                <a:gd name="T10" fmla="*/ 2243 w 4486"/>
                <a:gd name="T11" fmla="*/ 0 h 4487"/>
                <a:gd name="T12" fmla="*/ 2972 w 4486"/>
                <a:gd name="T13" fmla="*/ 2040 h 4487"/>
                <a:gd name="T14" fmla="*/ 2972 w 4486"/>
                <a:gd name="T15" fmla="*/ 2040 h 4487"/>
                <a:gd name="T16" fmla="*/ 2972 w 4486"/>
                <a:gd name="T17" fmla="*/ 2040 h 4487"/>
                <a:gd name="T18" fmla="*/ 2594 w 4486"/>
                <a:gd name="T19" fmla="*/ 2378 h 4487"/>
                <a:gd name="T20" fmla="*/ 2554 w 4486"/>
                <a:gd name="T21" fmla="*/ 2527 h 4487"/>
                <a:gd name="T22" fmla="*/ 2391 w 4486"/>
                <a:gd name="T23" fmla="*/ 2851 h 4487"/>
                <a:gd name="T24" fmla="*/ 2027 w 4486"/>
                <a:gd name="T25" fmla="*/ 3013 h 4487"/>
                <a:gd name="T26" fmla="*/ 1608 w 4486"/>
                <a:gd name="T27" fmla="*/ 2810 h 4487"/>
                <a:gd name="T28" fmla="*/ 1445 w 4486"/>
                <a:gd name="T29" fmla="*/ 2351 h 4487"/>
                <a:gd name="T30" fmla="*/ 1662 w 4486"/>
                <a:gd name="T31" fmla="*/ 2014 h 4487"/>
                <a:gd name="T32" fmla="*/ 1986 w 4486"/>
                <a:gd name="T33" fmla="*/ 1892 h 4487"/>
                <a:gd name="T34" fmla="*/ 2121 w 4486"/>
                <a:gd name="T35" fmla="*/ 1865 h 4487"/>
                <a:gd name="T36" fmla="*/ 2513 w 4486"/>
                <a:gd name="T37" fmla="*/ 1527 h 4487"/>
                <a:gd name="T38" fmla="*/ 2648 w 4486"/>
                <a:gd name="T39" fmla="*/ 1473 h 4487"/>
                <a:gd name="T40" fmla="*/ 2823 w 4486"/>
                <a:gd name="T41" fmla="*/ 1541 h 4487"/>
                <a:gd name="T42" fmla="*/ 2986 w 4486"/>
                <a:gd name="T43" fmla="*/ 1730 h 4487"/>
                <a:gd name="T44" fmla="*/ 2972 w 4486"/>
                <a:gd name="T45" fmla="*/ 2040 h 4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6" h="4487">
                  <a:moveTo>
                    <a:pt x="2243" y="0"/>
                  </a:moveTo>
                  <a:lnTo>
                    <a:pt x="2243" y="0"/>
                  </a:lnTo>
                  <a:cubicBezTo>
                    <a:pt x="1000" y="0"/>
                    <a:pt x="0" y="1000"/>
                    <a:pt x="0" y="2243"/>
                  </a:cubicBezTo>
                  <a:cubicBezTo>
                    <a:pt x="0" y="3486"/>
                    <a:pt x="1000" y="4486"/>
                    <a:pt x="2243" y="4486"/>
                  </a:cubicBezTo>
                  <a:cubicBezTo>
                    <a:pt x="3486" y="4486"/>
                    <a:pt x="4485" y="3486"/>
                    <a:pt x="4485" y="2243"/>
                  </a:cubicBezTo>
                  <a:cubicBezTo>
                    <a:pt x="4485" y="1000"/>
                    <a:pt x="3486" y="0"/>
                    <a:pt x="2243" y="0"/>
                  </a:cubicBezTo>
                  <a:close/>
                  <a:moveTo>
                    <a:pt x="2972" y="2040"/>
                  </a:moveTo>
                  <a:lnTo>
                    <a:pt x="2972" y="2040"/>
                  </a:lnTo>
                  <a:lnTo>
                    <a:pt x="2972" y="2040"/>
                  </a:lnTo>
                  <a:cubicBezTo>
                    <a:pt x="2594" y="2378"/>
                    <a:pt x="2594" y="2378"/>
                    <a:pt x="2594" y="2378"/>
                  </a:cubicBezTo>
                  <a:cubicBezTo>
                    <a:pt x="2580" y="2392"/>
                    <a:pt x="2580" y="2419"/>
                    <a:pt x="2554" y="2527"/>
                  </a:cubicBezTo>
                  <a:cubicBezTo>
                    <a:pt x="2540" y="2621"/>
                    <a:pt x="2499" y="2756"/>
                    <a:pt x="2391" y="2851"/>
                  </a:cubicBezTo>
                  <a:cubicBezTo>
                    <a:pt x="2297" y="2932"/>
                    <a:pt x="2175" y="3000"/>
                    <a:pt x="2027" y="3013"/>
                  </a:cubicBezTo>
                  <a:cubicBezTo>
                    <a:pt x="1891" y="3013"/>
                    <a:pt x="1729" y="2946"/>
                    <a:pt x="1608" y="2810"/>
                  </a:cubicBezTo>
                  <a:cubicBezTo>
                    <a:pt x="1473" y="2676"/>
                    <a:pt x="1419" y="2486"/>
                    <a:pt x="1445" y="2351"/>
                  </a:cubicBezTo>
                  <a:cubicBezTo>
                    <a:pt x="1473" y="2203"/>
                    <a:pt x="1554" y="2095"/>
                    <a:pt x="1662" y="2014"/>
                  </a:cubicBezTo>
                  <a:cubicBezTo>
                    <a:pt x="1756" y="1919"/>
                    <a:pt x="1891" y="1892"/>
                    <a:pt x="1986" y="1892"/>
                  </a:cubicBezTo>
                  <a:cubicBezTo>
                    <a:pt x="2094" y="1878"/>
                    <a:pt x="2107" y="1878"/>
                    <a:pt x="2121" y="1865"/>
                  </a:cubicBezTo>
                  <a:cubicBezTo>
                    <a:pt x="2513" y="1527"/>
                    <a:pt x="2513" y="1527"/>
                    <a:pt x="2513" y="1527"/>
                  </a:cubicBezTo>
                  <a:cubicBezTo>
                    <a:pt x="2540" y="1487"/>
                    <a:pt x="2594" y="1473"/>
                    <a:pt x="2648" y="1473"/>
                  </a:cubicBezTo>
                  <a:cubicBezTo>
                    <a:pt x="2716" y="1459"/>
                    <a:pt x="2770" y="1487"/>
                    <a:pt x="2823" y="1541"/>
                  </a:cubicBezTo>
                  <a:cubicBezTo>
                    <a:pt x="2986" y="1730"/>
                    <a:pt x="2986" y="1730"/>
                    <a:pt x="2986" y="1730"/>
                  </a:cubicBezTo>
                  <a:cubicBezTo>
                    <a:pt x="3067" y="1824"/>
                    <a:pt x="3053" y="1960"/>
                    <a:pt x="2972" y="2040"/>
                  </a:cubicBezTo>
                  <a:close/>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4"/>
            <p:cNvSpPr>
              <a:spLocks noChangeArrowheads="1"/>
            </p:cNvSpPr>
            <p:nvPr/>
          </p:nvSpPr>
          <p:spPr bwMode="auto">
            <a:xfrm>
              <a:off x="8274012" y="8585731"/>
              <a:ext cx="2698047" cy="2693458"/>
            </a:xfrm>
            <a:custGeom>
              <a:avLst/>
              <a:gdLst>
                <a:gd name="T0" fmla="*/ 2242 w 4499"/>
                <a:gd name="T1" fmla="*/ 0 h 4487"/>
                <a:gd name="T2" fmla="*/ 2242 w 4499"/>
                <a:gd name="T3" fmla="*/ 0 h 4487"/>
                <a:gd name="T4" fmla="*/ 0 w 4499"/>
                <a:gd name="T5" fmla="*/ 2243 h 4487"/>
                <a:gd name="T6" fmla="*/ 2242 w 4499"/>
                <a:gd name="T7" fmla="*/ 4486 h 4487"/>
                <a:gd name="T8" fmla="*/ 4498 w 4499"/>
                <a:gd name="T9" fmla="*/ 2243 h 4487"/>
                <a:gd name="T10" fmla="*/ 2242 w 4499"/>
                <a:gd name="T11" fmla="*/ 0 h 4487"/>
                <a:gd name="T12" fmla="*/ 2972 w 4499"/>
                <a:gd name="T13" fmla="*/ 2040 h 4487"/>
                <a:gd name="T14" fmla="*/ 2972 w 4499"/>
                <a:gd name="T15" fmla="*/ 2040 h 4487"/>
                <a:gd name="T16" fmla="*/ 2972 w 4499"/>
                <a:gd name="T17" fmla="*/ 2040 h 4487"/>
                <a:gd name="T18" fmla="*/ 2593 w 4499"/>
                <a:gd name="T19" fmla="*/ 2378 h 4487"/>
                <a:gd name="T20" fmla="*/ 2566 w 4499"/>
                <a:gd name="T21" fmla="*/ 2527 h 4487"/>
                <a:gd name="T22" fmla="*/ 2391 w 4499"/>
                <a:gd name="T23" fmla="*/ 2851 h 4487"/>
                <a:gd name="T24" fmla="*/ 2026 w 4499"/>
                <a:gd name="T25" fmla="*/ 3013 h 4487"/>
                <a:gd name="T26" fmla="*/ 1607 w 4499"/>
                <a:gd name="T27" fmla="*/ 2810 h 4487"/>
                <a:gd name="T28" fmla="*/ 1459 w 4499"/>
                <a:gd name="T29" fmla="*/ 2351 h 4487"/>
                <a:gd name="T30" fmla="*/ 1661 w 4499"/>
                <a:gd name="T31" fmla="*/ 2014 h 4487"/>
                <a:gd name="T32" fmla="*/ 1986 w 4499"/>
                <a:gd name="T33" fmla="*/ 1892 h 4487"/>
                <a:gd name="T34" fmla="*/ 2121 w 4499"/>
                <a:gd name="T35" fmla="*/ 1865 h 4487"/>
                <a:gd name="T36" fmla="*/ 2513 w 4499"/>
                <a:gd name="T37" fmla="*/ 1527 h 4487"/>
                <a:gd name="T38" fmla="*/ 2648 w 4499"/>
                <a:gd name="T39" fmla="*/ 1473 h 4487"/>
                <a:gd name="T40" fmla="*/ 2823 w 4499"/>
                <a:gd name="T41" fmla="*/ 1541 h 4487"/>
                <a:gd name="T42" fmla="*/ 2999 w 4499"/>
                <a:gd name="T43" fmla="*/ 1730 h 4487"/>
                <a:gd name="T44" fmla="*/ 2972 w 4499"/>
                <a:gd name="T45" fmla="*/ 2040 h 4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99" h="4487">
                  <a:moveTo>
                    <a:pt x="2242" y="0"/>
                  </a:moveTo>
                  <a:lnTo>
                    <a:pt x="2242" y="0"/>
                  </a:lnTo>
                  <a:cubicBezTo>
                    <a:pt x="1013" y="0"/>
                    <a:pt x="0" y="1000"/>
                    <a:pt x="0" y="2243"/>
                  </a:cubicBezTo>
                  <a:cubicBezTo>
                    <a:pt x="0" y="3486"/>
                    <a:pt x="1013" y="4486"/>
                    <a:pt x="2242" y="4486"/>
                  </a:cubicBezTo>
                  <a:cubicBezTo>
                    <a:pt x="3485" y="4486"/>
                    <a:pt x="4498" y="3486"/>
                    <a:pt x="4498" y="2243"/>
                  </a:cubicBezTo>
                  <a:cubicBezTo>
                    <a:pt x="4498" y="1000"/>
                    <a:pt x="3485" y="0"/>
                    <a:pt x="2242" y="0"/>
                  </a:cubicBezTo>
                  <a:close/>
                  <a:moveTo>
                    <a:pt x="2972" y="2040"/>
                  </a:moveTo>
                  <a:lnTo>
                    <a:pt x="2972" y="2040"/>
                  </a:lnTo>
                  <a:lnTo>
                    <a:pt x="2972" y="2040"/>
                  </a:lnTo>
                  <a:cubicBezTo>
                    <a:pt x="2593" y="2378"/>
                    <a:pt x="2593" y="2378"/>
                    <a:pt x="2593" y="2378"/>
                  </a:cubicBezTo>
                  <a:cubicBezTo>
                    <a:pt x="2580" y="2392"/>
                    <a:pt x="2580" y="2419"/>
                    <a:pt x="2566" y="2527"/>
                  </a:cubicBezTo>
                  <a:cubicBezTo>
                    <a:pt x="2539" y="2621"/>
                    <a:pt x="2513" y="2756"/>
                    <a:pt x="2391" y="2851"/>
                  </a:cubicBezTo>
                  <a:cubicBezTo>
                    <a:pt x="2296" y="2932"/>
                    <a:pt x="2175" y="3000"/>
                    <a:pt x="2026" y="3013"/>
                  </a:cubicBezTo>
                  <a:cubicBezTo>
                    <a:pt x="1891" y="3013"/>
                    <a:pt x="1729" y="2946"/>
                    <a:pt x="1607" y="2810"/>
                  </a:cubicBezTo>
                  <a:cubicBezTo>
                    <a:pt x="1486" y="2676"/>
                    <a:pt x="1431" y="2486"/>
                    <a:pt x="1459" y="2351"/>
                  </a:cubicBezTo>
                  <a:cubicBezTo>
                    <a:pt x="1486" y="2203"/>
                    <a:pt x="1567" y="2095"/>
                    <a:pt x="1661" y="2014"/>
                  </a:cubicBezTo>
                  <a:cubicBezTo>
                    <a:pt x="1769" y="1919"/>
                    <a:pt x="1904" y="1892"/>
                    <a:pt x="1986" y="1892"/>
                  </a:cubicBezTo>
                  <a:cubicBezTo>
                    <a:pt x="2094" y="1878"/>
                    <a:pt x="2107" y="1878"/>
                    <a:pt x="2121" y="1865"/>
                  </a:cubicBezTo>
                  <a:cubicBezTo>
                    <a:pt x="2513" y="1527"/>
                    <a:pt x="2513" y="1527"/>
                    <a:pt x="2513" y="1527"/>
                  </a:cubicBezTo>
                  <a:cubicBezTo>
                    <a:pt x="2553" y="1487"/>
                    <a:pt x="2593" y="1473"/>
                    <a:pt x="2648" y="1473"/>
                  </a:cubicBezTo>
                  <a:cubicBezTo>
                    <a:pt x="2715" y="1459"/>
                    <a:pt x="2783" y="1487"/>
                    <a:pt x="2823" y="1541"/>
                  </a:cubicBezTo>
                  <a:cubicBezTo>
                    <a:pt x="2999" y="1730"/>
                    <a:pt x="2999" y="1730"/>
                    <a:pt x="2999" y="1730"/>
                  </a:cubicBezTo>
                  <a:cubicBezTo>
                    <a:pt x="3080" y="1824"/>
                    <a:pt x="3066" y="1960"/>
                    <a:pt x="2972" y="2040"/>
                  </a:cubicBezTo>
                  <a:close/>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9" name="Group 1"/>
          <p:cNvGrpSpPr/>
          <p:nvPr/>
        </p:nvGrpSpPr>
        <p:grpSpPr>
          <a:xfrm>
            <a:off x="4457065" y="2039620"/>
            <a:ext cx="3130550" cy="1015365"/>
            <a:chOff x="11598408" y="3686226"/>
            <a:chExt cx="6929152" cy="2360031"/>
          </a:xfrm>
        </p:grpSpPr>
        <p:sp>
          <p:nvSpPr>
            <p:cNvPr id="21" name="Freeform 222"/>
            <p:cNvSpPr>
              <a:spLocks noEditPoints="1"/>
            </p:cNvSpPr>
            <p:nvPr/>
          </p:nvSpPr>
          <p:spPr bwMode="auto">
            <a:xfrm>
              <a:off x="11598408" y="4009233"/>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48218" tIns="24109" rIns="48218" bIns="24109" numCol="1" anchor="t" anchorCtr="0" compatLnSpc="1"/>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Box 55"/>
            <p:cNvSpPr txBox="1"/>
            <p:nvPr/>
          </p:nvSpPr>
          <p:spPr>
            <a:xfrm>
              <a:off x="12617401" y="3686226"/>
              <a:ext cx="5910159" cy="2360031"/>
            </a:xfrm>
            <a:prstGeom prst="rect">
              <a:avLst/>
            </a:prstGeom>
            <a:noFill/>
          </p:spPr>
          <p:txBody>
            <a:bodyPr wrap="square" lIns="0" tIns="0" rIns="0" bIns="0" rtlCol="0">
              <a:spAutoFit/>
            </a:bodyPr>
            <a:p>
              <a:pPr>
                <a:lnSpc>
                  <a:spcPct val="150000"/>
                </a:lnSpc>
              </a:pPr>
              <a:r>
                <a:rPr lang="en-US" altLang="zh-CN"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1-</a:t>
              </a: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数据分析基本概念</a:t>
              </a:r>
              <a:endPar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2-</a:t>
              </a: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数据分析场景案例</a:t>
              </a:r>
              <a:endPar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endPar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endPar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文本框 7"/>
          <p:cNvSpPr txBox="1"/>
          <p:nvPr/>
        </p:nvSpPr>
        <p:spPr>
          <a:xfrm>
            <a:off x="560070" y="680085"/>
            <a:ext cx="3291840" cy="368300"/>
          </a:xfrm>
          <a:prstGeom prst="rect">
            <a:avLst/>
          </a:prstGeom>
          <a:noFill/>
        </p:spPr>
        <p:txBody>
          <a:bodyPr wrap="square" rtlCol="0">
            <a:spAutoFit/>
          </a:bodyPr>
          <a:p>
            <a:r>
              <a:rPr lang="zh-CN" altLang="en-US" b="1"/>
              <a:t>总结</a:t>
            </a: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任意多边形 9"/>
          <p:cNvSpPr/>
          <p:nvPr>
            <p:custDataLst>
              <p:tags r:id="rId1"/>
            </p:custDataLst>
          </p:nvPr>
        </p:nvSpPr>
        <p:spPr>
          <a:xfrm>
            <a:off x="1676400" y="3144838"/>
            <a:ext cx="720725" cy="563562"/>
          </a:xfrm>
          <a:custGeom>
            <a:avLst/>
            <a:gdLst/>
            <a:ahLst/>
            <a:cxnLst>
              <a:cxn ang="0">
                <a:pos x="0" y="0"/>
              </a:cxn>
              <a:cxn ang="0">
                <a:pos x="1906" y="7"/>
              </a:cxn>
              <a:cxn ang="0">
                <a:pos x="4765" y="6"/>
              </a:cxn>
              <a:cxn ang="0">
                <a:pos x="0" y="0"/>
              </a:cxn>
            </a:cxnLst>
            <a:pathLst>
              <a:path w="952500" h="1054100">
                <a:moveTo>
                  <a:pt x="0" y="0"/>
                </a:moveTo>
                <a:lnTo>
                  <a:pt x="381000" y="1054100"/>
                </a:lnTo>
                <a:lnTo>
                  <a:pt x="952500" y="889000"/>
                </a:lnTo>
                <a:lnTo>
                  <a:pt x="0" y="0"/>
                </a:lnTo>
                <a:close/>
              </a:path>
            </a:pathLst>
          </a:custGeom>
          <a:solidFill>
            <a:srgbClr val="8A0000"/>
          </a:solidFill>
          <a:ln w="9525">
            <a:noFill/>
          </a:ln>
        </p:spPr>
        <p:txBody>
          <a:bodyPr/>
          <a:p>
            <a:endParaRPr lang="zh-CN" altLang="en-US"/>
          </a:p>
        </p:txBody>
      </p:sp>
      <p:sp>
        <p:nvSpPr>
          <p:cNvPr id="8194" name="任意多边形 10"/>
          <p:cNvSpPr/>
          <p:nvPr>
            <p:custDataLst>
              <p:tags r:id="rId2"/>
            </p:custDataLst>
          </p:nvPr>
        </p:nvSpPr>
        <p:spPr>
          <a:xfrm>
            <a:off x="1639888" y="1203325"/>
            <a:ext cx="5397500" cy="2513013"/>
          </a:xfrm>
          <a:custGeom>
            <a:avLst/>
            <a:gdLst/>
            <a:ahLst/>
            <a:cxnLst>
              <a:cxn ang="0">
                <a:pos x="0" y="0"/>
              </a:cxn>
              <a:cxn ang="0">
                <a:pos x="5404016" y="33688"/>
              </a:cxn>
              <a:cxn ang="0">
                <a:pos x="4857589" y="165389"/>
              </a:cxn>
              <a:cxn ang="0">
                <a:pos x="839264" y="181215"/>
              </a:cxn>
              <a:cxn ang="0">
                <a:pos x="0" y="0"/>
              </a:cxn>
            </a:cxnLst>
            <a:pathLst>
              <a:path w="5397138" h="2908300">
                <a:moveTo>
                  <a:pt x="0" y="0"/>
                </a:moveTo>
                <a:lnTo>
                  <a:pt x="5397138" y="540657"/>
                </a:lnTo>
                <a:lnTo>
                  <a:pt x="4851400" y="2654300"/>
                </a:lnTo>
                <a:lnTo>
                  <a:pt x="838200" y="2908300"/>
                </a:lnTo>
                <a:lnTo>
                  <a:pt x="0" y="0"/>
                </a:lnTo>
                <a:close/>
              </a:path>
            </a:pathLst>
          </a:custGeom>
          <a:solidFill>
            <a:srgbClr val="FFBEBE">
              <a:alpha val="76077"/>
            </a:srgbClr>
          </a:solidFill>
          <a:ln w="9525">
            <a:noFill/>
          </a:ln>
        </p:spPr>
        <p:txBody>
          <a:bodyPr/>
          <a:p>
            <a:endParaRPr lang="zh-CN" altLang="en-US"/>
          </a:p>
        </p:txBody>
      </p:sp>
      <p:sp>
        <p:nvSpPr>
          <p:cNvPr id="8195" name="任意多边形 11"/>
          <p:cNvSpPr/>
          <p:nvPr>
            <p:custDataLst>
              <p:tags r:id="rId3"/>
            </p:custDataLst>
          </p:nvPr>
        </p:nvSpPr>
        <p:spPr>
          <a:xfrm>
            <a:off x="2084388" y="1203325"/>
            <a:ext cx="5202237" cy="2406650"/>
          </a:xfrm>
          <a:custGeom>
            <a:avLst/>
            <a:gdLst/>
            <a:ahLst/>
            <a:cxnLst>
              <a:cxn ang="0">
                <a:pos x="0" y="33569"/>
              </a:cxn>
              <a:cxn ang="0">
                <a:pos x="5194878" y="0"/>
              </a:cxn>
              <a:cxn ang="0">
                <a:pos x="4095982" y="145300"/>
              </a:cxn>
              <a:cxn ang="0">
                <a:pos x="367749" y="151469"/>
              </a:cxn>
              <a:cxn ang="0">
                <a:pos x="0" y="33569"/>
              </a:cxn>
            </a:cxnLst>
            <a:pathLst>
              <a:path w="5202646" h="2806338">
                <a:moveTo>
                  <a:pt x="0" y="621938"/>
                </a:moveTo>
                <a:lnTo>
                  <a:pt x="5202646" y="0"/>
                </a:lnTo>
                <a:lnTo>
                  <a:pt x="4102100" y="2692038"/>
                </a:lnTo>
                <a:lnTo>
                  <a:pt x="368300" y="2806338"/>
                </a:lnTo>
                <a:lnTo>
                  <a:pt x="0" y="621938"/>
                </a:lnTo>
                <a:close/>
              </a:path>
            </a:pathLst>
          </a:custGeom>
          <a:solidFill>
            <a:srgbClr val="C00000">
              <a:alpha val="76077"/>
            </a:srgbClr>
          </a:solidFill>
          <a:ln w="9525">
            <a:noFill/>
          </a:ln>
        </p:spPr>
        <p:txBody>
          <a:bodyPr/>
          <a:p>
            <a:endParaRPr lang="zh-CN" altLang="en-US"/>
          </a:p>
        </p:txBody>
      </p:sp>
      <p:sp>
        <p:nvSpPr>
          <p:cNvPr id="8196" name="任意多边形 12"/>
          <p:cNvSpPr/>
          <p:nvPr>
            <p:custDataLst>
              <p:tags r:id="rId4"/>
            </p:custDataLst>
          </p:nvPr>
        </p:nvSpPr>
        <p:spPr>
          <a:xfrm>
            <a:off x="6843713" y="3008313"/>
            <a:ext cx="442912" cy="419100"/>
          </a:xfrm>
          <a:custGeom>
            <a:avLst/>
            <a:gdLst/>
            <a:ahLst/>
            <a:cxnLst>
              <a:cxn ang="0">
                <a:pos x="0" y="147914"/>
              </a:cxn>
              <a:cxn ang="0">
                <a:pos x="795176146" y="0"/>
              </a:cxn>
              <a:cxn ang="0">
                <a:pos x="207437430" y="4289479"/>
              </a:cxn>
              <a:cxn ang="0">
                <a:pos x="0" y="147914"/>
              </a:cxn>
            </a:cxnLst>
            <a:pathLst>
              <a:path w="292100" h="368300">
                <a:moveTo>
                  <a:pt x="0" y="12700"/>
                </a:moveTo>
                <a:lnTo>
                  <a:pt x="292100" y="0"/>
                </a:lnTo>
                <a:lnTo>
                  <a:pt x="76200" y="368300"/>
                </a:lnTo>
                <a:lnTo>
                  <a:pt x="0" y="12700"/>
                </a:lnTo>
                <a:close/>
              </a:path>
            </a:pathLst>
          </a:custGeom>
          <a:solidFill>
            <a:srgbClr val="8A0000"/>
          </a:solidFill>
          <a:ln w="9525">
            <a:noFill/>
          </a:ln>
        </p:spPr>
        <p:txBody>
          <a:bodyPr/>
          <a:p>
            <a:endParaRPr lang="zh-CN" altLang="en-US"/>
          </a:p>
        </p:txBody>
      </p:sp>
      <p:sp>
        <p:nvSpPr>
          <p:cNvPr id="8197" name="任意多边形 13"/>
          <p:cNvSpPr/>
          <p:nvPr>
            <p:custDataLst>
              <p:tags r:id="rId5"/>
            </p:custDataLst>
          </p:nvPr>
        </p:nvSpPr>
        <p:spPr>
          <a:xfrm>
            <a:off x="6122988" y="3503613"/>
            <a:ext cx="809625" cy="214312"/>
          </a:xfrm>
          <a:custGeom>
            <a:avLst/>
            <a:gdLst/>
            <a:ahLst/>
            <a:cxnLst>
              <a:cxn ang="0">
                <a:pos x="0" y="14903"/>
              </a:cxn>
              <a:cxn ang="0">
                <a:pos x="44943239" y="0"/>
              </a:cxn>
              <a:cxn ang="0">
                <a:pos x="4406239" y="67069"/>
              </a:cxn>
              <a:cxn ang="0">
                <a:pos x="0" y="14903"/>
              </a:cxn>
            </a:cxnLst>
            <a:pathLst>
              <a:path w="647700" h="228600">
                <a:moveTo>
                  <a:pt x="0" y="50800"/>
                </a:moveTo>
                <a:lnTo>
                  <a:pt x="647700" y="0"/>
                </a:lnTo>
                <a:lnTo>
                  <a:pt x="63500" y="228600"/>
                </a:lnTo>
                <a:lnTo>
                  <a:pt x="0" y="50800"/>
                </a:lnTo>
                <a:close/>
              </a:path>
            </a:pathLst>
          </a:custGeom>
          <a:solidFill>
            <a:srgbClr val="8A0000"/>
          </a:solidFill>
          <a:ln w="9525">
            <a:noFill/>
          </a:ln>
        </p:spPr>
        <p:txBody>
          <a:bodyPr/>
          <a:p>
            <a:endParaRPr lang="zh-CN" altLang="en-US"/>
          </a:p>
        </p:txBody>
      </p:sp>
      <p:sp>
        <p:nvSpPr>
          <p:cNvPr id="8198" name="任意多边形 15"/>
          <p:cNvSpPr/>
          <p:nvPr>
            <p:custDataLst>
              <p:tags r:id="rId6"/>
            </p:custDataLst>
          </p:nvPr>
        </p:nvSpPr>
        <p:spPr>
          <a:xfrm>
            <a:off x="2419350" y="1884680"/>
            <a:ext cx="4618355" cy="809625"/>
          </a:xfrm>
          <a:custGeom>
            <a:avLst/>
            <a:gdLst>
              <a:gd name="txL" fmla="*/ 0 w 3456384"/>
              <a:gd name="txT" fmla="*/ 0 h 3882329"/>
              <a:gd name="txR" fmla="*/ 3456384 w 3456384"/>
              <a:gd name="txB" fmla="*/ 3882329 h 3882329"/>
            </a:gdLst>
            <a:ahLst/>
            <a:cxnLst>
              <a:cxn ang="0">
                <a:pos x="0" y="0"/>
              </a:cxn>
              <a:cxn ang="0">
                <a:pos x="5331115" y="0"/>
              </a:cxn>
              <a:cxn ang="0">
                <a:pos x="0" y="0"/>
              </a:cxn>
              <a:cxn ang="0">
                <a:pos x="0" y="0"/>
              </a:cxn>
              <a:cxn ang="0">
                <a:pos x="5331115" y="0"/>
              </a:cxn>
              <a:cxn ang="0">
                <a:pos x="0" y="0"/>
              </a:cxn>
            </a:cxnLst>
            <a:rect l="txL" t="txT" r="txR" b="txB"/>
            <a:pathLst>
              <a:path w="3456384" h="3882329">
                <a:moveTo>
                  <a:pt x="0" y="3882329"/>
                </a:moveTo>
                <a:lnTo>
                  <a:pt x="3456384" y="3882329"/>
                </a:lnTo>
                <a:lnTo>
                  <a:pt x="0" y="3882329"/>
                </a:lnTo>
                <a:close/>
                <a:moveTo>
                  <a:pt x="0" y="0"/>
                </a:moveTo>
                <a:lnTo>
                  <a:pt x="3456384" y="0"/>
                </a:lnTo>
                <a:lnTo>
                  <a:pt x="0" y="0"/>
                </a:lnTo>
                <a:close/>
              </a:path>
            </a:pathLst>
          </a:custGeom>
          <a:solidFill>
            <a:srgbClr val="B80000"/>
          </a:solidFill>
          <a:ln w="9525" cap="flat" cmpd="sng">
            <a:solidFill>
              <a:srgbClr val="DEEBF7">
                <a:alpha val="87057"/>
              </a:srgbClr>
            </a:solidFill>
            <a:prstDash val="solid"/>
            <a:bevel/>
            <a:headEnd type="none" w="med" len="med"/>
            <a:tailEnd type="none" w="med" len="med"/>
          </a:ln>
        </p:spPr>
        <p:txBody>
          <a:bodyPr lIns="0" tIns="72000" rIns="0" bIns="36000" anchor="ctr"/>
          <a:p>
            <a:pPr algn="ctr">
              <a:lnSpc>
                <a:spcPct val="90000"/>
              </a:lnSpc>
              <a:spcBef>
                <a:spcPts val="750"/>
              </a:spcBef>
              <a:buFont typeface="Arial" panose="020B0604020202020204" pitchFamily="34" charset="0"/>
            </a:pPr>
            <a:r>
              <a:rPr lang="en-US" altLang="zh-CN" sz="2400" noProof="0" dirty="0">
                <a:ln>
                  <a:noFill/>
                </a:ln>
                <a:solidFill>
                  <a:srgbClr val="FFFFFF"/>
                </a:solidFill>
                <a:effectLst/>
                <a:uLnTx/>
                <a:uFillTx/>
                <a:latin typeface="思源黑体 CN Normal"/>
                <a:ea typeface="微软雅黑" panose="020B0503020204020204" pitchFamily="34" charset="-122"/>
                <a:sym typeface="+mn-ea"/>
              </a:rPr>
              <a:t>3-</a:t>
            </a:r>
            <a:r>
              <a:rPr lang="zh-CN" altLang="en-US" sz="2400" noProof="0" dirty="0">
                <a:ln>
                  <a:noFill/>
                </a:ln>
                <a:solidFill>
                  <a:srgbClr val="FFFFFF"/>
                </a:solidFill>
                <a:effectLst/>
                <a:uLnTx/>
                <a:uFillTx/>
                <a:latin typeface="思源黑体 CN Normal"/>
                <a:ea typeface="微软雅黑" panose="020B0503020204020204" pitchFamily="34" charset="-122"/>
                <a:sym typeface="+mn-ea"/>
              </a:rPr>
              <a:t>如何通过数据分析破解两部作品</a:t>
            </a:r>
            <a:endParaRPr lang="zh-CN" altLang="en-US" sz="2400" noProof="0" dirty="0">
              <a:ln>
                <a:noFill/>
              </a:ln>
              <a:solidFill>
                <a:srgbClr val="FFFFFF"/>
              </a:solidFill>
              <a:effectLst/>
              <a:uLnTx/>
              <a:uFillTx/>
              <a:latin typeface="思源黑体 CN Normal"/>
              <a:ea typeface="微软雅黑" panose="020B0503020204020204" pitchFamily="34" charset="-122"/>
              <a:sym typeface="+mn-ea"/>
            </a:endParaRPr>
          </a:p>
          <a:p>
            <a:pPr algn="ctr">
              <a:lnSpc>
                <a:spcPct val="90000"/>
              </a:lnSpc>
              <a:spcBef>
                <a:spcPts val="750"/>
              </a:spcBef>
              <a:buFont typeface="Arial" panose="020B0604020202020204" pitchFamily="34" charset="0"/>
            </a:pPr>
            <a:r>
              <a:rPr lang="zh-CN" altLang="en-US" sz="2400" noProof="0" dirty="0">
                <a:ln>
                  <a:noFill/>
                </a:ln>
                <a:solidFill>
                  <a:srgbClr val="FFFFFF"/>
                </a:solidFill>
                <a:effectLst/>
                <a:uLnTx/>
                <a:uFillTx/>
                <a:latin typeface="思源黑体 CN Normal"/>
                <a:ea typeface="微软雅黑" panose="020B0503020204020204" pitchFamily="34" charset="-122"/>
                <a:sym typeface="+mn-ea"/>
              </a:rPr>
              <a:t>背后真相？</a:t>
            </a:r>
            <a:endParaRPr lang="zh-CN" altLang="en-US" sz="2400" noProof="0" dirty="0">
              <a:ln>
                <a:noFill/>
              </a:ln>
              <a:solidFill>
                <a:srgbClr val="FFFFFF"/>
              </a:solidFill>
              <a:effectLst/>
              <a:uLnTx/>
              <a:uFillTx/>
              <a:latin typeface="思源黑体 CN Normal"/>
              <a:ea typeface="微软雅黑" panose="020B0503020204020204" pitchFamily="34" charset="-122"/>
              <a:sym typeface="+mn-ea"/>
            </a:endParaRPr>
          </a:p>
        </p:txBody>
      </p:sp>
      <p:sp>
        <p:nvSpPr>
          <p:cNvPr id="8199" name="矩形 14"/>
          <p:cNvSpPr/>
          <p:nvPr>
            <p:custDataLst>
              <p:tags r:id="rId7"/>
            </p:custDataLst>
          </p:nvPr>
        </p:nvSpPr>
        <p:spPr>
          <a:xfrm>
            <a:off x="3203575" y="2640330"/>
            <a:ext cx="3230880" cy="693420"/>
          </a:xfrm>
          <a:prstGeom prst="rect">
            <a:avLst/>
          </a:prstGeom>
          <a:noFill/>
          <a:ln w="9525">
            <a:noFill/>
          </a:ln>
        </p:spPr>
        <p:txBody>
          <a:bodyPr lIns="0" anchor="t"/>
          <a:p>
            <a:pPr>
              <a:lnSpc>
                <a:spcPct val="120000"/>
              </a:lnSpc>
              <a:buFont typeface="Arial" panose="020B0604020202020204" pitchFamily="34" charset="0"/>
            </a:pPr>
            <a:r>
              <a:rPr lang="zh-CN" altLang="en-US" sz="1200" dirty="0">
                <a:solidFill>
                  <a:srgbClr val="FFFFFF"/>
                </a:solidFill>
                <a:latin typeface="幼圆" panose="02010509060101010101" pitchFamily="49" charset="-122"/>
                <a:ea typeface="思源黑体 CN Normal"/>
              </a:rPr>
              <a:t>学习目的：</a:t>
            </a:r>
            <a:endParaRPr lang="en-US" altLang="zh-CN" sz="1200" dirty="0">
              <a:solidFill>
                <a:srgbClr val="FFFFFF"/>
              </a:solidFill>
              <a:latin typeface="幼圆" panose="02010509060101010101" pitchFamily="49" charset="-122"/>
              <a:ea typeface="思源黑体 CN Normal"/>
            </a:endParaRPr>
          </a:p>
          <a:p>
            <a:pPr>
              <a:lnSpc>
                <a:spcPct val="120000"/>
              </a:lnSpc>
              <a:buFont typeface="Arial" panose="020B0604020202020204" pitchFamily="34" charset="0"/>
            </a:pPr>
            <a:r>
              <a:rPr lang="en-US" altLang="zh-CN" sz="1200" dirty="0">
                <a:solidFill>
                  <a:srgbClr val="FFFFFF"/>
                </a:solidFill>
                <a:latin typeface="幼圆" panose="02010509060101010101" pitchFamily="49" charset="-122"/>
                <a:ea typeface="思源黑体 CN Normal"/>
              </a:rPr>
              <a:t>1</a:t>
            </a:r>
            <a:r>
              <a:rPr lang="zh-CN" altLang="en-US" sz="1200" dirty="0">
                <a:solidFill>
                  <a:srgbClr val="FFFFFF"/>
                </a:solidFill>
                <a:latin typeface="幼圆" panose="02010509060101010101" pitchFamily="49" charset="-122"/>
                <a:ea typeface="思源黑体 CN Normal"/>
              </a:rPr>
              <a:t>、如何爬取数据</a:t>
            </a:r>
            <a:endParaRPr lang="zh-CN" altLang="en-US" sz="1200" dirty="0">
              <a:solidFill>
                <a:srgbClr val="FFFFFF"/>
              </a:solidFill>
              <a:latin typeface="幼圆" panose="02010509060101010101" pitchFamily="49" charset="-122"/>
              <a:ea typeface="思源黑体 CN Normal"/>
            </a:endParaRPr>
          </a:p>
          <a:p>
            <a:pPr>
              <a:lnSpc>
                <a:spcPct val="120000"/>
              </a:lnSpc>
              <a:buFont typeface="Arial" panose="020B0604020202020204" pitchFamily="34" charset="0"/>
            </a:pPr>
            <a:r>
              <a:rPr lang="en-US" altLang="zh-CN" sz="1200" dirty="0">
                <a:solidFill>
                  <a:srgbClr val="FFFFFF"/>
                </a:solidFill>
                <a:latin typeface="幼圆" panose="02010509060101010101" pitchFamily="49" charset="-122"/>
                <a:ea typeface="思源黑体 CN Normal"/>
              </a:rPr>
              <a:t>2</a:t>
            </a:r>
            <a:r>
              <a:rPr lang="zh-CN" altLang="en-US" sz="1200" dirty="0">
                <a:solidFill>
                  <a:srgbClr val="FFFFFF"/>
                </a:solidFill>
                <a:latin typeface="幼圆" panose="02010509060101010101" pitchFamily="49" charset="-122"/>
                <a:ea typeface="思源黑体 CN Normal"/>
              </a:rPr>
              <a:t>、</a:t>
            </a:r>
            <a:r>
              <a:rPr lang="zh-CN" sz="1200" dirty="0">
                <a:solidFill>
                  <a:srgbClr val="FFFFFF"/>
                </a:solidFill>
                <a:latin typeface="幼圆" panose="02010509060101010101" pitchFamily="49" charset="-122"/>
                <a:ea typeface="思源黑体 CN Normal"/>
              </a:rPr>
              <a:t>如何对数据进行分析</a:t>
            </a:r>
            <a:endParaRPr lang="en-US" altLang="zh-CN" sz="1200" dirty="0">
              <a:solidFill>
                <a:srgbClr val="FFFFFF"/>
              </a:solidFill>
              <a:latin typeface="幼圆" panose="02010509060101010101" pitchFamily="49" charset="-122"/>
              <a:ea typeface="思源黑体 CN Norm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圆角矩形 2"/>
          <p:cNvSpPr/>
          <p:nvPr/>
        </p:nvSpPr>
        <p:spPr>
          <a:xfrm>
            <a:off x="525780" y="900430"/>
            <a:ext cx="7704455" cy="381698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marL="285750" indent="-285750">
              <a:buFont typeface="Wingdings" panose="05000000000000000000" charset="0"/>
              <a:buChar char="l"/>
            </a:pPr>
            <a:r>
              <a:rPr lang="zh-CN" altLang="en-US">
                <a:sym typeface="+mn-ea"/>
              </a:rPr>
              <a:t>什么是网络爬虫</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sym typeface="+mn-ea"/>
              </a:rPr>
              <a:t>三十而已与二十不惑，大家更关注谁？</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sym typeface="+mn-ea"/>
              </a:rPr>
              <a:t>三十而已</a:t>
            </a:r>
            <a:r>
              <a:rPr lang="zh-CN" altLang="en-US">
                <a:sym typeface="+mn-ea"/>
              </a:rPr>
              <a:t>豆瓣</a:t>
            </a:r>
            <a:r>
              <a:rPr lang="en-US" altLang="zh-CN">
                <a:sym typeface="+mn-ea"/>
              </a:rPr>
              <a:t>6.9</a:t>
            </a:r>
            <a:r>
              <a:rPr lang="zh-CN" altLang="en-US">
                <a:sym typeface="+mn-ea"/>
              </a:rPr>
              <a:t>分，反映现实情感问题</a:t>
            </a:r>
            <a:endParaRPr lang="zh-CN" altLang="en-US">
              <a:sym typeface="+mn-ea"/>
            </a:endParaRPr>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sym typeface="+mn-ea"/>
              </a:rPr>
              <a:t>二十不惑豆瓣</a:t>
            </a:r>
            <a:r>
              <a:rPr lang="en-US" altLang="zh-CN">
                <a:sym typeface="+mn-ea"/>
              </a:rPr>
              <a:t>6.9</a:t>
            </a:r>
            <a:r>
              <a:rPr lang="zh-CN" altLang="en-US">
                <a:sym typeface="+mn-ea"/>
              </a:rPr>
              <a:t>分，青春无悔勇往直前</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sym typeface="+mn-ea"/>
              </a:rPr>
              <a:t>大数据分析腾讯视频弹幕，通过数据发现关注热点？</a:t>
            </a:r>
            <a:endParaRPr lang="zh-CN" altLang="en-US"/>
          </a:p>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07035" y="513715"/>
            <a:ext cx="4813935" cy="4506595"/>
          </a:xfrm>
          <a:prstGeom prst="rect">
            <a:avLst/>
          </a:prstGeom>
        </p:spPr>
      </p:pic>
      <p:pic>
        <p:nvPicPr>
          <p:cNvPr id="5" name="图片 4"/>
          <p:cNvPicPr>
            <a:picLocks noChangeAspect="1"/>
          </p:cNvPicPr>
          <p:nvPr/>
        </p:nvPicPr>
        <p:blipFill>
          <a:blip r:embed="rId2"/>
          <a:stretch>
            <a:fillRect/>
          </a:stretch>
        </p:blipFill>
        <p:spPr>
          <a:xfrm>
            <a:off x="4216400" y="513715"/>
            <a:ext cx="4566285" cy="450659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56235" y="715010"/>
            <a:ext cx="8248650" cy="368300"/>
          </a:xfrm>
          <a:prstGeom prst="rect">
            <a:avLst/>
          </a:prstGeom>
          <a:noFill/>
        </p:spPr>
        <p:txBody>
          <a:bodyPr wrap="square" rtlCol="0">
            <a:spAutoFit/>
          </a:bodyPr>
          <a:p>
            <a:r>
              <a:rPr lang="zh-CN" altLang="en-US" sz="1800">
                <a:ln w="10160">
                  <a:solidFill>
                    <a:schemeClr val="accent5"/>
                  </a:solidFill>
                  <a:prstDash val="solid"/>
                </a:ln>
                <a:solidFill>
                  <a:schemeClr val="bg1"/>
                </a:solidFill>
                <a:effectLst>
                  <a:outerShdw blurRad="38100" dist="22860" dir="5400000" algn="tl" rotWithShape="0">
                    <a:srgbClr val="000000">
                      <a:alpha val="30000"/>
                    </a:srgbClr>
                  </a:outerShdw>
                </a:effectLst>
              </a:rPr>
              <a:t>豆瓣影评数据来源</a:t>
            </a:r>
            <a:endParaRPr lang="zh-CN" altLang="en-US" sz="1800">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pic>
        <p:nvPicPr>
          <p:cNvPr id="4" name="图片 3"/>
          <p:cNvPicPr>
            <a:picLocks noChangeAspect="1"/>
          </p:cNvPicPr>
          <p:nvPr/>
        </p:nvPicPr>
        <p:blipFill>
          <a:blip r:embed="rId1"/>
          <a:stretch>
            <a:fillRect/>
          </a:stretch>
        </p:blipFill>
        <p:spPr>
          <a:xfrm>
            <a:off x="356235" y="1277620"/>
            <a:ext cx="8534400" cy="36576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56235" y="1225550"/>
            <a:ext cx="8086725" cy="3714750"/>
          </a:xfrm>
          <a:prstGeom prst="rect">
            <a:avLst/>
          </a:prstGeom>
        </p:spPr>
      </p:pic>
      <p:sp>
        <p:nvSpPr>
          <p:cNvPr id="3" name="文本框 2"/>
          <p:cNvSpPr txBox="1"/>
          <p:nvPr/>
        </p:nvSpPr>
        <p:spPr>
          <a:xfrm>
            <a:off x="356235" y="715010"/>
            <a:ext cx="8248650" cy="368300"/>
          </a:xfrm>
          <a:prstGeom prst="rect">
            <a:avLst/>
          </a:prstGeom>
          <a:noFill/>
        </p:spPr>
        <p:txBody>
          <a:bodyPr wrap="square" rtlCol="0">
            <a:spAutoFit/>
          </a:bodyPr>
          <a:p>
            <a:r>
              <a:rPr lang="zh-CN" altLang="en-US" sz="1800">
                <a:ln w="10160">
                  <a:solidFill>
                    <a:schemeClr val="accent5"/>
                  </a:solidFill>
                  <a:prstDash val="solid"/>
                </a:ln>
                <a:solidFill>
                  <a:schemeClr val="bg1"/>
                </a:solidFill>
                <a:effectLst>
                  <a:outerShdw blurRad="38100" dist="22860" dir="5400000" algn="tl" rotWithShape="0">
                    <a:srgbClr val="000000">
                      <a:alpha val="30000"/>
                    </a:srgbClr>
                  </a:outerShdw>
                </a:effectLst>
              </a:rPr>
              <a:t>豆瓣影评数据来源</a:t>
            </a:r>
            <a:endParaRPr lang="zh-CN" altLang="en-US" sz="1800">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圆角矩形 5"/>
          <p:cNvSpPr/>
          <p:nvPr/>
        </p:nvSpPr>
        <p:spPr>
          <a:xfrm>
            <a:off x="251460" y="1131570"/>
            <a:ext cx="8569325" cy="3600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1"/>
          <a:stretch>
            <a:fillRect/>
          </a:stretch>
        </p:blipFill>
        <p:spPr>
          <a:xfrm>
            <a:off x="430530" y="1375410"/>
            <a:ext cx="8282940" cy="3112770"/>
          </a:xfrm>
          <a:prstGeom prst="rect">
            <a:avLst/>
          </a:prstGeom>
        </p:spPr>
      </p:pic>
      <p:sp>
        <p:nvSpPr>
          <p:cNvPr id="4" name="文本框 3"/>
          <p:cNvSpPr txBox="1"/>
          <p:nvPr/>
        </p:nvSpPr>
        <p:spPr>
          <a:xfrm>
            <a:off x="356235" y="707390"/>
            <a:ext cx="8248650" cy="368300"/>
          </a:xfrm>
          <a:prstGeom prst="rect">
            <a:avLst/>
          </a:prstGeom>
          <a:noFill/>
        </p:spPr>
        <p:txBody>
          <a:bodyPr wrap="square" rtlCol="0">
            <a:spAutoFit/>
          </a:bodyPr>
          <a:p>
            <a:r>
              <a:rPr lang="zh-CN" altLang="en-US" sz="1800">
                <a:ln w="10160">
                  <a:solidFill>
                    <a:schemeClr val="accent5"/>
                  </a:solidFill>
                  <a:prstDash val="solid"/>
                </a:ln>
                <a:solidFill>
                  <a:schemeClr val="bg1"/>
                </a:solidFill>
                <a:effectLst>
                  <a:outerShdw blurRad="38100" dist="22860" dir="5400000" algn="tl" rotWithShape="0">
                    <a:srgbClr val="000000">
                      <a:alpha val="30000"/>
                    </a:srgbClr>
                  </a:outerShdw>
                </a:effectLst>
              </a:rPr>
              <a:t>豆瓣影评数据来源</a:t>
            </a:r>
            <a:endParaRPr lang="zh-CN" altLang="en-US" sz="1800">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922520" y="1911985"/>
            <a:ext cx="3343910" cy="3083560"/>
          </a:xfrm>
          <a:prstGeom prst="rect">
            <a:avLst/>
          </a:prstGeom>
        </p:spPr>
      </p:pic>
      <p:pic>
        <p:nvPicPr>
          <p:cNvPr id="3" name="图片 2"/>
          <p:cNvPicPr>
            <a:picLocks noChangeAspect="1"/>
          </p:cNvPicPr>
          <p:nvPr/>
        </p:nvPicPr>
        <p:blipFill>
          <a:blip r:embed="rId2"/>
          <a:stretch>
            <a:fillRect/>
          </a:stretch>
        </p:blipFill>
        <p:spPr>
          <a:xfrm>
            <a:off x="216535" y="549275"/>
            <a:ext cx="3446145" cy="1984375"/>
          </a:xfrm>
          <a:prstGeom prst="rect">
            <a:avLst/>
          </a:prstGeom>
        </p:spPr>
      </p:pic>
      <p:pic>
        <p:nvPicPr>
          <p:cNvPr id="4" name="图片 3"/>
          <p:cNvPicPr>
            <a:picLocks noChangeAspect="1"/>
          </p:cNvPicPr>
          <p:nvPr/>
        </p:nvPicPr>
        <p:blipFill>
          <a:blip r:embed="rId3"/>
          <a:stretch>
            <a:fillRect/>
          </a:stretch>
        </p:blipFill>
        <p:spPr>
          <a:xfrm>
            <a:off x="335915" y="3155315"/>
            <a:ext cx="3207385" cy="1840230"/>
          </a:xfrm>
          <a:prstGeom prst="rect">
            <a:avLst/>
          </a:prstGeom>
        </p:spPr>
      </p:pic>
      <p:sp>
        <p:nvSpPr>
          <p:cNvPr id="8" name="圆角矩形 7"/>
          <p:cNvSpPr/>
          <p:nvPr/>
        </p:nvSpPr>
        <p:spPr>
          <a:xfrm>
            <a:off x="5046345" y="627380"/>
            <a:ext cx="3096895" cy="9359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华文楷体" panose="02010600040101010101" charset="-122"/>
                <a:ea typeface="华文楷体" panose="02010600040101010101" charset="-122"/>
                <a:cs typeface="华文楷体" panose="02010600040101010101" charset="-122"/>
                <a:sym typeface="+mn-ea"/>
              </a:rPr>
              <a:t>"女性"、"剧情"、"喜欢"等方面。演员中"江疏影"、"童瑶"也被多次提到。</a:t>
            </a:r>
            <a:endParaRPr lang="zh-CN" altLang="en-US"/>
          </a:p>
        </p:txBody>
      </p:sp>
      <p:sp>
        <p:nvSpPr>
          <p:cNvPr id="9" name="剪去单角的矩形 8"/>
          <p:cNvSpPr/>
          <p:nvPr/>
        </p:nvSpPr>
        <p:spPr>
          <a:xfrm>
            <a:off x="1583690" y="677545"/>
            <a:ext cx="2856230" cy="63373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华文楷体" panose="02010600040101010101" charset="-122"/>
                <a:ea typeface="华文楷体" panose="02010600040101010101" charset="-122"/>
                <a:sym typeface="+mn-ea"/>
              </a:rPr>
              <a:t>评论中提到最多的主演</a:t>
            </a:r>
            <a:endParaRPr lang="zh-CN" altLang="en-US">
              <a:latin typeface="华文楷体" panose="02010600040101010101" charset="-122"/>
              <a:ea typeface="华文楷体" panose="02010600040101010101" charset="-122"/>
              <a:sym typeface="+mn-ea"/>
            </a:endParaRPr>
          </a:p>
          <a:p>
            <a:pPr algn="ctr"/>
            <a:r>
              <a:rPr lang="zh-CN" altLang="en-US">
                <a:latin typeface="华文楷体" panose="02010600040101010101" charset="-122"/>
                <a:ea typeface="华文楷体" panose="02010600040101010101" charset="-122"/>
              </a:rPr>
              <a:t>王漫妮，顾佳和钟晓芹</a:t>
            </a:r>
            <a:endParaRPr lang="zh-CN" altLang="en-US">
              <a:latin typeface="华文楷体" panose="02010600040101010101" charset="-122"/>
              <a:ea typeface="华文楷体" panose="02010600040101010101" charset="-122"/>
            </a:endParaRPr>
          </a:p>
        </p:txBody>
      </p:sp>
      <p:sp>
        <p:nvSpPr>
          <p:cNvPr id="10" name="剪去对角的矩形 9"/>
          <p:cNvSpPr/>
          <p:nvPr/>
        </p:nvSpPr>
        <p:spPr>
          <a:xfrm>
            <a:off x="335915" y="2579370"/>
            <a:ext cx="4266565" cy="575945"/>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华文楷体" panose="02010600040101010101" charset="-122"/>
                <a:ea typeface="华文楷体" panose="02010600040101010101" charset="-122"/>
                <a:sym typeface="+mn-ea"/>
              </a:rPr>
              <a:t>豆瓣小组主演话题热度</a:t>
            </a:r>
            <a:endParaRPr lang="zh-CN" altLang="en-US">
              <a:latin typeface="华文楷体" panose="02010600040101010101" charset="-122"/>
              <a:ea typeface="华文楷体" panose="02010600040101010101" charset="-122"/>
            </a:endParaRPr>
          </a:p>
          <a:p>
            <a:pPr algn="ctr"/>
            <a:r>
              <a:rPr lang="zh-CN" altLang="en-US">
                <a:latin typeface="华文楷体" panose="02010600040101010101" charset="-122"/>
                <a:ea typeface="华文楷体" panose="02010600040101010101" charset="-122"/>
                <a:sym typeface="+mn-ea"/>
              </a:rPr>
              <a:t>讨论话题度最高的就属陈屿</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任意多边形 9"/>
          <p:cNvSpPr/>
          <p:nvPr>
            <p:custDataLst>
              <p:tags r:id="rId1"/>
            </p:custDataLst>
          </p:nvPr>
        </p:nvSpPr>
        <p:spPr>
          <a:xfrm>
            <a:off x="1676400" y="3144838"/>
            <a:ext cx="720725" cy="563562"/>
          </a:xfrm>
          <a:custGeom>
            <a:avLst/>
            <a:gdLst/>
            <a:ahLst/>
            <a:cxnLst>
              <a:cxn ang="0">
                <a:pos x="0" y="0"/>
              </a:cxn>
              <a:cxn ang="0">
                <a:pos x="1906" y="7"/>
              </a:cxn>
              <a:cxn ang="0">
                <a:pos x="4765" y="6"/>
              </a:cxn>
              <a:cxn ang="0">
                <a:pos x="0" y="0"/>
              </a:cxn>
            </a:cxnLst>
            <a:pathLst>
              <a:path w="952500" h="1054100">
                <a:moveTo>
                  <a:pt x="0" y="0"/>
                </a:moveTo>
                <a:lnTo>
                  <a:pt x="381000" y="1054100"/>
                </a:lnTo>
                <a:lnTo>
                  <a:pt x="952500" y="889000"/>
                </a:lnTo>
                <a:lnTo>
                  <a:pt x="0" y="0"/>
                </a:lnTo>
                <a:close/>
              </a:path>
            </a:pathLst>
          </a:custGeom>
          <a:solidFill>
            <a:srgbClr val="8A0000"/>
          </a:solidFill>
          <a:ln w="9525">
            <a:noFill/>
          </a:ln>
        </p:spPr>
        <p:txBody>
          <a:bodyPr/>
          <a:p>
            <a:endParaRPr lang="zh-CN" altLang="en-US"/>
          </a:p>
        </p:txBody>
      </p:sp>
      <p:sp>
        <p:nvSpPr>
          <p:cNvPr id="8194" name="任意多边形 10"/>
          <p:cNvSpPr/>
          <p:nvPr>
            <p:custDataLst>
              <p:tags r:id="rId2"/>
            </p:custDataLst>
          </p:nvPr>
        </p:nvSpPr>
        <p:spPr>
          <a:xfrm>
            <a:off x="1639888" y="1203325"/>
            <a:ext cx="5397500" cy="2513013"/>
          </a:xfrm>
          <a:custGeom>
            <a:avLst/>
            <a:gdLst/>
            <a:ahLst/>
            <a:cxnLst>
              <a:cxn ang="0">
                <a:pos x="0" y="0"/>
              </a:cxn>
              <a:cxn ang="0">
                <a:pos x="5404016" y="33688"/>
              </a:cxn>
              <a:cxn ang="0">
                <a:pos x="4857589" y="165389"/>
              </a:cxn>
              <a:cxn ang="0">
                <a:pos x="839264" y="181215"/>
              </a:cxn>
              <a:cxn ang="0">
                <a:pos x="0" y="0"/>
              </a:cxn>
            </a:cxnLst>
            <a:pathLst>
              <a:path w="5397138" h="2908300">
                <a:moveTo>
                  <a:pt x="0" y="0"/>
                </a:moveTo>
                <a:lnTo>
                  <a:pt x="5397138" y="540657"/>
                </a:lnTo>
                <a:lnTo>
                  <a:pt x="4851400" y="2654300"/>
                </a:lnTo>
                <a:lnTo>
                  <a:pt x="838200" y="2908300"/>
                </a:lnTo>
                <a:lnTo>
                  <a:pt x="0" y="0"/>
                </a:lnTo>
                <a:close/>
              </a:path>
            </a:pathLst>
          </a:custGeom>
          <a:solidFill>
            <a:srgbClr val="FFBEBE">
              <a:alpha val="76077"/>
            </a:srgbClr>
          </a:solidFill>
          <a:ln w="9525">
            <a:noFill/>
          </a:ln>
        </p:spPr>
        <p:txBody>
          <a:bodyPr/>
          <a:p>
            <a:endParaRPr lang="zh-CN" altLang="en-US"/>
          </a:p>
        </p:txBody>
      </p:sp>
      <p:sp>
        <p:nvSpPr>
          <p:cNvPr id="8195" name="任意多边形 11"/>
          <p:cNvSpPr/>
          <p:nvPr>
            <p:custDataLst>
              <p:tags r:id="rId3"/>
            </p:custDataLst>
          </p:nvPr>
        </p:nvSpPr>
        <p:spPr>
          <a:xfrm>
            <a:off x="2084388" y="1203325"/>
            <a:ext cx="5202237" cy="2406650"/>
          </a:xfrm>
          <a:custGeom>
            <a:avLst/>
            <a:gdLst/>
            <a:ahLst/>
            <a:cxnLst>
              <a:cxn ang="0">
                <a:pos x="0" y="33569"/>
              </a:cxn>
              <a:cxn ang="0">
                <a:pos x="5194878" y="0"/>
              </a:cxn>
              <a:cxn ang="0">
                <a:pos x="4095982" y="145300"/>
              </a:cxn>
              <a:cxn ang="0">
                <a:pos x="367749" y="151469"/>
              </a:cxn>
              <a:cxn ang="0">
                <a:pos x="0" y="33569"/>
              </a:cxn>
            </a:cxnLst>
            <a:pathLst>
              <a:path w="5202646" h="2806338">
                <a:moveTo>
                  <a:pt x="0" y="621938"/>
                </a:moveTo>
                <a:lnTo>
                  <a:pt x="5202646" y="0"/>
                </a:lnTo>
                <a:lnTo>
                  <a:pt x="4102100" y="2692038"/>
                </a:lnTo>
                <a:lnTo>
                  <a:pt x="368300" y="2806338"/>
                </a:lnTo>
                <a:lnTo>
                  <a:pt x="0" y="621938"/>
                </a:lnTo>
                <a:close/>
              </a:path>
            </a:pathLst>
          </a:custGeom>
          <a:solidFill>
            <a:srgbClr val="C00000">
              <a:alpha val="76077"/>
            </a:srgbClr>
          </a:solidFill>
          <a:ln w="9525">
            <a:noFill/>
          </a:ln>
        </p:spPr>
        <p:txBody>
          <a:bodyPr/>
          <a:p>
            <a:endParaRPr lang="zh-CN" altLang="en-US"/>
          </a:p>
        </p:txBody>
      </p:sp>
      <p:sp>
        <p:nvSpPr>
          <p:cNvPr id="8196" name="任意多边形 12"/>
          <p:cNvSpPr/>
          <p:nvPr>
            <p:custDataLst>
              <p:tags r:id="rId4"/>
            </p:custDataLst>
          </p:nvPr>
        </p:nvSpPr>
        <p:spPr>
          <a:xfrm>
            <a:off x="6843713" y="3008313"/>
            <a:ext cx="442912" cy="419100"/>
          </a:xfrm>
          <a:custGeom>
            <a:avLst/>
            <a:gdLst/>
            <a:ahLst/>
            <a:cxnLst>
              <a:cxn ang="0">
                <a:pos x="0" y="147914"/>
              </a:cxn>
              <a:cxn ang="0">
                <a:pos x="795176146" y="0"/>
              </a:cxn>
              <a:cxn ang="0">
                <a:pos x="207437430" y="4289479"/>
              </a:cxn>
              <a:cxn ang="0">
                <a:pos x="0" y="147914"/>
              </a:cxn>
            </a:cxnLst>
            <a:pathLst>
              <a:path w="292100" h="368300">
                <a:moveTo>
                  <a:pt x="0" y="12700"/>
                </a:moveTo>
                <a:lnTo>
                  <a:pt x="292100" y="0"/>
                </a:lnTo>
                <a:lnTo>
                  <a:pt x="76200" y="368300"/>
                </a:lnTo>
                <a:lnTo>
                  <a:pt x="0" y="12700"/>
                </a:lnTo>
                <a:close/>
              </a:path>
            </a:pathLst>
          </a:custGeom>
          <a:solidFill>
            <a:srgbClr val="8A0000"/>
          </a:solidFill>
          <a:ln w="9525">
            <a:noFill/>
          </a:ln>
        </p:spPr>
        <p:txBody>
          <a:bodyPr/>
          <a:p>
            <a:endParaRPr lang="zh-CN" altLang="en-US"/>
          </a:p>
        </p:txBody>
      </p:sp>
      <p:sp>
        <p:nvSpPr>
          <p:cNvPr id="8197" name="任意多边形 13"/>
          <p:cNvSpPr/>
          <p:nvPr>
            <p:custDataLst>
              <p:tags r:id="rId5"/>
            </p:custDataLst>
          </p:nvPr>
        </p:nvSpPr>
        <p:spPr>
          <a:xfrm>
            <a:off x="6122988" y="3503613"/>
            <a:ext cx="809625" cy="214312"/>
          </a:xfrm>
          <a:custGeom>
            <a:avLst/>
            <a:gdLst/>
            <a:ahLst/>
            <a:cxnLst>
              <a:cxn ang="0">
                <a:pos x="0" y="14903"/>
              </a:cxn>
              <a:cxn ang="0">
                <a:pos x="44943239" y="0"/>
              </a:cxn>
              <a:cxn ang="0">
                <a:pos x="4406239" y="67069"/>
              </a:cxn>
              <a:cxn ang="0">
                <a:pos x="0" y="14903"/>
              </a:cxn>
            </a:cxnLst>
            <a:pathLst>
              <a:path w="647700" h="228600">
                <a:moveTo>
                  <a:pt x="0" y="50800"/>
                </a:moveTo>
                <a:lnTo>
                  <a:pt x="647700" y="0"/>
                </a:lnTo>
                <a:lnTo>
                  <a:pt x="63500" y="228600"/>
                </a:lnTo>
                <a:lnTo>
                  <a:pt x="0" y="50800"/>
                </a:lnTo>
                <a:close/>
              </a:path>
            </a:pathLst>
          </a:custGeom>
          <a:solidFill>
            <a:srgbClr val="8A0000"/>
          </a:solidFill>
          <a:ln w="9525">
            <a:noFill/>
          </a:ln>
        </p:spPr>
        <p:txBody>
          <a:bodyPr/>
          <a:p>
            <a:endParaRPr lang="zh-CN" altLang="en-US"/>
          </a:p>
        </p:txBody>
      </p:sp>
      <p:sp>
        <p:nvSpPr>
          <p:cNvPr id="8198" name="任意多边形 15"/>
          <p:cNvSpPr/>
          <p:nvPr>
            <p:custDataLst>
              <p:tags r:id="rId6"/>
            </p:custDataLst>
          </p:nvPr>
        </p:nvSpPr>
        <p:spPr>
          <a:xfrm>
            <a:off x="2149475" y="1813560"/>
            <a:ext cx="4783455" cy="880745"/>
          </a:xfrm>
          <a:custGeom>
            <a:avLst/>
            <a:gdLst>
              <a:gd name="txL" fmla="*/ 0 w 3456384"/>
              <a:gd name="txT" fmla="*/ 0 h 3882329"/>
              <a:gd name="txR" fmla="*/ 3456384 w 3456384"/>
              <a:gd name="txB" fmla="*/ 3882329 h 3882329"/>
            </a:gdLst>
            <a:ahLst/>
            <a:cxnLst>
              <a:cxn ang="0">
                <a:pos x="0" y="0"/>
              </a:cxn>
              <a:cxn ang="0">
                <a:pos x="5331115" y="0"/>
              </a:cxn>
              <a:cxn ang="0">
                <a:pos x="0" y="0"/>
              </a:cxn>
              <a:cxn ang="0">
                <a:pos x="0" y="0"/>
              </a:cxn>
              <a:cxn ang="0">
                <a:pos x="5331115" y="0"/>
              </a:cxn>
              <a:cxn ang="0">
                <a:pos x="0" y="0"/>
              </a:cxn>
            </a:cxnLst>
            <a:rect l="txL" t="txT" r="txR" b="txB"/>
            <a:pathLst>
              <a:path w="3456384" h="3882329">
                <a:moveTo>
                  <a:pt x="0" y="3882329"/>
                </a:moveTo>
                <a:lnTo>
                  <a:pt x="3456384" y="3882329"/>
                </a:lnTo>
                <a:lnTo>
                  <a:pt x="0" y="3882329"/>
                </a:lnTo>
                <a:close/>
                <a:moveTo>
                  <a:pt x="0" y="0"/>
                </a:moveTo>
                <a:lnTo>
                  <a:pt x="3456384" y="0"/>
                </a:lnTo>
                <a:lnTo>
                  <a:pt x="0" y="0"/>
                </a:lnTo>
                <a:close/>
              </a:path>
            </a:pathLst>
          </a:custGeom>
          <a:solidFill>
            <a:srgbClr val="B80000"/>
          </a:solidFill>
          <a:ln w="9525" cap="flat" cmpd="sng">
            <a:solidFill>
              <a:srgbClr val="DEEBF7">
                <a:alpha val="87057"/>
              </a:srgbClr>
            </a:solidFill>
            <a:prstDash val="solid"/>
            <a:bevel/>
            <a:headEnd type="none" w="med" len="med"/>
            <a:tailEnd type="none" w="med" len="med"/>
          </a:ln>
        </p:spPr>
        <p:txBody>
          <a:bodyPr lIns="0" tIns="72000" rIns="0" bIns="36000" anchor="ctr"/>
          <a:p>
            <a:pPr algn="ctr">
              <a:lnSpc>
                <a:spcPct val="90000"/>
              </a:lnSpc>
              <a:spcBef>
                <a:spcPts val="750"/>
              </a:spcBef>
              <a:buFont typeface="Arial" panose="020B0604020202020204" pitchFamily="34" charset="0"/>
            </a:pPr>
            <a:endParaRPr lang="zh-CN" altLang="en-US" sz="2400" noProof="0" dirty="0">
              <a:ln>
                <a:noFill/>
              </a:ln>
              <a:solidFill>
                <a:srgbClr val="FFFFFF"/>
              </a:solidFill>
              <a:effectLst/>
              <a:uLnTx/>
              <a:uFillTx/>
              <a:latin typeface="思源黑体 CN Normal"/>
              <a:ea typeface="微软雅黑" panose="020B0503020204020204" pitchFamily="34" charset="-122"/>
              <a:sym typeface="+mn-ea"/>
            </a:endParaRPr>
          </a:p>
          <a:p>
            <a:pPr algn="ctr">
              <a:lnSpc>
                <a:spcPct val="90000"/>
              </a:lnSpc>
              <a:spcBef>
                <a:spcPts val="750"/>
              </a:spcBef>
              <a:buFont typeface="Arial" panose="020B0604020202020204" pitchFamily="34" charset="0"/>
            </a:pPr>
            <a:r>
              <a:rPr lang="en-US" altLang="zh-CN" sz="2400" noProof="0" dirty="0">
                <a:ln>
                  <a:noFill/>
                </a:ln>
                <a:solidFill>
                  <a:srgbClr val="FFFFFF"/>
                </a:solidFill>
                <a:effectLst/>
                <a:uLnTx/>
                <a:uFillTx/>
                <a:latin typeface="思源黑体 CN Normal"/>
                <a:ea typeface="微软雅黑" panose="020B0503020204020204" pitchFamily="34" charset="-122"/>
                <a:sym typeface="+mn-ea"/>
              </a:rPr>
              <a:t>1-</a:t>
            </a:r>
            <a:r>
              <a:rPr lang="zh-CN" altLang="en-US" sz="2400" noProof="0" dirty="0">
                <a:ln>
                  <a:noFill/>
                </a:ln>
                <a:solidFill>
                  <a:srgbClr val="FFFFFF"/>
                </a:solidFill>
                <a:effectLst/>
                <a:uLnTx/>
                <a:uFillTx/>
                <a:latin typeface="思源黑体 CN Normal"/>
                <a:ea typeface="微软雅黑" panose="020B0503020204020204" pitchFamily="34" charset="-122"/>
                <a:sym typeface="+mn-ea"/>
              </a:rPr>
              <a:t>二十不惑</a:t>
            </a:r>
            <a:r>
              <a:rPr lang="en-US" altLang="zh-CN" sz="2400" noProof="0" dirty="0">
                <a:ln>
                  <a:noFill/>
                </a:ln>
                <a:solidFill>
                  <a:srgbClr val="FFFFFF"/>
                </a:solidFill>
                <a:effectLst/>
                <a:uLnTx/>
                <a:uFillTx/>
                <a:latin typeface="思源黑体 CN Normal"/>
                <a:ea typeface="微软雅黑" panose="020B0503020204020204" pitchFamily="34" charset="-122"/>
                <a:sym typeface="+mn-ea"/>
              </a:rPr>
              <a:t>&amp;</a:t>
            </a:r>
            <a:r>
              <a:rPr lang="zh-CN" altLang="en-US" sz="2400" noProof="0" dirty="0">
                <a:ln>
                  <a:noFill/>
                </a:ln>
                <a:solidFill>
                  <a:srgbClr val="FFFFFF"/>
                </a:solidFill>
                <a:effectLst/>
                <a:uLnTx/>
                <a:uFillTx/>
                <a:latin typeface="思源黑体 CN Normal"/>
                <a:ea typeface="微软雅黑" panose="020B0503020204020204" pitchFamily="34" charset="-122"/>
                <a:sym typeface="+mn-ea"/>
              </a:rPr>
              <a:t>三十而已</a:t>
            </a:r>
            <a:r>
              <a:rPr lang="zh-CN" altLang="en-US" sz="2400" noProof="0" dirty="0">
                <a:ln>
                  <a:noFill/>
                </a:ln>
                <a:solidFill>
                  <a:srgbClr val="FFFFFF"/>
                </a:solidFill>
                <a:effectLst/>
                <a:uLnTx/>
                <a:uFillTx/>
                <a:latin typeface="思源黑体 CN Normal"/>
                <a:ea typeface="微软雅黑" panose="020B0503020204020204" pitchFamily="34" charset="-122"/>
                <a:sym typeface="+mn-ea"/>
              </a:rPr>
              <a:t>热点数据分析</a:t>
            </a:r>
            <a:endParaRPr kumimoji="0" lang="zh-CN" altLang="en-US" sz="2400" b="0" i="0" u="none" strike="noStrike" kern="1200" cap="none" spc="0" normalizeH="0" baseline="0" noProof="0" dirty="0">
              <a:ln>
                <a:noFill/>
              </a:ln>
              <a:solidFill>
                <a:srgbClr val="FFFFFF"/>
              </a:solidFill>
              <a:effectLst/>
              <a:uLnTx/>
              <a:uFillTx/>
              <a:latin typeface="思源黑体 CN Normal"/>
              <a:ea typeface="微软雅黑" panose="020B0503020204020204" pitchFamily="34" charset="-122"/>
              <a:cs typeface="+mn-cs"/>
            </a:endParaRPr>
          </a:p>
          <a:p>
            <a:pPr algn="ctr">
              <a:lnSpc>
                <a:spcPct val="90000"/>
              </a:lnSpc>
              <a:spcBef>
                <a:spcPts val="750"/>
              </a:spcBef>
              <a:buFont typeface="Arial" panose="020B0604020202020204" pitchFamily="34" charset="0"/>
            </a:pPr>
            <a:endParaRPr lang="zh-CN" sz="2400" b="1" dirty="0">
              <a:solidFill>
                <a:schemeClr val="bg1"/>
              </a:solidFill>
              <a:latin typeface="思源黑体 CN Heavy"/>
              <a:ea typeface="思源黑体 CN Heavy"/>
            </a:endParaRPr>
          </a:p>
        </p:txBody>
      </p:sp>
      <p:sp>
        <p:nvSpPr>
          <p:cNvPr id="8199" name="矩形 14"/>
          <p:cNvSpPr/>
          <p:nvPr>
            <p:custDataLst>
              <p:tags r:id="rId7"/>
            </p:custDataLst>
          </p:nvPr>
        </p:nvSpPr>
        <p:spPr>
          <a:xfrm>
            <a:off x="3203575" y="2640330"/>
            <a:ext cx="3230880" cy="693420"/>
          </a:xfrm>
          <a:prstGeom prst="rect">
            <a:avLst/>
          </a:prstGeom>
          <a:noFill/>
          <a:ln w="9525">
            <a:noFill/>
          </a:ln>
        </p:spPr>
        <p:txBody>
          <a:bodyPr lIns="0" anchor="t"/>
          <a:p>
            <a:pPr>
              <a:lnSpc>
                <a:spcPct val="120000"/>
              </a:lnSpc>
              <a:buFont typeface="Arial" panose="020B0604020202020204" pitchFamily="34" charset="0"/>
            </a:pPr>
            <a:r>
              <a:rPr lang="zh-CN" altLang="en-US" sz="1200" dirty="0">
                <a:solidFill>
                  <a:srgbClr val="FFFFFF"/>
                </a:solidFill>
                <a:latin typeface="幼圆" panose="02010509060101010101" pitchFamily="49" charset="-122"/>
                <a:ea typeface="思源黑体 CN Normal"/>
              </a:rPr>
              <a:t>学习目的：</a:t>
            </a:r>
            <a:endParaRPr lang="en-US" altLang="zh-CN" sz="1200" dirty="0">
              <a:solidFill>
                <a:srgbClr val="FFFFFF"/>
              </a:solidFill>
              <a:latin typeface="幼圆" panose="02010509060101010101" pitchFamily="49" charset="-122"/>
              <a:ea typeface="思源黑体 CN Normal"/>
            </a:endParaRPr>
          </a:p>
          <a:p>
            <a:pPr>
              <a:lnSpc>
                <a:spcPct val="120000"/>
              </a:lnSpc>
              <a:buFont typeface="Arial" panose="020B0604020202020204" pitchFamily="34" charset="0"/>
            </a:pPr>
            <a:r>
              <a:rPr lang="en-US" altLang="zh-CN" sz="1200" dirty="0">
                <a:solidFill>
                  <a:srgbClr val="FFFFFF"/>
                </a:solidFill>
                <a:latin typeface="幼圆" panose="02010509060101010101" pitchFamily="49" charset="-122"/>
                <a:ea typeface="思源黑体 CN Normal"/>
              </a:rPr>
              <a:t>1</a:t>
            </a:r>
            <a:r>
              <a:rPr lang="zh-CN" altLang="en-US" sz="1200" dirty="0">
                <a:solidFill>
                  <a:srgbClr val="FFFFFF"/>
                </a:solidFill>
                <a:latin typeface="幼圆" panose="02010509060101010101" pitchFamily="49" charset="-122"/>
                <a:ea typeface="思源黑体 CN Normal"/>
              </a:rPr>
              <a:t>、</a:t>
            </a:r>
            <a:r>
              <a:rPr lang="zh-CN" sz="1200" dirty="0">
                <a:solidFill>
                  <a:srgbClr val="FFFFFF"/>
                </a:solidFill>
                <a:latin typeface="幼圆" panose="02010509060101010101" pitchFamily="49" charset="-122"/>
                <a:ea typeface="思源黑体 CN Normal"/>
                <a:sym typeface="+mn-ea"/>
              </a:rPr>
              <a:t>热点数据分析背景</a:t>
            </a:r>
            <a:endParaRPr lang="zh-CN" altLang="en-US" sz="1200" dirty="0">
              <a:solidFill>
                <a:srgbClr val="FFFFFF"/>
              </a:solidFill>
              <a:latin typeface="幼圆" panose="02010509060101010101" pitchFamily="49" charset="-122"/>
              <a:ea typeface="思源黑体 CN Normal"/>
            </a:endParaRPr>
          </a:p>
          <a:p>
            <a:pPr>
              <a:lnSpc>
                <a:spcPct val="120000"/>
              </a:lnSpc>
              <a:buFont typeface="Arial" panose="020B0604020202020204" pitchFamily="34" charset="0"/>
            </a:pPr>
            <a:r>
              <a:rPr lang="en-US" altLang="zh-CN" sz="1200" dirty="0">
                <a:solidFill>
                  <a:srgbClr val="FFFFFF"/>
                </a:solidFill>
                <a:latin typeface="幼圆" panose="02010509060101010101" pitchFamily="49" charset="-122"/>
                <a:ea typeface="思源黑体 CN Normal"/>
              </a:rPr>
              <a:t>2</a:t>
            </a:r>
            <a:r>
              <a:rPr lang="zh-CN" altLang="en-US" sz="1200" dirty="0">
                <a:solidFill>
                  <a:srgbClr val="FFFFFF"/>
                </a:solidFill>
                <a:latin typeface="幼圆" panose="02010509060101010101" pitchFamily="49" charset="-122"/>
                <a:ea typeface="思源黑体 CN Normal"/>
              </a:rPr>
              <a:t>、</a:t>
            </a:r>
            <a:r>
              <a:rPr lang="zh-CN" sz="1200" dirty="0">
                <a:solidFill>
                  <a:srgbClr val="FFFFFF"/>
                </a:solidFill>
                <a:latin typeface="幼圆" panose="02010509060101010101" pitchFamily="49" charset="-122"/>
                <a:ea typeface="思源黑体 CN Normal"/>
              </a:rPr>
              <a:t>职业发展</a:t>
            </a:r>
            <a:r>
              <a:rPr lang="en-US" altLang="zh-CN" sz="1200" dirty="0">
                <a:solidFill>
                  <a:srgbClr val="FFFFFF"/>
                </a:solidFill>
                <a:latin typeface="幼圆" panose="02010509060101010101" pitchFamily="49" charset="-122"/>
                <a:ea typeface="思源黑体 CN Normal"/>
              </a:rPr>
              <a:t>&amp;</a:t>
            </a:r>
            <a:r>
              <a:rPr lang="zh-CN" altLang="en-US" sz="1200" dirty="0">
                <a:solidFill>
                  <a:srgbClr val="FFFFFF"/>
                </a:solidFill>
                <a:latin typeface="幼圆" panose="02010509060101010101" pitchFamily="49" charset="-122"/>
                <a:ea typeface="思源黑体 CN Normal"/>
              </a:rPr>
              <a:t>未来你想成为什么人群</a:t>
            </a:r>
            <a:endParaRPr lang="zh-CN" altLang="en-US" sz="1200" dirty="0">
              <a:solidFill>
                <a:srgbClr val="FFFFFF"/>
              </a:solidFill>
              <a:latin typeface="幼圆" panose="02010509060101010101" pitchFamily="49" charset="-122"/>
              <a:ea typeface="思源黑体 CN Norm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剪去单角的矩形 8"/>
          <p:cNvSpPr/>
          <p:nvPr/>
        </p:nvSpPr>
        <p:spPr>
          <a:xfrm>
            <a:off x="3778885" y="1194435"/>
            <a:ext cx="2956560" cy="45466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latin typeface="华文楷体" panose="02010600040101010101" charset="-122"/>
                <a:ea typeface="华文楷体" panose="02010600040101010101" charset="-122"/>
                <a:sym typeface="+mn-ea"/>
              </a:rPr>
              <a:t>用户喜欢用的弹幕角色</a:t>
            </a:r>
            <a:endParaRPr lang="zh-CN" altLang="en-US" sz="1600">
              <a:latin typeface="华文楷体" panose="02010600040101010101" charset="-122"/>
              <a:ea typeface="华文楷体" panose="02010600040101010101" charset="-122"/>
              <a:sym typeface="+mn-ea"/>
            </a:endParaRPr>
          </a:p>
        </p:txBody>
      </p:sp>
      <p:sp>
        <p:nvSpPr>
          <p:cNvPr id="10" name="剪去对角的矩形 9"/>
          <p:cNvSpPr/>
          <p:nvPr/>
        </p:nvSpPr>
        <p:spPr>
          <a:xfrm>
            <a:off x="3778885" y="1842770"/>
            <a:ext cx="4401820" cy="575945"/>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latin typeface="华文楷体" panose="02010600040101010101" charset="-122"/>
                <a:ea typeface="华文楷体" panose="02010600040101010101" charset="-122"/>
                <a:sym typeface="+mn-ea"/>
              </a:rPr>
              <a:t>王漫妮排名第一，顾佳、钟晓芹分别位居二三。</a:t>
            </a:r>
            <a:endParaRPr lang="zh-CN" altLang="en-US" sz="1400">
              <a:latin typeface="华文楷体" panose="02010600040101010101" charset="-122"/>
              <a:ea typeface="华文楷体" panose="02010600040101010101" charset="-122"/>
              <a:sym typeface="+mn-ea"/>
            </a:endParaRPr>
          </a:p>
          <a:p>
            <a:pPr algn="ctr"/>
            <a:r>
              <a:rPr lang="zh-CN" altLang="en-US" sz="1400">
                <a:latin typeface="华文楷体" panose="02010600040101010101" charset="-122"/>
                <a:ea typeface="华文楷体" panose="02010600040101010101" charset="-122"/>
                <a:sym typeface="+mn-ea"/>
              </a:rPr>
              <a:t>这方面与豆瓣一致。男性角色排名是陈屿以及许幻山。</a:t>
            </a:r>
            <a:endParaRPr lang="zh-CN" altLang="en-US" sz="1400">
              <a:latin typeface="华文楷体" panose="02010600040101010101" charset="-122"/>
              <a:ea typeface="华文楷体" panose="02010600040101010101" charset="-122"/>
              <a:sym typeface="+mn-ea"/>
            </a:endParaRPr>
          </a:p>
        </p:txBody>
      </p:sp>
      <p:pic>
        <p:nvPicPr>
          <p:cNvPr id="6" name="图片 5"/>
          <p:cNvPicPr>
            <a:picLocks noChangeAspect="1"/>
          </p:cNvPicPr>
          <p:nvPr/>
        </p:nvPicPr>
        <p:blipFill>
          <a:blip r:embed="rId1"/>
          <a:stretch>
            <a:fillRect/>
          </a:stretch>
        </p:blipFill>
        <p:spPr>
          <a:xfrm>
            <a:off x="339725" y="2779395"/>
            <a:ext cx="5876925" cy="2114550"/>
          </a:xfrm>
          <a:prstGeom prst="rect">
            <a:avLst/>
          </a:prstGeom>
        </p:spPr>
      </p:pic>
      <p:pic>
        <p:nvPicPr>
          <p:cNvPr id="7" name="图片 6"/>
          <p:cNvPicPr>
            <a:picLocks noChangeAspect="1"/>
          </p:cNvPicPr>
          <p:nvPr/>
        </p:nvPicPr>
        <p:blipFill>
          <a:blip r:embed="rId2"/>
          <a:stretch>
            <a:fillRect/>
          </a:stretch>
        </p:blipFill>
        <p:spPr>
          <a:xfrm>
            <a:off x="205740" y="568960"/>
            <a:ext cx="3477260" cy="211010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圆角矩形 5"/>
          <p:cNvSpPr/>
          <p:nvPr/>
        </p:nvSpPr>
        <p:spPr>
          <a:xfrm>
            <a:off x="143510" y="1064260"/>
            <a:ext cx="8856980" cy="39604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334645" y="635000"/>
            <a:ext cx="8248650" cy="368300"/>
          </a:xfrm>
          <a:prstGeom prst="rect">
            <a:avLst/>
          </a:prstGeom>
          <a:noFill/>
        </p:spPr>
        <p:txBody>
          <a:bodyPr wrap="square" rtlCol="0">
            <a:spAutoFit/>
          </a:bodyPr>
          <a:p>
            <a:r>
              <a:rPr lang="zh-CN" altLang="en-US" sz="1800">
                <a:ln w="10160">
                  <a:solidFill>
                    <a:schemeClr val="accent5"/>
                  </a:solidFill>
                  <a:prstDash val="solid"/>
                </a:ln>
                <a:solidFill>
                  <a:schemeClr val="bg1"/>
                </a:solidFill>
                <a:effectLst>
                  <a:outerShdw blurRad="38100" dist="22860" dir="5400000" algn="tl" rotWithShape="0">
                    <a:srgbClr val="000000">
                      <a:alpha val="30000"/>
                    </a:srgbClr>
                  </a:outerShdw>
                </a:effectLst>
              </a:rPr>
              <a:t>腾讯弹幕影评数据分析</a:t>
            </a:r>
            <a:endParaRPr lang="zh-CN" altLang="en-US" sz="1800">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pic>
        <p:nvPicPr>
          <p:cNvPr id="4" name="图片 3"/>
          <p:cNvPicPr>
            <a:picLocks noChangeAspect="1"/>
          </p:cNvPicPr>
          <p:nvPr/>
        </p:nvPicPr>
        <p:blipFill>
          <a:blip r:embed="rId1"/>
          <a:srcRect l="916" t="-785" r="1324" b="785"/>
          <a:stretch>
            <a:fillRect/>
          </a:stretch>
        </p:blipFill>
        <p:spPr>
          <a:xfrm>
            <a:off x="622300" y="1141730"/>
            <a:ext cx="4544060" cy="2284730"/>
          </a:xfrm>
          <a:prstGeom prst="rect">
            <a:avLst/>
          </a:prstGeom>
        </p:spPr>
      </p:pic>
      <p:pic>
        <p:nvPicPr>
          <p:cNvPr id="5" name="图片 4"/>
          <p:cNvPicPr>
            <a:picLocks noChangeAspect="1"/>
          </p:cNvPicPr>
          <p:nvPr/>
        </p:nvPicPr>
        <p:blipFill>
          <a:blip r:embed="rId2"/>
          <a:stretch>
            <a:fillRect/>
          </a:stretch>
        </p:blipFill>
        <p:spPr>
          <a:xfrm>
            <a:off x="3147060" y="2436495"/>
            <a:ext cx="5257165" cy="2588260"/>
          </a:xfrm>
          <a:prstGeom prst="rect">
            <a:avLst/>
          </a:prstGeom>
        </p:spPr>
      </p:pic>
      <p:sp>
        <p:nvSpPr>
          <p:cNvPr id="2" name="剪去对角的矩形 1"/>
          <p:cNvSpPr/>
          <p:nvPr/>
        </p:nvSpPr>
        <p:spPr>
          <a:xfrm>
            <a:off x="6521450" y="584200"/>
            <a:ext cx="2160270" cy="648335"/>
          </a:xfrm>
          <a:prstGeom prst="snip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a:t>弹幕数据源</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圆角矩形 5"/>
          <p:cNvSpPr/>
          <p:nvPr/>
        </p:nvSpPr>
        <p:spPr>
          <a:xfrm>
            <a:off x="143510" y="1064260"/>
            <a:ext cx="8856980" cy="39604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1"/>
          <a:stretch>
            <a:fillRect/>
          </a:stretch>
        </p:blipFill>
        <p:spPr>
          <a:xfrm>
            <a:off x="650240" y="1209675"/>
            <a:ext cx="7632700" cy="3669030"/>
          </a:xfrm>
          <a:prstGeom prst="rect">
            <a:avLst/>
          </a:prstGeom>
        </p:spPr>
      </p:pic>
      <p:sp>
        <p:nvSpPr>
          <p:cNvPr id="5" name="剪去对角的矩形 4"/>
          <p:cNvSpPr/>
          <p:nvPr/>
        </p:nvSpPr>
        <p:spPr>
          <a:xfrm>
            <a:off x="6521450" y="584200"/>
            <a:ext cx="2160270" cy="648335"/>
          </a:xfrm>
          <a:prstGeom prst="snip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a:t>弹幕数据源</a:t>
            </a:r>
            <a:endParaRPr lang="zh-CN" altLang="en-US"/>
          </a:p>
        </p:txBody>
      </p:sp>
      <p:sp>
        <p:nvSpPr>
          <p:cNvPr id="4" name="文本框 3"/>
          <p:cNvSpPr txBox="1"/>
          <p:nvPr/>
        </p:nvSpPr>
        <p:spPr>
          <a:xfrm>
            <a:off x="334645" y="635000"/>
            <a:ext cx="8248650" cy="368300"/>
          </a:xfrm>
          <a:prstGeom prst="rect">
            <a:avLst/>
          </a:prstGeom>
          <a:noFill/>
        </p:spPr>
        <p:txBody>
          <a:bodyPr wrap="square" rtlCol="0">
            <a:spAutoFit/>
          </a:bodyPr>
          <a:p>
            <a:r>
              <a:rPr lang="zh-CN" altLang="en-US" sz="1800">
                <a:ln w="10160">
                  <a:solidFill>
                    <a:schemeClr val="accent5"/>
                  </a:solidFill>
                  <a:prstDash val="solid"/>
                </a:ln>
                <a:solidFill>
                  <a:schemeClr val="bg1"/>
                </a:solidFill>
                <a:effectLst>
                  <a:outerShdw blurRad="38100" dist="22860" dir="5400000" algn="tl" rotWithShape="0">
                    <a:srgbClr val="000000">
                      <a:alpha val="30000"/>
                    </a:srgbClr>
                  </a:outerShdw>
                </a:effectLst>
              </a:rPr>
              <a:t>腾讯弹幕影评数据分析</a:t>
            </a:r>
            <a:endParaRPr lang="zh-CN" altLang="en-US" sz="1800">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圆角矩形 14"/>
          <p:cNvSpPr/>
          <p:nvPr/>
        </p:nvSpPr>
        <p:spPr>
          <a:xfrm>
            <a:off x="6108700" y="557530"/>
            <a:ext cx="2736850" cy="17773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4" name="圆角矩形 13"/>
          <p:cNvSpPr/>
          <p:nvPr/>
        </p:nvSpPr>
        <p:spPr>
          <a:xfrm>
            <a:off x="44450" y="558165"/>
            <a:ext cx="2729230" cy="21939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3" name="图片 2"/>
          <p:cNvPicPr>
            <a:picLocks noChangeAspect="1"/>
          </p:cNvPicPr>
          <p:nvPr/>
        </p:nvPicPr>
        <p:blipFill>
          <a:blip r:embed="rId1"/>
          <a:stretch>
            <a:fillRect/>
          </a:stretch>
        </p:blipFill>
        <p:spPr>
          <a:xfrm>
            <a:off x="155575" y="690245"/>
            <a:ext cx="2506980" cy="1985645"/>
          </a:xfrm>
          <a:prstGeom prst="rect">
            <a:avLst/>
          </a:prstGeom>
        </p:spPr>
      </p:pic>
      <p:pic>
        <p:nvPicPr>
          <p:cNvPr id="4" name="图片 3"/>
          <p:cNvPicPr>
            <a:picLocks noChangeAspect="1"/>
          </p:cNvPicPr>
          <p:nvPr/>
        </p:nvPicPr>
        <p:blipFill>
          <a:blip r:embed="rId2"/>
          <a:stretch>
            <a:fillRect/>
          </a:stretch>
        </p:blipFill>
        <p:spPr>
          <a:xfrm>
            <a:off x="3089910" y="690245"/>
            <a:ext cx="3011170" cy="2707005"/>
          </a:xfrm>
          <a:prstGeom prst="rect">
            <a:avLst/>
          </a:prstGeom>
        </p:spPr>
      </p:pic>
      <p:pic>
        <p:nvPicPr>
          <p:cNvPr id="7" name="图片 6"/>
          <p:cNvPicPr>
            <a:picLocks noChangeAspect="1"/>
          </p:cNvPicPr>
          <p:nvPr/>
        </p:nvPicPr>
        <p:blipFill>
          <a:blip r:embed="rId3"/>
          <a:stretch>
            <a:fillRect/>
          </a:stretch>
        </p:blipFill>
        <p:spPr>
          <a:xfrm>
            <a:off x="390525" y="2752090"/>
            <a:ext cx="3237865" cy="2320925"/>
          </a:xfrm>
          <a:prstGeom prst="rect">
            <a:avLst/>
          </a:prstGeom>
        </p:spPr>
      </p:pic>
      <p:pic>
        <p:nvPicPr>
          <p:cNvPr id="8" name="图片 7"/>
          <p:cNvPicPr>
            <a:picLocks noChangeAspect="1"/>
          </p:cNvPicPr>
          <p:nvPr/>
        </p:nvPicPr>
        <p:blipFill>
          <a:blip r:embed="rId4"/>
          <a:stretch>
            <a:fillRect/>
          </a:stretch>
        </p:blipFill>
        <p:spPr>
          <a:xfrm>
            <a:off x="5366385" y="2395220"/>
            <a:ext cx="3148965" cy="2374900"/>
          </a:xfrm>
          <a:prstGeom prst="rect">
            <a:avLst/>
          </a:prstGeom>
        </p:spPr>
      </p:pic>
      <p:pic>
        <p:nvPicPr>
          <p:cNvPr id="9" name="图片 8"/>
          <p:cNvPicPr>
            <a:picLocks noChangeAspect="1"/>
          </p:cNvPicPr>
          <p:nvPr/>
        </p:nvPicPr>
        <p:blipFill>
          <a:blip r:embed="rId5"/>
          <a:stretch>
            <a:fillRect/>
          </a:stretch>
        </p:blipFill>
        <p:spPr>
          <a:xfrm>
            <a:off x="6520815" y="558165"/>
            <a:ext cx="2039620" cy="1633855"/>
          </a:xfrm>
          <a:prstGeom prst="rect">
            <a:avLst/>
          </a:prstGeom>
        </p:spPr>
      </p:pic>
      <p:cxnSp>
        <p:nvCxnSpPr>
          <p:cNvPr id="10" name="曲线连接符 9"/>
          <p:cNvCxnSpPr>
            <a:stCxn id="3" idx="3"/>
            <a:endCxn id="4" idx="0"/>
          </p:cNvCxnSpPr>
          <p:nvPr/>
        </p:nvCxnSpPr>
        <p:spPr>
          <a:xfrm flipV="1">
            <a:off x="2662555" y="690245"/>
            <a:ext cx="1932940" cy="993140"/>
          </a:xfrm>
          <a:prstGeom prst="curvedConnector4">
            <a:avLst>
              <a:gd name="adj1" fmla="val 11071"/>
              <a:gd name="adj2" fmla="val 12397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曲线连接符 10"/>
          <p:cNvCxnSpPr>
            <a:stCxn id="4" idx="2"/>
            <a:endCxn id="9" idx="2"/>
          </p:cNvCxnSpPr>
          <p:nvPr/>
        </p:nvCxnSpPr>
        <p:spPr>
          <a:xfrm rot="5400000" flipH="1" flipV="1">
            <a:off x="5465445" y="1322070"/>
            <a:ext cx="1205230" cy="2945130"/>
          </a:xfrm>
          <a:prstGeom prst="curvedConnector3">
            <a:avLst>
              <a:gd name="adj1" fmla="val -1975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曲线连接符 11"/>
          <p:cNvCxnSpPr>
            <a:endCxn id="8" idx="2"/>
          </p:cNvCxnSpPr>
          <p:nvPr/>
        </p:nvCxnSpPr>
        <p:spPr>
          <a:xfrm rot="5400000">
            <a:off x="6061710" y="2370455"/>
            <a:ext cx="3278505" cy="1519555"/>
          </a:xfrm>
          <a:prstGeom prst="curvedConnector5">
            <a:avLst>
              <a:gd name="adj1" fmla="val 13790"/>
              <a:gd name="adj2" fmla="val -19265"/>
              <a:gd name="adj3" fmla="val 10726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曲线连接符 12"/>
          <p:cNvCxnSpPr>
            <a:endCxn id="7" idx="3"/>
          </p:cNvCxnSpPr>
          <p:nvPr/>
        </p:nvCxnSpPr>
        <p:spPr>
          <a:xfrm rot="10800000">
            <a:off x="3627755" y="3912235"/>
            <a:ext cx="3319145" cy="890905"/>
          </a:xfrm>
          <a:prstGeom prst="curvedConnector3">
            <a:avLst>
              <a:gd name="adj1" fmla="val 49990"/>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229610" y="4551045"/>
            <a:ext cx="3711575" cy="52197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2800">
                <a:solidFill>
                  <a:srgbClr val="FF0000"/>
                </a:solidFill>
                <a:effectLst/>
                <a:latin typeface="华文楷体" panose="02010600040101010101" charset="-122"/>
                <a:ea typeface="华文楷体" panose="02010600040101010101" charset="-122"/>
              </a:rPr>
              <a:t>不同角色的弹幕词云</a:t>
            </a:r>
            <a:endParaRPr lang="zh-CN" altLang="en-US" sz="2800">
              <a:solidFill>
                <a:srgbClr val="FF0000"/>
              </a:solidFill>
              <a:effectLst/>
              <a:latin typeface="华文楷体" panose="02010600040101010101" charset="-122"/>
              <a:ea typeface="华文楷体" panose="02010600040101010101"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52780" y="1120775"/>
            <a:ext cx="8335010" cy="2030095"/>
          </a:xfrm>
          <a:prstGeom prst="rect">
            <a:avLst/>
          </a:prstGeom>
          <a:noFill/>
        </p:spPr>
        <p:txBody>
          <a:bodyPr wrap="square" rtlCol="0">
            <a:spAutoFit/>
          </a:bodyPr>
          <a:p>
            <a:r>
              <a:rPr lang="zh-CN" altLang="en-US">
                <a:latin typeface="华文楷体" panose="02010600040101010101" charset="-122"/>
                <a:ea typeface="华文楷体" panose="02010600040101010101" charset="-122"/>
                <a:cs typeface="华文楷体" panose="02010600040101010101" charset="-122"/>
              </a:rPr>
              <a:t>1. 前端相关：包括html结构，js，ajax请求过程，css，h5，cookie，session</a:t>
            </a:r>
            <a:endParaRPr lang="zh-CN" altLang="en-US">
              <a:latin typeface="华文楷体" panose="02010600040101010101" charset="-122"/>
              <a:ea typeface="华文楷体" panose="02010600040101010101" charset="-122"/>
              <a:cs typeface="华文楷体" panose="02010600040101010101" charset="-122"/>
            </a:endParaRPr>
          </a:p>
          <a:p>
            <a:r>
              <a:rPr lang="zh-CN" altLang="en-US">
                <a:latin typeface="华文楷体" panose="02010600040101010101" charset="-122"/>
                <a:ea typeface="华文楷体" panose="02010600040101010101" charset="-122"/>
                <a:cs typeface="华文楷体" panose="02010600040101010101" charset="-122"/>
              </a:rPr>
              <a:t>2. 网络相关：request和response流程，http知识，代理proxy的使用</a:t>
            </a:r>
            <a:endParaRPr lang="zh-CN" altLang="en-US">
              <a:latin typeface="华文楷体" panose="02010600040101010101" charset="-122"/>
              <a:ea typeface="华文楷体" panose="02010600040101010101" charset="-122"/>
              <a:cs typeface="华文楷体" panose="02010600040101010101" charset="-122"/>
            </a:endParaRPr>
          </a:p>
          <a:p>
            <a:r>
              <a:rPr lang="zh-CN" altLang="en-US">
                <a:latin typeface="华文楷体" panose="02010600040101010101" charset="-122"/>
                <a:ea typeface="华文楷体" panose="02010600040101010101" charset="-122"/>
                <a:cs typeface="华文楷体" panose="02010600040101010101" charset="-122"/>
              </a:rPr>
              <a:t>3. 存储相关：sql，database，NoSQL，redis，文件读取</a:t>
            </a:r>
            <a:endParaRPr lang="zh-CN" altLang="en-US">
              <a:latin typeface="华文楷体" panose="02010600040101010101" charset="-122"/>
              <a:ea typeface="华文楷体" panose="02010600040101010101" charset="-122"/>
              <a:cs typeface="华文楷体" panose="02010600040101010101" charset="-122"/>
            </a:endParaRPr>
          </a:p>
          <a:p>
            <a:r>
              <a:rPr lang="zh-CN" altLang="en-US">
                <a:latin typeface="华文楷体" panose="02010600040101010101" charset="-122"/>
                <a:ea typeface="华文楷体" panose="02010600040101010101" charset="-122"/>
                <a:cs typeface="华文楷体" panose="02010600040101010101" charset="-122"/>
              </a:rPr>
              <a:t>4. 其他知识：Chrome调试，正则表达式，xpath，文件编码,分布式</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a:p>
            <a:r>
              <a:rPr lang="zh-CN" altLang="en-US">
                <a:latin typeface="华文楷体" panose="02010600040101010101" charset="-122"/>
                <a:ea typeface="华文楷体" panose="02010600040101010101" charset="-122"/>
                <a:cs typeface="华文楷体" panose="02010600040101010101" charset="-122"/>
              </a:rPr>
              <a:t>爬取数据以后还要做数据清洗，文本处理，数据分析，数据展示以及数据挖掘等，将会涉及更多的炫酷技能如nl</a:t>
            </a:r>
            <a:r>
              <a:rPr lang="zh-CN" altLang="en-US">
                <a:latin typeface="华文楷体" panose="02010600040101010101" charset="-122"/>
                <a:ea typeface="华文楷体" panose="02010600040101010101" charset="-122"/>
                <a:cs typeface="华文楷体" panose="02010600040101010101" charset="-122"/>
                <a:sym typeface="+mn-ea"/>
              </a:rPr>
              <a:t>p</a:t>
            </a:r>
            <a:r>
              <a:rPr lang="zh-CN" altLang="en-US">
                <a:latin typeface="华文楷体" panose="02010600040101010101" charset="-122"/>
                <a:ea typeface="华文楷体" panose="02010600040101010101" charset="-122"/>
                <a:cs typeface="华文楷体" panose="02010600040101010101" charset="-122"/>
              </a:rPr>
              <a:t>，spark，machinelearing等</a:t>
            </a:r>
            <a:endParaRPr lang="zh-CN" altLang="en-US">
              <a:latin typeface="华文楷体" panose="02010600040101010101" charset="-122"/>
              <a:ea typeface="华文楷体" panose="02010600040101010101" charset="-122"/>
              <a:cs typeface="华文楷体" panose="02010600040101010101" charset="-122"/>
            </a:endParaRPr>
          </a:p>
        </p:txBody>
      </p:sp>
      <p:sp>
        <p:nvSpPr>
          <p:cNvPr id="3" name="文本框 2"/>
          <p:cNvSpPr txBox="1"/>
          <p:nvPr/>
        </p:nvSpPr>
        <p:spPr>
          <a:xfrm>
            <a:off x="355600" y="643890"/>
            <a:ext cx="5440045" cy="368300"/>
          </a:xfrm>
          <a:prstGeom prst="rect">
            <a:avLst/>
          </a:prstGeom>
          <a:noFill/>
        </p:spPr>
        <p:txBody>
          <a:bodyPr wrap="square" rtlCol="0">
            <a:spAutoFit/>
          </a:bodyPr>
          <a:p>
            <a:r>
              <a:rPr lang="zh-CN" altLang="en-US">
                <a:latin typeface="华文楷体" panose="02010600040101010101" charset="-122"/>
                <a:ea typeface="华文楷体" panose="02010600040101010101" charset="-122"/>
              </a:rPr>
              <a:t>爬虫相关技术点如下：</a:t>
            </a:r>
            <a:endParaRPr lang="zh-CN" altLang="en-US">
              <a:latin typeface="华文楷体" panose="02010600040101010101" charset="-122"/>
              <a:ea typeface="华文楷体" panose="02010600040101010101" charset="-122"/>
            </a:endParaRPr>
          </a:p>
        </p:txBody>
      </p:sp>
      <p:sp>
        <p:nvSpPr>
          <p:cNvPr id="4" name="文本框 3"/>
          <p:cNvSpPr txBox="1"/>
          <p:nvPr/>
        </p:nvSpPr>
        <p:spPr>
          <a:xfrm>
            <a:off x="652780" y="3338195"/>
            <a:ext cx="7679055" cy="1198880"/>
          </a:xfrm>
          <a:prstGeom prst="rect">
            <a:avLst/>
          </a:prstGeom>
          <a:noFill/>
        </p:spPr>
        <p:txBody>
          <a:bodyPr wrap="square" rtlCol="0">
            <a:spAutoFit/>
          </a:bodyPr>
          <a:p>
            <a:r>
              <a:rPr lang="zh-CN" altLang="en-US">
                <a:latin typeface="华文楷体" panose="02010600040101010101" charset="-122"/>
                <a:ea typeface="华文楷体" panose="02010600040101010101" charset="-122"/>
                <a:cs typeface="华文楷体" panose="02010600040101010101" charset="-122"/>
              </a:rPr>
              <a:t>大数据爬虫jsoup技术</a:t>
            </a:r>
            <a:r>
              <a:rPr lang="en-US" altLang="zh-CN">
                <a:latin typeface="华文楷体" panose="02010600040101010101" charset="-122"/>
                <a:ea typeface="华文楷体" panose="02010600040101010101" charset="-122"/>
                <a:cs typeface="华文楷体" panose="02010600040101010101" charset="-122"/>
              </a:rPr>
              <a:t>&amp;Python</a:t>
            </a:r>
            <a:r>
              <a:rPr lang="zh-CN" altLang="en-US">
                <a:latin typeface="华文楷体" panose="02010600040101010101" charset="-122"/>
                <a:ea typeface="华文楷体" panose="02010600040101010101" charset="-122"/>
                <a:cs typeface="华文楷体" panose="02010600040101010101" charset="-122"/>
              </a:rPr>
              <a:t>爬虫</a:t>
            </a:r>
            <a:r>
              <a:rPr lang="en-US" altLang="zh-CN">
                <a:latin typeface="华文楷体" panose="02010600040101010101" charset="-122"/>
                <a:ea typeface="华文楷体" panose="02010600040101010101" charset="-122"/>
                <a:cs typeface="华文楷体" panose="02010600040101010101" charset="-122"/>
              </a:rPr>
              <a:t>Scrapy</a:t>
            </a:r>
            <a:r>
              <a:rPr lang="zh-CN" altLang="en-US">
                <a:latin typeface="华文楷体" panose="02010600040101010101" charset="-122"/>
                <a:ea typeface="华文楷体" panose="02010600040101010101" charset="-122"/>
                <a:cs typeface="华文楷体" panose="02010600040101010101" charset="-122"/>
              </a:rPr>
              <a:t>：</a:t>
            </a:r>
            <a:endParaRPr lang="zh-CN" altLang="en-US">
              <a:latin typeface="华文楷体" panose="02010600040101010101" charset="-122"/>
              <a:ea typeface="华文楷体" panose="02010600040101010101" charset="-122"/>
              <a:cs typeface="华文楷体" panose="02010600040101010101" charset="-122"/>
            </a:endParaRPr>
          </a:p>
          <a:p>
            <a:r>
              <a:rPr lang="zh-CN" altLang="en-US">
                <a:latin typeface="华文楷体" panose="02010600040101010101" charset="-122"/>
                <a:ea typeface="华文楷体" panose="02010600040101010101" charset="-122"/>
                <a:cs typeface="华文楷体" panose="02010600040101010101" charset="-122"/>
              </a:rPr>
              <a:t>1. 从一个URL，文件或字符串中解析HTML；</a:t>
            </a:r>
            <a:endParaRPr lang="zh-CN" altLang="en-US">
              <a:latin typeface="华文楷体" panose="02010600040101010101" charset="-122"/>
              <a:ea typeface="华文楷体" panose="02010600040101010101" charset="-122"/>
              <a:cs typeface="华文楷体" panose="02010600040101010101" charset="-122"/>
            </a:endParaRPr>
          </a:p>
          <a:p>
            <a:r>
              <a:rPr lang="zh-CN" altLang="en-US">
                <a:latin typeface="华文楷体" panose="02010600040101010101" charset="-122"/>
                <a:ea typeface="华文楷体" panose="02010600040101010101" charset="-122"/>
                <a:cs typeface="华文楷体" panose="02010600040101010101" charset="-122"/>
              </a:rPr>
              <a:t>2. 使用DOM或CSS选择器来查找、取出数据；</a:t>
            </a:r>
            <a:endParaRPr lang="zh-CN" altLang="en-US">
              <a:latin typeface="华文楷体" panose="02010600040101010101" charset="-122"/>
              <a:ea typeface="华文楷体" panose="02010600040101010101" charset="-122"/>
              <a:cs typeface="华文楷体" panose="02010600040101010101" charset="-122"/>
            </a:endParaRPr>
          </a:p>
          <a:p>
            <a:r>
              <a:rPr lang="zh-CN" altLang="en-US">
                <a:latin typeface="华文楷体" panose="02010600040101010101" charset="-122"/>
                <a:ea typeface="华文楷体" panose="02010600040101010101" charset="-122"/>
                <a:cs typeface="华文楷体" panose="02010600040101010101" charset="-122"/>
              </a:rPr>
              <a:t>3. 可操作HTML元素、属性、文本；</a:t>
            </a:r>
            <a:endParaRPr lang="zh-CN" altLang="en-US">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52780" y="1120775"/>
            <a:ext cx="8335010" cy="922020"/>
          </a:xfrm>
          <a:prstGeom prst="rect">
            <a:avLst/>
          </a:prstGeom>
          <a:noFill/>
        </p:spPr>
        <p:txBody>
          <a:bodyPr wrap="square" rtlCol="0">
            <a:spAutoFit/>
          </a:bodyPr>
          <a:p>
            <a:r>
              <a:rPr lang="zh-CN" altLang="en-US">
                <a:latin typeface="华文楷体" panose="02010600040101010101" charset="-122"/>
                <a:ea typeface="华文楷体" panose="02010600040101010101" charset="-122"/>
                <a:cs typeface="华文楷体" panose="02010600040101010101" charset="-122"/>
              </a:rPr>
              <a:t>1. 传统数据分析相关：</a:t>
            </a:r>
            <a:r>
              <a:rPr lang="en-US" altLang="zh-CN">
                <a:latin typeface="华文楷体" panose="02010600040101010101" charset="-122"/>
                <a:ea typeface="华文楷体" panose="02010600040101010101" charset="-122"/>
                <a:cs typeface="华文楷体" panose="02010600040101010101" charset="-122"/>
              </a:rPr>
              <a:t>MySQL</a:t>
            </a:r>
            <a:r>
              <a:rPr lang="zh-CN" altLang="en-US">
                <a:latin typeface="华文楷体" panose="02010600040101010101" charset="-122"/>
                <a:ea typeface="华文楷体" panose="02010600040101010101" charset="-122"/>
                <a:cs typeface="华文楷体" panose="02010600040101010101" charset="-122"/>
              </a:rPr>
              <a:t>，</a:t>
            </a:r>
            <a:r>
              <a:rPr lang="en-US" altLang="zh-CN">
                <a:latin typeface="华文楷体" panose="02010600040101010101" charset="-122"/>
                <a:ea typeface="华文楷体" panose="02010600040101010101" charset="-122"/>
                <a:cs typeface="华文楷体" panose="02010600040101010101" charset="-122"/>
              </a:rPr>
              <a:t>Execl</a:t>
            </a:r>
            <a:r>
              <a:rPr lang="zh-CN" altLang="en-US">
                <a:latin typeface="华文楷体" panose="02010600040101010101" charset="-122"/>
                <a:ea typeface="华文楷体" panose="02010600040101010101" charset="-122"/>
                <a:cs typeface="华文楷体" panose="02010600040101010101" charset="-122"/>
              </a:rPr>
              <a:t>，</a:t>
            </a:r>
            <a:r>
              <a:rPr lang="en-US" altLang="zh-CN">
                <a:latin typeface="华文楷体" panose="02010600040101010101" charset="-122"/>
                <a:ea typeface="华文楷体" panose="02010600040101010101" charset="-122"/>
                <a:cs typeface="华文楷体" panose="02010600040101010101" charset="-122"/>
              </a:rPr>
              <a:t>Oracle</a:t>
            </a:r>
            <a:endParaRPr lang="zh-CN" altLang="en-US">
              <a:latin typeface="华文楷体" panose="02010600040101010101" charset="-122"/>
              <a:ea typeface="华文楷体" panose="02010600040101010101" charset="-122"/>
              <a:cs typeface="华文楷体" panose="02010600040101010101" charset="-122"/>
            </a:endParaRPr>
          </a:p>
          <a:p>
            <a:r>
              <a:rPr lang="zh-CN" altLang="en-US">
                <a:latin typeface="华文楷体" panose="02010600040101010101" charset="-122"/>
                <a:ea typeface="华文楷体" panose="02010600040101010101" charset="-122"/>
                <a:cs typeface="华文楷体" panose="02010600040101010101" charset="-122"/>
              </a:rPr>
              <a:t>2. 大数据分析相关：</a:t>
            </a:r>
            <a:r>
              <a:rPr lang="en-US" altLang="zh-CN">
                <a:latin typeface="华文楷体" panose="02010600040101010101" charset="-122"/>
                <a:ea typeface="华文楷体" panose="02010600040101010101" charset="-122"/>
                <a:cs typeface="华文楷体" panose="02010600040101010101" charset="-122"/>
              </a:rPr>
              <a:t>Hive</a:t>
            </a:r>
            <a:r>
              <a:rPr lang="zh-CN" altLang="en-US">
                <a:latin typeface="华文楷体" panose="02010600040101010101" charset="-122"/>
                <a:ea typeface="华文楷体" panose="02010600040101010101" charset="-122"/>
                <a:cs typeface="华文楷体" panose="02010600040101010101" charset="-122"/>
              </a:rPr>
              <a:t>、</a:t>
            </a:r>
            <a:r>
              <a:rPr lang="en-US" altLang="zh-CN">
                <a:latin typeface="华文楷体" panose="02010600040101010101" charset="-122"/>
                <a:ea typeface="华文楷体" panose="02010600040101010101" charset="-122"/>
                <a:cs typeface="华文楷体" panose="02010600040101010101" charset="-122"/>
              </a:rPr>
              <a:t>MR</a:t>
            </a:r>
            <a:r>
              <a:rPr lang="zh-CN" altLang="en-US">
                <a:latin typeface="华文楷体" panose="02010600040101010101" charset="-122"/>
                <a:ea typeface="华文楷体" panose="02010600040101010101" charset="-122"/>
                <a:cs typeface="华文楷体" panose="02010600040101010101" charset="-122"/>
              </a:rPr>
              <a:t>、</a:t>
            </a:r>
            <a:r>
              <a:rPr lang="en-US" altLang="zh-CN">
                <a:latin typeface="华文楷体" panose="02010600040101010101" charset="-122"/>
                <a:ea typeface="华文楷体" panose="02010600040101010101" charset="-122"/>
                <a:cs typeface="华文楷体" panose="02010600040101010101" charset="-122"/>
              </a:rPr>
              <a:t>Spark</a:t>
            </a:r>
            <a:r>
              <a:rPr lang="zh-CN" altLang="en-US">
                <a:latin typeface="华文楷体" panose="02010600040101010101" charset="-122"/>
                <a:ea typeface="华文楷体" panose="02010600040101010101" charset="-122"/>
                <a:cs typeface="华文楷体" panose="02010600040101010101" charset="-122"/>
              </a:rPr>
              <a:t>、</a:t>
            </a:r>
            <a:r>
              <a:rPr lang="en-US" altLang="zh-CN">
                <a:latin typeface="华文楷体" panose="02010600040101010101" charset="-122"/>
                <a:ea typeface="华文楷体" panose="02010600040101010101" charset="-122"/>
                <a:cs typeface="华文楷体" panose="02010600040101010101" charset="-122"/>
              </a:rPr>
              <a:t>Flink</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p:txBody>
      </p:sp>
      <p:sp>
        <p:nvSpPr>
          <p:cNvPr id="3" name="文本框 2"/>
          <p:cNvSpPr txBox="1"/>
          <p:nvPr/>
        </p:nvSpPr>
        <p:spPr>
          <a:xfrm>
            <a:off x="355600" y="643890"/>
            <a:ext cx="5440045" cy="368300"/>
          </a:xfrm>
          <a:prstGeom prst="rect">
            <a:avLst/>
          </a:prstGeom>
          <a:noFill/>
        </p:spPr>
        <p:txBody>
          <a:bodyPr wrap="square" rtlCol="0">
            <a:spAutoFit/>
          </a:bodyPr>
          <a:p>
            <a:r>
              <a:rPr lang="zh-CN" altLang="en-US">
                <a:latin typeface="华文楷体" panose="02010600040101010101" charset="-122"/>
                <a:ea typeface="华文楷体" panose="02010600040101010101" charset="-122"/>
              </a:rPr>
              <a:t>数据分析相关技术点如下：</a:t>
            </a:r>
            <a:endParaRPr lang="zh-CN" altLang="en-US">
              <a:latin typeface="华文楷体" panose="02010600040101010101" charset="-122"/>
              <a:ea typeface="华文楷体" panose="02010600040101010101" charset="-122"/>
            </a:endParaRPr>
          </a:p>
        </p:txBody>
      </p:sp>
      <p:sp>
        <p:nvSpPr>
          <p:cNvPr id="4" name="文本框 3"/>
          <p:cNvSpPr txBox="1"/>
          <p:nvPr/>
        </p:nvSpPr>
        <p:spPr>
          <a:xfrm>
            <a:off x="652780" y="2913380"/>
            <a:ext cx="7679055" cy="1476375"/>
          </a:xfrm>
          <a:prstGeom prst="rect">
            <a:avLst/>
          </a:prstGeom>
          <a:noFill/>
        </p:spPr>
        <p:txBody>
          <a:bodyPr wrap="square" rtlCol="0">
            <a:spAutoFit/>
          </a:bodyPr>
          <a:p>
            <a:r>
              <a:rPr lang="zh-CN" altLang="en-US">
                <a:latin typeface="华文楷体" panose="02010600040101010101" charset="-122"/>
                <a:ea typeface="华文楷体" panose="02010600040101010101" charset="-122"/>
                <a:cs typeface="华文楷体" panose="02010600040101010101" charset="-122"/>
              </a:rPr>
              <a:t>大数据</a:t>
            </a:r>
            <a:r>
              <a:rPr lang="zh-CN">
                <a:latin typeface="华文楷体" panose="02010600040101010101" charset="-122"/>
                <a:ea typeface="华文楷体" panose="02010600040101010101" charset="-122"/>
                <a:cs typeface="华文楷体" panose="02010600040101010101" charset="-122"/>
              </a:rPr>
              <a:t>分析计算四代计算引擎</a:t>
            </a:r>
            <a:r>
              <a:rPr lang="zh-CN" altLang="en-US">
                <a:latin typeface="华文楷体" panose="02010600040101010101" charset="-122"/>
                <a:ea typeface="华文楷体" panose="02010600040101010101" charset="-122"/>
                <a:cs typeface="华文楷体" panose="02010600040101010101" charset="-122"/>
              </a:rPr>
              <a:t>：</a:t>
            </a:r>
            <a:endParaRPr lang="zh-CN" altLang="en-US">
              <a:latin typeface="华文楷体" panose="02010600040101010101" charset="-122"/>
              <a:ea typeface="华文楷体" panose="02010600040101010101" charset="-122"/>
              <a:cs typeface="华文楷体" panose="02010600040101010101" charset="-122"/>
            </a:endParaRPr>
          </a:p>
          <a:p>
            <a:r>
              <a:rPr lang="zh-CN" altLang="en-US">
                <a:latin typeface="华文楷体" panose="02010600040101010101" charset="-122"/>
                <a:ea typeface="华文楷体" panose="02010600040101010101" charset="-122"/>
                <a:cs typeface="华文楷体" panose="02010600040101010101" charset="-122"/>
              </a:rPr>
              <a:t>1. </a:t>
            </a:r>
            <a:r>
              <a:rPr lang="zh-CN" altLang="en-US">
                <a:ln w="22225">
                  <a:solidFill>
                    <a:schemeClr val="accent2"/>
                  </a:solidFill>
                  <a:prstDash val="solid"/>
                </a:ln>
                <a:solidFill>
                  <a:schemeClr val="accent2">
                    <a:lumMod val="40000"/>
                    <a:lumOff val="60000"/>
                  </a:schemeClr>
                </a:solidFill>
                <a:effectLst/>
                <a:latin typeface="华文楷体" panose="02010600040101010101" charset="-122"/>
                <a:ea typeface="华文楷体" panose="02010600040101010101" charset="-122"/>
                <a:cs typeface="华文楷体" panose="02010600040101010101" charset="-122"/>
              </a:rPr>
              <a:t>分而治之阶段：</a:t>
            </a:r>
            <a:r>
              <a:rPr lang="zh-CN" altLang="en-US">
                <a:latin typeface="华文楷体" panose="02010600040101010101" charset="-122"/>
                <a:ea typeface="华文楷体" panose="02010600040101010101" charset="-122"/>
                <a:cs typeface="华文楷体" panose="02010600040101010101" charset="-122"/>
              </a:rPr>
              <a:t>它将计算分为两个阶段，分别为 Map 和 Reduce；</a:t>
            </a:r>
            <a:endParaRPr lang="zh-CN" altLang="en-US">
              <a:latin typeface="华文楷体" panose="02010600040101010101" charset="-122"/>
              <a:ea typeface="华文楷体" panose="02010600040101010101" charset="-122"/>
              <a:cs typeface="华文楷体" panose="02010600040101010101" charset="-122"/>
            </a:endParaRPr>
          </a:p>
          <a:p>
            <a:r>
              <a:rPr lang="zh-CN" altLang="en-US">
                <a:latin typeface="华文楷体" panose="02010600040101010101" charset="-122"/>
                <a:ea typeface="华文楷体" panose="02010600040101010101" charset="-122"/>
                <a:cs typeface="华文楷体" panose="02010600040101010101" charset="-122"/>
              </a:rPr>
              <a:t>2. </a:t>
            </a:r>
            <a:r>
              <a:rPr lang="zh-CN" altLang="en-US">
                <a:ln w="22225">
                  <a:solidFill>
                    <a:schemeClr val="accent2"/>
                  </a:solidFill>
                  <a:prstDash val="solid"/>
                </a:ln>
                <a:solidFill>
                  <a:schemeClr val="accent2">
                    <a:lumMod val="40000"/>
                    <a:lumOff val="60000"/>
                  </a:schemeClr>
                </a:solidFill>
                <a:effectLst/>
                <a:latin typeface="华文楷体" panose="02010600040101010101" charset="-122"/>
                <a:ea typeface="华文楷体" panose="02010600040101010101" charset="-122"/>
                <a:cs typeface="华文楷体" panose="02010600040101010101" charset="-122"/>
              </a:rPr>
              <a:t>支持DAG框架</a:t>
            </a:r>
            <a:r>
              <a:rPr lang="zh-CN" altLang="en-US">
                <a:ln w="22225">
                  <a:solidFill>
                    <a:schemeClr val="accent2"/>
                  </a:solidFill>
                  <a:prstDash val="solid"/>
                </a:ln>
                <a:solidFill>
                  <a:schemeClr val="accent2">
                    <a:lumMod val="40000"/>
                    <a:lumOff val="60000"/>
                  </a:schemeClr>
                </a:solidFill>
                <a:effectLst/>
                <a:latin typeface="华文楷体" panose="02010600040101010101" charset="-122"/>
                <a:ea typeface="华文楷体" panose="02010600040101010101" charset="-122"/>
                <a:cs typeface="华文楷体" panose="02010600040101010101" charset="-122"/>
                <a:sym typeface="+mn-ea"/>
              </a:rPr>
              <a:t>：</a:t>
            </a:r>
            <a:r>
              <a:rPr lang="en-US" altLang="zh-CN">
                <a:latin typeface="华文楷体" panose="02010600040101010101" charset="-122"/>
                <a:ea typeface="华文楷体" panose="02010600040101010101" charset="-122"/>
                <a:cs typeface="华文楷体" panose="02010600040101010101" charset="-122"/>
              </a:rPr>
              <a:t>HiveSQL</a:t>
            </a:r>
            <a:r>
              <a:rPr lang="zh-CN" altLang="en-US">
                <a:latin typeface="华文楷体" panose="02010600040101010101" charset="-122"/>
                <a:ea typeface="华文楷体" panose="02010600040101010101" charset="-122"/>
                <a:cs typeface="华文楷体" panose="02010600040101010101" charset="-122"/>
              </a:rPr>
              <a:t>；</a:t>
            </a:r>
            <a:endParaRPr lang="zh-CN" altLang="en-US">
              <a:latin typeface="华文楷体" panose="02010600040101010101" charset="-122"/>
              <a:ea typeface="华文楷体" panose="02010600040101010101" charset="-122"/>
              <a:cs typeface="华文楷体" panose="02010600040101010101" charset="-122"/>
            </a:endParaRPr>
          </a:p>
          <a:p>
            <a:r>
              <a:rPr lang="zh-CN" altLang="en-US">
                <a:latin typeface="华文楷体" panose="02010600040101010101" charset="-122"/>
                <a:ea typeface="华文楷体" panose="02010600040101010101" charset="-122"/>
                <a:cs typeface="华文楷体" panose="02010600040101010101" charset="-122"/>
              </a:rPr>
              <a:t>3. </a:t>
            </a:r>
            <a:r>
              <a:rPr lang="zh-CN" altLang="en-US">
                <a:ln w="22225">
                  <a:solidFill>
                    <a:schemeClr val="accent2"/>
                  </a:solidFill>
                  <a:prstDash val="solid"/>
                </a:ln>
                <a:solidFill>
                  <a:schemeClr val="accent2">
                    <a:lumMod val="40000"/>
                    <a:lumOff val="60000"/>
                  </a:schemeClr>
                </a:solidFill>
                <a:effectLst/>
                <a:latin typeface="华文楷体" panose="02010600040101010101" charset="-122"/>
                <a:ea typeface="华文楷体" panose="02010600040101010101" charset="-122"/>
                <a:cs typeface="华文楷体" panose="02010600040101010101" charset="-122"/>
              </a:rPr>
              <a:t>内置DAG的支持</a:t>
            </a:r>
            <a:r>
              <a:rPr lang="zh-CN" altLang="en-US">
                <a:ln w="22225">
                  <a:solidFill>
                    <a:schemeClr val="accent2"/>
                  </a:solidFill>
                  <a:prstDash val="solid"/>
                </a:ln>
                <a:solidFill>
                  <a:schemeClr val="accent2">
                    <a:lumMod val="40000"/>
                    <a:lumOff val="60000"/>
                  </a:schemeClr>
                </a:solidFill>
                <a:effectLst/>
                <a:latin typeface="华文楷体" panose="02010600040101010101" charset="-122"/>
                <a:ea typeface="华文楷体" panose="02010600040101010101" charset="-122"/>
                <a:cs typeface="华文楷体" panose="02010600040101010101" charset="-122"/>
                <a:sym typeface="+mn-ea"/>
              </a:rPr>
              <a:t>：</a:t>
            </a:r>
            <a:r>
              <a:rPr lang="zh-CN" altLang="en-US">
                <a:latin typeface="华文楷体" panose="02010600040101010101" charset="-122"/>
                <a:ea typeface="华文楷体" panose="02010600040101010101" charset="-122"/>
                <a:cs typeface="华文楷体" panose="02010600040101010101" charset="-122"/>
              </a:rPr>
              <a:t>Spark 为代表的第三代的计算引擎；</a:t>
            </a:r>
            <a:endParaRPr lang="zh-CN" altLang="en-US">
              <a:latin typeface="华文楷体" panose="02010600040101010101" charset="-122"/>
              <a:ea typeface="华文楷体" panose="02010600040101010101" charset="-122"/>
              <a:cs typeface="华文楷体" panose="02010600040101010101" charset="-122"/>
            </a:endParaRPr>
          </a:p>
          <a:p>
            <a:r>
              <a:rPr lang="en-US" altLang="zh-CN">
                <a:latin typeface="华文楷体" panose="02010600040101010101" charset="-122"/>
                <a:ea typeface="华文楷体" panose="02010600040101010101" charset="-122"/>
                <a:cs typeface="华文楷体" panose="02010600040101010101" charset="-122"/>
              </a:rPr>
              <a:t>4. </a:t>
            </a:r>
            <a:r>
              <a:rPr lang="en-US" altLang="zh-CN">
                <a:ln w="22225">
                  <a:solidFill>
                    <a:schemeClr val="accent2"/>
                  </a:solidFill>
                  <a:prstDash val="solid"/>
                </a:ln>
                <a:solidFill>
                  <a:schemeClr val="accent2">
                    <a:lumMod val="40000"/>
                    <a:lumOff val="60000"/>
                  </a:schemeClr>
                </a:solidFill>
                <a:effectLst/>
                <a:latin typeface="华文楷体" panose="02010600040101010101" charset="-122"/>
                <a:ea typeface="华文楷体" panose="02010600040101010101" charset="-122"/>
                <a:cs typeface="华文楷体" panose="02010600040101010101" charset="-122"/>
              </a:rPr>
              <a:t>Flink统一的引擎</a:t>
            </a:r>
            <a:r>
              <a:rPr lang="zh-CN" altLang="en-US">
                <a:ln w="22225">
                  <a:solidFill>
                    <a:schemeClr val="accent2"/>
                  </a:solidFill>
                  <a:prstDash val="solid"/>
                </a:ln>
                <a:solidFill>
                  <a:schemeClr val="accent2">
                    <a:lumMod val="40000"/>
                    <a:lumOff val="60000"/>
                  </a:schemeClr>
                </a:solidFill>
                <a:effectLst/>
                <a:latin typeface="华文楷体" panose="02010600040101010101" charset="-122"/>
                <a:ea typeface="华文楷体" panose="02010600040101010101" charset="-122"/>
                <a:cs typeface="华文楷体" panose="02010600040101010101" charset="-122"/>
                <a:sym typeface="+mn-ea"/>
              </a:rPr>
              <a:t>：</a:t>
            </a:r>
            <a:r>
              <a:rPr lang="en-US" altLang="zh-CN">
                <a:latin typeface="华文楷体" panose="02010600040101010101" charset="-122"/>
                <a:ea typeface="华文楷体" panose="02010600040101010101" charset="-122"/>
                <a:cs typeface="华文楷体" panose="02010600040101010101" charset="-122"/>
              </a:rPr>
              <a:t>包括流处理、批处理</a:t>
            </a:r>
            <a:r>
              <a:rPr lang="zh-CN" altLang="en-US">
                <a:latin typeface="华文楷体" panose="02010600040101010101" charset="-122"/>
                <a:ea typeface="华文楷体" panose="02010600040101010101" charset="-122"/>
                <a:cs typeface="华文楷体" panose="02010600040101010101" charset="-122"/>
              </a:rPr>
              <a:t>，AI、MachineLearning</a:t>
            </a:r>
            <a:endParaRPr lang="zh-CN" altLang="en-US">
              <a:latin typeface="华文楷体" panose="02010600040101010101" charset="-122"/>
              <a:ea typeface="华文楷体" panose="02010600040101010101" charset="-122"/>
              <a:cs typeface="华文楷体" panose="02010600040101010101" charset="-122"/>
            </a:endParaRPr>
          </a:p>
        </p:txBody>
      </p:sp>
      <p:sp>
        <p:nvSpPr>
          <p:cNvPr id="5" name="横卷形 4"/>
          <p:cNvSpPr/>
          <p:nvPr/>
        </p:nvSpPr>
        <p:spPr>
          <a:xfrm>
            <a:off x="5868035" y="843915"/>
            <a:ext cx="3024505" cy="2160270"/>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华文楷体" panose="02010600040101010101" charset="-122"/>
                <a:ea typeface="华文楷体" panose="02010600040101010101" charset="-122"/>
              </a:rPr>
              <a:t>思考：为什么传统的数据分析是有瓶颈的？</a:t>
            </a:r>
            <a:endParaRPr lang="zh-CN" altLang="en-US">
              <a:latin typeface="华文楷体" panose="02010600040101010101" charset="-122"/>
              <a:ea typeface="华文楷体" panose="02010600040101010101"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7"/>
          <p:cNvGrpSpPr/>
          <p:nvPr/>
        </p:nvGrpSpPr>
        <p:grpSpPr>
          <a:xfrm>
            <a:off x="1448453" y="1701206"/>
            <a:ext cx="2761213" cy="2328645"/>
            <a:chOff x="2116116" y="1357314"/>
            <a:chExt cx="11765602" cy="9921875"/>
          </a:xfrm>
        </p:grpSpPr>
        <p:sp>
          <p:nvSpPr>
            <p:cNvPr id="29" name="Freeform 1"/>
            <p:cNvSpPr>
              <a:spLocks noChangeArrowheads="1"/>
            </p:cNvSpPr>
            <p:nvPr/>
          </p:nvSpPr>
          <p:spPr bwMode="auto">
            <a:xfrm>
              <a:off x="10324000" y="1357314"/>
              <a:ext cx="3557718" cy="1994958"/>
            </a:xfrm>
            <a:custGeom>
              <a:avLst/>
              <a:gdLst>
                <a:gd name="T0" fmla="*/ 5242 w 5933"/>
                <a:gd name="T1" fmla="*/ 0 h 3325"/>
                <a:gd name="T2" fmla="*/ 5242 w 5933"/>
                <a:gd name="T3" fmla="*/ 0 h 3325"/>
                <a:gd name="T4" fmla="*/ 2540 w 5933"/>
                <a:gd name="T5" fmla="*/ 0 h 3325"/>
                <a:gd name="T6" fmla="*/ 2514 w 5933"/>
                <a:gd name="T7" fmla="*/ 0 h 3325"/>
                <a:gd name="T8" fmla="*/ 1906 w 5933"/>
                <a:gd name="T9" fmla="*/ 460 h 3325"/>
                <a:gd name="T10" fmla="*/ 0 w 5933"/>
                <a:gd name="T11" fmla="*/ 3324 h 3325"/>
                <a:gd name="T12" fmla="*/ 1230 w 5933"/>
                <a:gd name="T13" fmla="*/ 3324 h 3325"/>
                <a:gd name="T14" fmla="*/ 1230 w 5933"/>
                <a:gd name="T15" fmla="*/ 3202 h 3325"/>
                <a:gd name="T16" fmla="*/ 1163 w 5933"/>
                <a:gd name="T17" fmla="*/ 3080 h 3325"/>
                <a:gd name="T18" fmla="*/ 1041 w 5933"/>
                <a:gd name="T19" fmla="*/ 2756 h 3325"/>
                <a:gd name="T20" fmla="*/ 1163 w 5933"/>
                <a:gd name="T21" fmla="*/ 2378 h 3325"/>
                <a:gd name="T22" fmla="*/ 1595 w 5933"/>
                <a:gd name="T23" fmla="*/ 2189 h 3325"/>
                <a:gd name="T24" fmla="*/ 2027 w 5933"/>
                <a:gd name="T25" fmla="*/ 2378 h 3325"/>
                <a:gd name="T26" fmla="*/ 2149 w 5933"/>
                <a:gd name="T27" fmla="*/ 2756 h 3325"/>
                <a:gd name="T28" fmla="*/ 2014 w 5933"/>
                <a:gd name="T29" fmla="*/ 3094 h 3325"/>
                <a:gd name="T30" fmla="*/ 1933 w 5933"/>
                <a:gd name="T31" fmla="*/ 3229 h 3325"/>
                <a:gd name="T32" fmla="*/ 1933 w 5933"/>
                <a:gd name="T33" fmla="*/ 3324 h 3325"/>
                <a:gd name="T34" fmla="*/ 2514 w 5933"/>
                <a:gd name="T35" fmla="*/ 3324 h 3325"/>
                <a:gd name="T36" fmla="*/ 3027 w 5933"/>
                <a:gd name="T37" fmla="*/ 1351 h 3325"/>
                <a:gd name="T38" fmla="*/ 5242 w 5933"/>
                <a:gd name="T39" fmla="*/ 1351 h 3325"/>
                <a:gd name="T40" fmla="*/ 5932 w 5933"/>
                <a:gd name="T41" fmla="*/ 676 h 3325"/>
                <a:gd name="T42" fmla="*/ 5242 w 5933"/>
                <a:gd name="T43" fmla="*/ 0 h 3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33" h="3325">
                  <a:moveTo>
                    <a:pt x="5242" y="0"/>
                  </a:moveTo>
                  <a:lnTo>
                    <a:pt x="5242" y="0"/>
                  </a:lnTo>
                  <a:cubicBezTo>
                    <a:pt x="2540" y="0"/>
                    <a:pt x="2540" y="0"/>
                    <a:pt x="2540" y="0"/>
                  </a:cubicBezTo>
                  <a:cubicBezTo>
                    <a:pt x="2527" y="0"/>
                    <a:pt x="2527" y="0"/>
                    <a:pt x="2514" y="0"/>
                  </a:cubicBezTo>
                  <a:cubicBezTo>
                    <a:pt x="2243" y="27"/>
                    <a:pt x="1906" y="460"/>
                    <a:pt x="1906" y="460"/>
                  </a:cubicBezTo>
                  <a:cubicBezTo>
                    <a:pt x="0" y="3324"/>
                    <a:pt x="0" y="3324"/>
                    <a:pt x="0" y="3324"/>
                  </a:cubicBezTo>
                  <a:cubicBezTo>
                    <a:pt x="1230" y="3324"/>
                    <a:pt x="1230" y="3324"/>
                    <a:pt x="1230" y="3324"/>
                  </a:cubicBezTo>
                  <a:cubicBezTo>
                    <a:pt x="1230" y="3202"/>
                    <a:pt x="1230" y="3202"/>
                    <a:pt x="1230" y="3202"/>
                  </a:cubicBezTo>
                  <a:cubicBezTo>
                    <a:pt x="1230" y="3175"/>
                    <a:pt x="1230" y="3175"/>
                    <a:pt x="1163" y="3080"/>
                  </a:cubicBezTo>
                  <a:cubicBezTo>
                    <a:pt x="1109" y="3013"/>
                    <a:pt x="1041" y="2905"/>
                    <a:pt x="1041" y="2756"/>
                  </a:cubicBezTo>
                  <a:cubicBezTo>
                    <a:pt x="1041" y="2634"/>
                    <a:pt x="1068" y="2486"/>
                    <a:pt x="1163" y="2378"/>
                  </a:cubicBezTo>
                  <a:cubicBezTo>
                    <a:pt x="1243" y="2270"/>
                    <a:pt x="1406" y="2189"/>
                    <a:pt x="1595" y="2189"/>
                  </a:cubicBezTo>
                  <a:cubicBezTo>
                    <a:pt x="1784" y="2189"/>
                    <a:pt x="1946" y="2270"/>
                    <a:pt x="2027" y="2378"/>
                  </a:cubicBezTo>
                  <a:cubicBezTo>
                    <a:pt x="2122" y="2486"/>
                    <a:pt x="2149" y="2621"/>
                    <a:pt x="2149" y="2756"/>
                  </a:cubicBezTo>
                  <a:cubicBezTo>
                    <a:pt x="2149" y="2905"/>
                    <a:pt x="2068" y="3026"/>
                    <a:pt x="2014" y="3094"/>
                  </a:cubicBezTo>
                  <a:cubicBezTo>
                    <a:pt x="1946" y="3188"/>
                    <a:pt x="1933" y="3202"/>
                    <a:pt x="1933" y="3229"/>
                  </a:cubicBezTo>
                  <a:cubicBezTo>
                    <a:pt x="1933" y="3324"/>
                    <a:pt x="1933" y="3324"/>
                    <a:pt x="1933" y="3324"/>
                  </a:cubicBezTo>
                  <a:cubicBezTo>
                    <a:pt x="2514" y="3324"/>
                    <a:pt x="2514" y="3324"/>
                    <a:pt x="2514" y="3324"/>
                  </a:cubicBezTo>
                  <a:cubicBezTo>
                    <a:pt x="3027" y="1351"/>
                    <a:pt x="3027" y="1351"/>
                    <a:pt x="3027" y="1351"/>
                  </a:cubicBezTo>
                  <a:cubicBezTo>
                    <a:pt x="5242" y="1351"/>
                    <a:pt x="5242" y="1351"/>
                    <a:pt x="5242" y="1351"/>
                  </a:cubicBezTo>
                  <a:cubicBezTo>
                    <a:pt x="5594" y="1364"/>
                    <a:pt x="5932" y="1041"/>
                    <a:pt x="5932" y="676"/>
                  </a:cubicBezTo>
                  <a:cubicBezTo>
                    <a:pt x="5932" y="324"/>
                    <a:pt x="5594" y="0"/>
                    <a:pt x="5242" y="0"/>
                  </a:cubicBezTo>
                </a:path>
              </a:pathLst>
            </a:custGeom>
            <a:solidFill>
              <a:schemeClr val="accent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2"/>
            <p:cNvSpPr>
              <a:spLocks noChangeArrowheads="1"/>
            </p:cNvSpPr>
            <p:nvPr/>
          </p:nvSpPr>
          <p:spPr bwMode="auto">
            <a:xfrm>
              <a:off x="2116116" y="3513668"/>
              <a:ext cx="3338172" cy="1531938"/>
            </a:xfrm>
            <a:custGeom>
              <a:avLst/>
              <a:gdLst>
                <a:gd name="T0" fmla="*/ 5471 w 5567"/>
                <a:gd name="T1" fmla="*/ 1013 h 2554"/>
                <a:gd name="T2" fmla="*/ 5471 w 5567"/>
                <a:gd name="T3" fmla="*/ 1013 h 2554"/>
                <a:gd name="T4" fmla="*/ 5228 w 5567"/>
                <a:gd name="T5" fmla="*/ 945 h 2554"/>
                <a:gd name="T6" fmla="*/ 5026 w 5567"/>
                <a:gd name="T7" fmla="*/ 1026 h 2554"/>
                <a:gd name="T8" fmla="*/ 4783 w 5567"/>
                <a:gd name="T9" fmla="*/ 1135 h 2554"/>
                <a:gd name="T10" fmla="*/ 4296 w 5567"/>
                <a:gd name="T11" fmla="*/ 1135 h 2554"/>
                <a:gd name="T12" fmla="*/ 4296 w 5567"/>
                <a:gd name="T13" fmla="*/ 0 h 2554"/>
                <a:gd name="T14" fmla="*/ 500 w 5567"/>
                <a:gd name="T15" fmla="*/ 0 h 2554"/>
                <a:gd name="T16" fmla="*/ 162 w 5567"/>
                <a:gd name="T17" fmla="*/ 229 h 2554"/>
                <a:gd name="T18" fmla="*/ 54 w 5567"/>
                <a:gd name="T19" fmla="*/ 824 h 2554"/>
                <a:gd name="T20" fmla="*/ 554 w 5567"/>
                <a:gd name="T21" fmla="*/ 2553 h 2554"/>
                <a:gd name="T22" fmla="*/ 2094 w 5567"/>
                <a:gd name="T23" fmla="*/ 2553 h 2554"/>
                <a:gd name="T24" fmla="*/ 2094 w 5567"/>
                <a:gd name="T25" fmla="*/ 2472 h 2554"/>
                <a:gd name="T26" fmla="*/ 2013 w 5567"/>
                <a:gd name="T27" fmla="*/ 2337 h 2554"/>
                <a:gd name="T28" fmla="*/ 1878 w 5567"/>
                <a:gd name="T29" fmla="*/ 1999 h 2554"/>
                <a:gd name="T30" fmla="*/ 1999 w 5567"/>
                <a:gd name="T31" fmla="*/ 1621 h 2554"/>
                <a:gd name="T32" fmla="*/ 2432 w 5567"/>
                <a:gd name="T33" fmla="*/ 1432 h 2554"/>
                <a:gd name="T34" fmla="*/ 2864 w 5567"/>
                <a:gd name="T35" fmla="*/ 1621 h 2554"/>
                <a:gd name="T36" fmla="*/ 2985 w 5567"/>
                <a:gd name="T37" fmla="*/ 1999 h 2554"/>
                <a:gd name="T38" fmla="*/ 2864 w 5567"/>
                <a:gd name="T39" fmla="*/ 2323 h 2554"/>
                <a:gd name="T40" fmla="*/ 2796 w 5567"/>
                <a:gd name="T41" fmla="*/ 2445 h 2554"/>
                <a:gd name="T42" fmla="*/ 2796 w 5567"/>
                <a:gd name="T43" fmla="*/ 2553 h 2554"/>
                <a:gd name="T44" fmla="*/ 4296 w 5567"/>
                <a:gd name="T45" fmla="*/ 2553 h 2554"/>
                <a:gd name="T46" fmla="*/ 4296 w 5567"/>
                <a:gd name="T47" fmla="*/ 1391 h 2554"/>
                <a:gd name="T48" fmla="*/ 4769 w 5567"/>
                <a:gd name="T49" fmla="*/ 1391 h 2554"/>
                <a:gd name="T50" fmla="*/ 4769 w 5567"/>
                <a:gd name="T51" fmla="*/ 1391 h 2554"/>
                <a:gd name="T52" fmla="*/ 5026 w 5567"/>
                <a:gd name="T53" fmla="*/ 1526 h 2554"/>
                <a:gd name="T54" fmla="*/ 5228 w 5567"/>
                <a:gd name="T55" fmla="*/ 1607 h 2554"/>
                <a:gd name="T56" fmla="*/ 5458 w 5567"/>
                <a:gd name="T57" fmla="*/ 1540 h 2554"/>
                <a:gd name="T58" fmla="*/ 5566 w 5567"/>
                <a:gd name="T59" fmla="*/ 1269 h 2554"/>
                <a:gd name="T60" fmla="*/ 5471 w 5567"/>
                <a:gd name="T61" fmla="*/ 1013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67" h="2554">
                  <a:moveTo>
                    <a:pt x="5471" y="1013"/>
                  </a:moveTo>
                  <a:lnTo>
                    <a:pt x="5471" y="1013"/>
                  </a:lnTo>
                  <a:cubicBezTo>
                    <a:pt x="5404" y="959"/>
                    <a:pt x="5323" y="945"/>
                    <a:pt x="5228" y="945"/>
                  </a:cubicBezTo>
                  <a:cubicBezTo>
                    <a:pt x="5147" y="945"/>
                    <a:pt x="5093" y="972"/>
                    <a:pt x="5026" y="1026"/>
                  </a:cubicBezTo>
                  <a:cubicBezTo>
                    <a:pt x="4958" y="1067"/>
                    <a:pt x="4891" y="1135"/>
                    <a:pt x="4783" y="1135"/>
                  </a:cubicBezTo>
                  <a:cubicBezTo>
                    <a:pt x="4296" y="1135"/>
                    <a:pt x="4296" y="1135"/>
                    <a:pt x="4296" y="1135"/>
                  </a:cubicBezTo>
                  <a:cubicBezTo>
                    <a:pt x="4296" y="0"/>
                    <a:pt x="4296" y="0"/>
                    <a:pt x="4296" y="0"/>
                  </a:cubicBezTo>
                  <a:cubicBezTo>
                    <a:pt x="500" y="0"/>
                    <a:pt x="500" y="0"/>
                    <a:pt x="500" y="0"/>
                  </a:cubicBezTo>
                  <a:cubicBezTo>
                    <a:pt x="365" y="40"/>
                    <a:pt x="243" y="121"/>
                    <a:pt x="162" y="229"/>
                  </a:cubicBezTo>
                  <a:cubicBezTo>
                    <a:pt x="40" y="405"/>
                    <a:pt x="0" y="621"/>
                    <a:pt x="54" y="824"/>
                  </a:cubicBezTo>
                  <a:cubicBezTo>
                    <a:pt x="554" y="2553"/>
                    <a:pt x="554" y="2553"/>
                    <a:pt x="554" y="2553"/>
                  </a:cubicBezTo>
                  <a:cubicBezTo>
                    <a:pt x="2094" y="2553"/>
                    <a:pt x="2094" y="2553"/>
                    <a:pt x="2094" y="2553"/>
                  </a:cubicBezTo>
                  <a:cubicBezTo>
                    <a:pt x="2094" y="2472"/>
                    <a:pt x="2094" y="2472"/>
                    <a:pt x="2094" y="2472"/>
                  </a:cubicBezTo>
                  <a:cubicBezTo>
                    <a:pt x="2094" y="2445"/>
                    <a:pt x="2081" y="2418"/>
                    <a:pt x="2013" y="2337"/>
                  </a:cubicBezTo>
                  <a:cubicBezTo>
                    <a:pt x="1945" y="2256"/>
                    <a:pt x="1878" y="2148"/>
                    <a:pt x="1878" y="1999"/>
                  </a:cubicBezTo>
                  <a:cubicBezTo>
                    <a:pt x="1878" y="1864"/>
                    <a:pt x="1905" y="1729"/>
                    <a:pt x="1999" y="1621"/>
                  </a:cubicBezTo>
                  <a:cubicBezTo>
                    <a:pt x="2081" y="1513"/>
                    <a:pt x="2243" y="1432"/>
                    <a:pt x="2432" y="1432"/>
                  </a:cubicBezTo>
                  <a:cubicBezTo>
                    <a:pt x="2607" y="1432"/>
                    <a:pt x="2783" y="1513"/>
                    <a:pt x="2864" y="1621"/>
                  </a:cubicBezTo>
                  <a:cubicBezTo>
                    <a:pt x="2959" y="1729"/>
                    <a:pt x="2985" y="1864"/>
                    <a:pt x="2985" y="1999"/>
                  </a:cubicBezTo>
                  <a:cubicBezTo>
                    <a:pt x="2985" y="2134"/>
                    <a:pt x="2918" y="2256"/>
                    <a:pt x="2864" y="2323"/>
                  </a:cubicBezTo>
                  <a:cubicBezTo>
                    <a:pt x="2796" y="2418"/>
                    <a:pt x="2796" y="2418"/>
                    <a:pt x="2796" y="2445"/>
                  </a:cubicBezTo>
                  <a:cubicBezTo>
                    <a:pt x="2796" y="2553"/>
                    <a:pt x="2796" y="2553"/>
                    <a:pt x="2796" y="2553"/>
                  </a:cubicBezTo>
                  <a:cubicBezTo>
                    <a:pt x="4296" y="2553"/>
                    <a:pt x="4296" y="2553"/>
                    <a:pt x="4296" y="2553"/>
                  </a:cubicBezTo>
                  <a:cubicBezTo>
                    <a:pt x="4296" y="1391"/>
                    <a:pt x="4296" y="1391"/>
                    <a:pt x="4296" y="1391"/>
                  </a:cubicBezTo>
                  <a:cubicBezTo>
                    <a:pt x="4769" y="1391"/>
                    <a:pt x="4769" y="1391"/>
                    <a:pt x="4769" y="1391"/>
                  </a:cubicBezTo>
                  <a:lnTo>
                    <a:pt x="4769" y="1391"/>
                  </a:lnTo>
                  <a:cubicBezTo>
                    <a:pt x="4891" y="1391"/>
                    <a:pt x="4958" y="1472"/>
                    <a:pt x="5026" y="1526"/>
                  </a:cubicBezTo>
                  <a:cubicBezTo>
                    <a:pt x="5080" y="1580"/>
                    <a:pt x="5147" y="1607"/>
                    <a:pt x="5228" y="1607"/>
                  </a:cubicBezTo>
                  <a:cubicBezTo>
                    <a:pt x="5323" y="1607"/>
                    <a:pt x="5404" y="1594"/>
                    <a:pt x="5458" y="1540"/>
                  </a:cubicBezTo>
                  <a:cubicBezTo>
                    <a:pt x="5525" y="1499"/>
                    <a:pt x="5566" y="1418"/>
                    <a:pt x="5566" y="1269"/>
                  </a:cubicBezTo>
                  <a:cubicBezTo>
                    <a:pt x="5566" y="1135"/>
                    <a:pt x="5525" y="1053"/>
                    <a:pt x="5471" y="1013"/>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3"/>
            <p:cNvSpPr>
              <a:spLocks noChangeArrowheads="1"/>
            </p:cNvSpPr>
            <p:nvPr/>
          </p:nvSpPr>
          <p:spPr bwMode="auto">
            <a:xfrm>
              <a:off x="4853841" y="3513668"/>
              <a:ext cx="4253392" cy="1531938"/>
            </a:xfrm>
            <a:custGeom>
              <a:avLst/>
              <a:gdLst>
                <a:gd name="T0" fmla="*/ 6984 w 7093"/>
                <a:gd name="T1" fmla="*/ 1013 h 2554"/>
                <a:gd name="T2" fmla="*/ 6984 w 7093"/>
                <a:gd name="T3" fmla="*/ 1013 h 2554"/>
                <a:gd name="T4" fmla="*/ 6741 w 7093"/>
                <a:gd name="T5" fmla="*/ 945 h 2554"/>
                <a:gd name="T6" fmla="*/ 6538 w 7093"/>
                <a:gd name="T7" fmla="*/ 1026 h 2554"/>
                <a:gd name="T8" fmla="*/ 6295 w 7093"/>
                <a:gd name="T9" fmla="*/ 1135 h 2554"/>
                <a:gd name="T10" fmla="*/ 5849 w 7093"/>
                <a:gd name="T11" fmla="*/ 1135 h 2554"/>
                <a:gd name="T12" fmla="*/ 5849 w 7093"/>
                <a:gd name="T13" fmla="*/ 0 h 2554"/>
                <a:gd name="T14" fmla="*/ 0 w 7093"/>
                <a:gd name="T15" fmla="*/ 0 h 2554"/>
                <a:gd name="T16" fmla="*/ 0 w 7093"/>
                <a:gd name="T17" fmla="*/ 918 h 2554"/>
                <a:gd name="T18" fmla="*/ 217 w 7093"/>
                <a:gd name="T19" fmla="*/ 918 h 2554"/>
                <a:gd name="T20" fmla="*/ 325 w 7093"/>
                <a:gd name="T21" fmla="*/ 837 h 2554"/>
                <a:gd name="T22" fmla="*/ 662 w 7093"/>
                <a:gd name="T23" fmla="*/ 716 h 2554"/>
                <a:gd name="T24" fmla="*/ 1041 w 7093"/>
                <a:gd name="T25" fmla="*/ 837 h 2554"/>
                <a:gd name="T26" fmla="*/ 1216 w 7093"/>
                <a:gd name="T27" fmla="*/ 1283 h 2554"/>
                <a:gd name="T28" fmla="*/ 1041 w 7093"/>
                <a:gd name="T29" fmla="*/ 1716 h 2554"/>
                <a:gd name="T30" fmla="*/ 662 w 7093"/>
                <a:gd name="T31" fmla="*/ 1837 h 2554"/>
                <a:gd name="T32" fmla="*/ 311 w 7093"/>
                <a:gd name="T33" fmla="*/ 1702 h 2554"/>
                <a:gd name="T34" fmla="*/ 189 w 7093"/>
                <a:gd name="T35" fmla="*/ 1607 h 2554"/>
                <a:gd name="T36" fmla="*/ 0 w 7093"/>
                <a:gd name="T37" fmla="*/ 1607 h 2554"/>
                <a:gd name="T38" fmla="*/ 0 w 7093"/>
                <a:gd name="T39" fmla="*/ 2553 h 2554"/>
                <a:gd name="T40" fmla="*/ 3135 w 7093"/>
                <a:gd name="T41" fmla="*/ 2553 h 2554"/>
                <a:gd name="T42" fmla="*/ 3135 w 7093"/>
                <a:gd name="T43" fmla="*/ 2472 h 2554"/>
                <a:gd name="T44" fmla="*/ 3054 w 7093"/>
                <a:gd name="T45" fmla="*/ 2337 h 2554"/>
                <a:gd name="T46" fmla="*/ 2919 w 7093"/>
                <a:gd name="T47" fmla="*/ 1999 h 2554"/>
                <a:gd name="T48" fmla="*/ 3040 w 7093"/>
                <a:gd name="T49" fmla="*/ 1621 h 2554"/>
                <a:gd name="T50" fmla="*/ 3472 w 7093"/>
                <a:gd name="T51" fmla="*/ 1432 h 2554"/>
                <a:gd name="T52" fmla="*/ 3905 w 7093"/>
                <a:gd name="T53" fmla="*/ 1621 h 2554"/>
                <a:gd name="T54" fmla="*/ 4026 w 7093"/>
                <a:gd name="T55" fmla="*/ 1999 h 2554"/>
                <a:gd name="T56" fmla="*/ 3905 w 7093"/>
                <a:gd name="T57" fmla="*/ 2323 h 2554"/>
                <a:gd name="T58" fmla="*/ 3837 w 7093"/>
                <a:gd name="T59" fmla="*/ 2445 h 2554"/>
                <a:gd name="T60" fmla="*/ 3837 w 7093"/>
                <a:gd name="T61" fmla="*/ 2553 h 2554"/>
                <a:gd name="T62" fmla="*/ 5849 w 7093"/>
                <a:gd name="T63" fmla="*/ 2553 h 2554"/>
                <a:gd name="T64" fmla="*/ 5849 w 7093"/>
                <a:gd name="T65" fmla="*/ 1391 h 2554"/>
                <a:gd name="T66" fmla="*/ 6282 w 7093"/>
                <a:gd name="T67" fmla="*/ 1391 h 2554"/>
                <a:gd name="T68" fmla="*/ 6295 w 7093"/>
                <a:gd name="T69" fmla="*/ 1391 h 2554"/>
                <a:gd name="T70" fmla="*/ 6538 w 7093"/>
                <a:gd name="T71" fmla="*/ 1526 h 2554"/>
                <a:gd name="T72" fmla="*/ 6741 w 7093"/>
                <a:gd name="T73" fmla="*/ 1607 h 2554"/>
                <a:gd name="T74" fmla="*/ 6984 w 7093"/>
                <a:gd name="T75" fmla="*/ 1540 h 2554"/>
                <a:gd name="T76" fmla="*/ 7079 w 7093"/>
                <a:gd name="T77" fmla="*/ 1269 h 2554"/>
                <a:gd name="T78" fmla="*/ 6984 w 7093"/>
                <a:gd name="T79" fmla="*/ 1013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93" h="2554">
                  <a:moveTo>
                    <a:pt x="6984" y="1013"/>
                  </a:moveTo>
                  <a:lnTo>
                    <a:pt x="6984" y="1013"/>
                  </a:lnTo>
                  <a:cubicBezTo>
                    <a:pt x="6917" y="959"/>
                    <a:pt x="6835" y="945"/>
                    <a:pt x="6741" y="945"/>
                  </a:cubicBezTo>
                  <a:cubicBezTo>
                    <a:pt x="6660" y="945"/>
                    <a:pt x="6606" y="972"/>
                    <a:pt x="6538" y="1026"/>
                  </a:cubicBezTo>
                  <a:cubicBezTo>
                    <a:pt x="6470" y="1067"/>
                    <a:pt x="6403" y="1135"/>
                    <a:pt x="6295" y="1135"/>
                  </a:cubicBezTo>
                  <a:cubicBezTo>
                    <a:pt x="5849" y="1135"/>
                    <a:pt x="5849" y="1135"/>
                    <a:pt x="5849" y="1135"/>
                  </a:cubicBezTo>
                  <a:cubicBezTo>
                    <a:pt x="5849" y="0"/>
                    <a:pt x="5849" y="0"/>
                    <a:pt x="5849" y="0"/>
                  </a:cubicBezTo>
                  <a:cubicBezTo>
                    <a:pt x="0" y="0"/>
                    <a:pt x="0" y="0"/>
                    <a:pt x="0" y="0"/>
                  </a:cubicBezTo>
                  <a:cubicBezTo>
                    <a:pt x="0" y="918"/>
                    <a:pt x="0" y="918"/>
                    <a:pt x="0" y="918"/>
                  </a:cubicBezTo>
                  <a:cubicBezTo>
                    <a:pt x="217" y="918"/>
                    <a:pt x="217" y="918"/>
                    <a:pt x="217" y="918"/>
                  </a:cubicBezTo>
                  <a:cubicBezTo>
                    <a:pt x="230" y="918"/>
                    <a:pt x="243" y="905"/>
                    <a:pt x="325" y="837"/>
                  </a:cubicBezTo>
                  <a:cubicBezTo>
                    <a:pt x="406" y="783"/>
                    <a:pt x="514" y="716"/>
                    <a:pt x="662" y="716"/>
                  </a:cubicBezTo>
                  <a:cubicBezTo>
                    <a:pt x="784" y="716"/>
                    <a:pt x="919" y="743"/>
                    <a:pt x="1041" y="837"/>
                  </a:cubicBezTo>
                  <a:cubicBezTo>
                    <a:pt x="1149" y="918"/>
                    <a:pt x="1230" y="1094"/>
                    <a:pt x="1216" y="1283"/>
                  </a:cubicBezTo>
                  <a:cubicBezTo>
                    <a:pt x="1216" y="1459"/>
                    <a:pt x="1149" y="1621"/>
                    <a:pt x="1041" y="1716"/>
                  </a:cubicBezTo>
                  <a:cubicBezTo>
                    <a:pt x="919" y="1810"/>
                    <a:pt x="784" y="1837"/>
                    <a:pt x="662" y="1837"/>
                  </a:cubicBezTo>
                  <a:cubicBezTo>
                    <a:pt x="514" y="1837"/>
                    <a:pt x="392" y="1756"/>
                    <a:pt x="311" y="1702"/>
                  </a:cubicBezTo>
                  <a:cubicBezTo>
                    <a:pt x="230" y="1621"/>
                    <a:pt x="217" y="1607"/>
                    <a:pt x="189" y="1607"/>
                  </a:cubicBezTo>
                  <a:cubicBezTo>
                    <a:pt x="0" y="1607"/>
                    <a:pt x="0" y="1607"/>
                    <a:pt x="0" y="1607"/>
                  </a:cubicBezTo>
                  <a:cubicBezTo>
                    <a:pt x="0" y="2553"/>
                    <a:pt x="0" y="2553"/>
                    <a:pt x="0" y="2553"/>
                  </a:cubicBezTo>
                  <a:cubicBezTo>
                    <a:pt x="3135" y="2553"/>
                    <a:pt x="3135" y="2553"/>
                    <a:pt x="3135" y="2553"/>
                  </a:cubicBezTo>
                  <a:cubicBezTo>
                    <a:pt x="3135" y="2472"/>
                    <a:pt x="3135" y="2472"/>
                    <a:pt x="3135" y="2472"/>
                  </a:cubicBezTo>
                  <a:cubicBezTo>
                    <a:pt x="3135" y="2445"/>
                    <a:pt x="3121" y="2418"/>
                    <a:pt x="3054" y="2337"/>
                  </a:cubicBezTo>
                  <a:cubicBezTo>
                    <a:pt x="2999" y="2256"/>
                    <a:pt x="2919" y="2148"/>
                    <a:pt x="2919" y="1999"/>
                  </a:cubicBezTo>
                  <a:cubicBezTo>
                    <a:pt x="2919" y="1864"/>
                    <a:pt x="2945" y="1729"/>
                    <a:pt x="3040" y="1621"/>
                  </a:cubicBezTo>
                  <a:cubicBezTo>
                    <a:pt x="3121" y="1513"/>
                    <a:pt x="3283" y="1432"/>
                    <a:pt x="3472" y="1432"/>
                  </a:cubicBezTo>
                  <a:cubicBezTo>
                    <a:pt x="3661" y="1432"/>
                    <a:pt x="3823" y="1513"/>
                    <a:pt x="3905" y="1621"/>
                  </a:cubicBezTo>
                  <a:cubicBezTo>
                    <a:pt x="3999" y="1729"/>
                    <a:pt x="4026" y="1864"/>
                    <a:pt x="4026" y="1999"/>
                  </a:cubicBezTo>
                  <a:cubicBezTo>
                    <a:pt x="4026" y="2134"/>
                    <a:pt x="3959" y="2256"/>
                    <a:pt x="3905" y="2323"/>
                  </a:cubicBezTo>
                  <a:cubicBezTo>
                    <a:pt x="3837" y="2418"/>
                    <a:pt x="3837" y="2418"/>
                    <a:pt x="3837" y="2445"/>
                  </a:cubicBezTo>
                  <a:cubicBezTo>
                    <a:pt x="3837" y="2553"/>
                    <a:pt x="3837" y="2553"/>
                    <a:pt x="3837" y="2553"/>
                  </a:cubicBezTo>
                  <a:cubicBezTo>
                    <a:pt x="5849" y="2553"/>
                    <a:pt x="5849" y="2553"/>
                    <a:pt x="5849" y="2553"/>
                  </a:cubicBezTo>
                  <a:cubicBezTo>
                    <a:pt x="5849" y="1391"/>
                    <a:pt x="5849" y="1391"/>
                    <a:pt x="5849" y="1391"/>
                  </a:cubicBezTo>
                  <a:cubicBezTo>
                    <a:pt x="6282" y="1391"/>
                    <a:pt x="6282" y="1391"/>
                    <a:pt x="6282" y="1391"/>
                  </a:cubicBezTo>
                  <a:cubicBezTo>
                    <a:pt x="6295" y="1391"/>
                    <a:pt x="6295" y="1391"/>
                    <a:pt x="6295" y="1391"/>
                  </a:cubicBezTo>
                  <a:cubicBezTo>
                    <a:pt x="6403" y="1391"/>
                    <a:pt x="6470" y="1472"/>
                    <a:pt x="6538" y="1526"/>
                  </a:cubicBezTo>
                  <a:cubicBezTo>
                    <a:pt x="6606" y="1580"/>
                    <a:pt x="6660" y="1607"/>
                    <a:pt x="6741" y="1607"/>
                  </a:cubicBezTo>
                  <a:cubicBezTo>
                    <a:pt x="6835" y="1607"/>
                    <a:pt x="6917" y="1594"/>
                    <a:pt x="6984" y="1540"/>
                  </a:cubicBezTo>
                  <a:cubicBezTo>
                    <a:pt x="7038" y="1499"/>
                    <a:pt x="7079" y="1418"/>
                    <a:pt x="7079" y="1269"/>
                  </a:cubicBezTo>
                  <a:cubicBezTo>
                    <a:pt x="7092" y="1135"/>
                    <a:pt x="7038" y="1053"/>
                    <a:pt x="6984" y="1013"/>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4"/>
            <p:cNvSpPr>
              <a:spLocks noChangeArrowheads="1"/>
            </p:cNvSpPr>
            <p:nvPr/>
          </p:nvSpPr>
          <p:spPr bwMode="auto">
            <a:xfrm>
              <a:off x="8525301" y="2799292"/>
              <a:ext cx="3266752" cy="2246313"/>
            </a:xfrm>
            <a:custGeom>
              <a:avLst/>
              <a:gdLst>
                <a:gd name="T0" fmla="*/ 4702 w 5446"/>
                <a:gd name="T1" fmla="*/ 810 h 3743"/>
                <a:gd name="T2" fmla="*/ 4702 w 5446"/>
                <a:gd name="T3" fmla="*/ 810 h 3743"/>
                <a:gd name="T4" fmla="*/ 4702 w 5446"/>
                <a:gd name="T5" fmla="*/ 797 h 3743"/>
                <a:gd name="T6" fmla="*/ 4837 w 5446"/>
                <a:gd name="T7" fmla="*/ 554 h 3743"/>
                <a:gd name="T8" fmla="*/ 4932 w 5446"/>
                <a:gd name="T9" fmla="*/ 351 h 3743"/>
                <a:gd name="T10" fmla="*/ 4864 w 5446"/>
                <a:gd name="T11" fmla="*/ 108 h 3743"/>
                <a:gd name="T12" fmla="*/ 4594 w 5446"/>
                <a:gd name="T13" fmla="*/ 13 h 3743"/>
                <a:gd name="T14" fmla="*/ 4324 w 5446"/>
                <a:gd name="T15" fmla="*/ 108 h 3743"/>
                <a:gd name="T16" fmla="*/ 4256 w 5446"/>
                <a:gd name="T17" fmla="*/ 351 h 3743"/>
                <a:gd name="T18" fmla="*/ 4337 w 5446"/>
                <a:gd name="T19" fmla="*/ 554 h 3743"/>
                <a:gd name="T20" fmla="*/ 4445 w 5446"/>
                <a:gd name="T21" fmla="*/ 797 h 3743"/>
                <a:gd name="T22" fmla="*/ 4445 w 5446"/>
                <a:gd name="T23" fmla="*/ 1189 h 3743"/>
                <a:gd name="T24" fmla="*/ 0 w 5446"/>
                <a:gd name="T25" fmla="*/ 1189 h 3743"/>
                <a:gd name="T26" fmla="*/ 0 w 5446"/>
                <a:gd name="T27" fmla="*/ 2107 h 3743"/>
                <a:gd name="T28" fmla="*/ 176 w 5446"/>
                <a:gd name="T29" fmla="*/ 2107 h 3743"/>
                <a:gd name="T30" fmla="*/ 284 w 5446"/>
                <a:gd name="T31" fmla="*/ 2026 h 3743"/>
                <a:gd name="T32" fmla="*/ 622 w 5446"/>
                <a:gd name="T33" fmla="*/ 1905 h 3743"/>
                <a:gd name="T34" fmla="*/ 1000 w 5446"/>
                <a:gd name="T35" fmla="*/ 2026 h 3743"/>
                <a:gd name="T36" fmla="*/ 1189 w 5446"/>
                <a:gd name="T37" fmla="*/ 2472 h 3743"/>
                <a:gd name="T38" fmla="*/ 1000 w 5446"/>
                <a:gd name="T39" fmla="*/ 2905 h 3743"/>
                <a:gd name="T40" fmla="*/ 622 w 5446"/>
                <a:gd name="T41" fmla="*/ 3026 h 3743"/>
                <a:gd name="T42" fmla="*/ 284 w 5446"/>
                <a:gd name="T43" fmla="*/ 2891 h 3743"/>
                <a:gd name="T44" fmla="*/ 149 w 5446"/>
                <a:gd name="T45" fmla="*/ 2796 h 3743"/>
                <a:gd name="T46" fmla="*/ 0 w 5446"/>
                <a:gd name="T47" fmla="*/ 2796 h 3743"/>
                <a:gd name="T48" fmla="*/ 0 w 5446"/>
                <a:gd name="T49" fmla="*/ 3742 h 3743"/>
                <a:gd name="T50" fmla="*/ 2027 w 5446"/>
                <a:gd name="T51" fmla="*/ 3742 h 3743"/>
                <a:gd name="T52" fmla="*/ 2027 w 5446"/>
                <a:gd name="T53" fmla="*/ 3661 h 3743"/>
                <a:gd name="T54" fmla="*/ 1933 w 5446"/>
                <a:gd name="T55" fmla="*/ 3526 h 3743"/>
                <a:gd name="T56" fmla="*/ 1797 w 5446"/>
                <a:gd name="T57" fmla="*/ 3188 h 3743"/>
                <a:gd name="T58" fmla="*/ 1919 w 5446"/>
                <a:gd name="T59" fmla="*/ 2810 h 3743"/>
                <a:gd name="T60" fmla="*/ 2351 w 5446"/>
                <a:gd name="T61" fmla="*/ 2621 h 3743"/>
                <a:gd name="T62" fmla="*/ 2797 w 5446"/>
                <a:gd name="T63" fmla="*/ 2810 h 3743"/>
                <a:gd name="T64" fmla="*/ 2919 w 5446"/>
                <a:gd name="T65" fmla="*/ 3188 h 3743"/>
                <a:gd name="T66" fmla="*/ 2797 w 5446"/>
                <a:gd name="T67" fmla="*/ 3512 h 3743"/>
                <a:gd name="T68" fmla="*/ 2716 w 5446"/>
                <a:gd name="T69" fmla="*/ 3634 h 3743"/>
                <a:gd name="T70" fmla="*/ 2716 w 5446"/>
                <a:gd name="T71" fmla="*/ 3742 h 3743"/>
                <a:gd name="T72" fmla="*/ 4783 w 5446"/>
                <a:gd name="T73" fmla="*/ 3742 h 3743"/>
                <a:gd name="T74" fmla="*/ 5445 w 5446"/>
                <a:gd name="T75" fmla="*/ 1189 h 3743"/>
                <a:gd name="T76" fmla="*/ 4702 w 5446"/>
                <a:gd name="T77" fmla="*/ 1189 h 3743"/>
                <a:gd name="T78" fmla="*/ 4702 w 5446"/>
                <a:gd name="T79" fmla="*/ 810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46" h="3743">
                  <a:moveTo>
                    <a:pt x="4702" y="810"/>
                  </a:moveTo>
                  <a:lnTo>
                    <a:pt x="4702" y="810"/>
                  </a:lnTo>
                  <a:cubicBezTo>
                    <a:pt x="4702" y="797"/>
                    <a:pt x="4702" y="797"/>
                    <a:pt x="4702" y="797"/>
                  </a:cubicBezTo>
                  <a:cubicBezTo>
                    <a:pt x="4715" y="689"/>
                    <a:pt x="4783" y="621"/>
                    <a:pt x="4837" y="554"/>
                  </a:cubicBezTo>
                  <a:cubicBezTo>
                    <a:pt x="4891" y="486"/>
                    <a:pt x="4932" y="432"/>
                    <a:pt x="4932" y="351"/>
                  </a:cubicBezTo>
                  <a:cubicBezTo>
                    <a:pt x="4932" y="257"/>
                    <a:pt x="4905" y="175"/>
                    <a:pt x="4864" y="108"/>
                  </a:cubicBezTo>
                  <a:cubicBezTo>
                    <a:pt x="4810" y="54"/>
                    <a:pt x="4729" y="13"/>
                    <a:pt x="4594" y="13"/>
                  </a:cubicBezTo>
                  <a:cubicBezTo>
                    <a:pt x="4445" y="0"/>
                    <a:pt x="4378" y="41"/>
                    <a:pt x="4324" y="108"/>
                  </a:cubicBezTo>
                  <a:cubicBezTo>
                    <a:pt x="4283" y="162"/>
                    <a:pt x="4256" y="257"/>
                    <a:pt x="4256" y="351"/>
                  </a:cubicBezTo>
                  <a:cubicBezTo>
                    <a:pt x="4256" y="432"/>
                    <a:pt x="4296" y="486"/>
                    <a:pt x="4337" y="554"/>
                  </a:cubicBezTo>
                  <a:cubicBezTo>
                    <a:pt x="4378" y="621"/>
                    <a:pt x="4445" y="689"/>
                    <a:pt x="4445" y="797"/>
                  </a:cubicBezTo>
                  <a:cubicBezTo>
                    <a:pt x="4445" y="1189"/>
                    <a:pt x="4445" y="1189"/>
                    <a:pt x="4445" y="1189"/>
                  </a:cubicBezTo>
                  <a:cubicBezTo>
                    <a:pt x="0" y="1189"/>
                    <a:pt x="0" y="1189"/>
                    <a:pt x="0" y="1189"/>
                  </a:cubicBezTo>
                  <a:cubicBezTo>
                    <a:pt x="0" y="2107"/>
                    <a:pt x="0" y="2107"/>
                    <a:pt x="0" y="2107"/>
                  </a:cubicBezTo>
                  <a:cubicBezTo>
                    <a:pt x="176" y="2107"/>
                    <a:pt x="176" y="2107"/>
                    <a:pt x="176" y="2107"/>
                  </a:cubicBezTo>
                  <a:cubicBezTo>
                    <a:pt x="189" y="2107"/>
                    <a:pt x="203" y="2094"/>
                    <a:pt x="284" y="2026"/>
                  </a:cubicBezTo>
                  <a:cubicBezTo>
                    <a:pt x="365" y="1972"/>
                    <a:pt x="473" y="1905"/>
                    <a:pt x="622" y="1905"/>
                  </a:cubicBezTo>
                  <a:cubicBezTo>
                    <a:pt x="744" y="1905"/>
                    <a:pt x="878" y="1932"/>
                    <a:pt x="1000" y="2026"/>
                  </a:cubicBezTo>
                  <a:cubicBezTo>
                    <a:pt x="1108" y="2107"/>
                    <a:pt x="1189" y="2283"/>
                    <a:pt x="1189" y="2472"/>
                  </a:cubicBezTo>
                  <a:cubicBezTo>
                    <a:pt x="1176" y="2648"/>
                    <a:pt x="1108" y="2810"/>
                    <a:pt x="1000" y="2905"/>
                  </a:cubicBezTo>
                  <a:cubicBezTo>
                    <a:pt x="892" y="2999"/>
                    <a:pt x="744" y="3026"/>
                    <a:pt x="622" y="3026"/>
                  </a:cubicBezTo>
                  <a:cubicBezTo>
                    <a:pt x="473" y="3026"/>
                    <a:pt x="351" y="2945"/>
                    <a:pt x="284" y="2891"/>
                  </a:cubicBezTo>
                  <a:cubicBezTo>
                    <a:pt x="189" y="2810"/>
                    <a:pt x="176" y="2796"/>
                    <a:pt x="149" y="2796"/>
                  </a:cubicBezTo>
                  <a:cubicBezTo>
                    <a:pt x="0" y="2796"/>
                    <a:pt x="0" y="2796"/>
                    <a:pt x="0" y="2796"/>
                  </a:cubicBezTo>
                  <a:cubicBezTo>
                    <a:pt x="0" y="3742"/>
                    <a:pt x="0" y="3742"/>
                    <a:pt x="0" y="3742"/>
                  </a:cubicBezTo>
                  <a:cubicBezTo>
                    <a:pt x="2027" y="3742"/>
                    <a:pt x="2027" y="3742"/>
                    <a:pt x="2027" y="3742"/>
                  </a:cubicBezTo>
                  <a:cubicBezTo>
                    <a:pt x="2027" y="3661"/>
                    <a:pt x="2027" y="3661"/>
                    <a:pt x="2027" y="3661"/>
                  </a:cubicBezTo>
                  <a:cubicBezTo>
                    <a:pt x="2027" y="3634"/>
                    <a:pt x="2013" y="3607"/>
                    <a:pt x="1933" y="3526"/>
                  </a:cubicBezTo>
                  <a:cubicBezTo>
                    <a:pt x="1878" y="3445"/>
                    <a:pt x="1797" y="3337"/>
                    <a:pt x="1797" y="3188"/>
                  </a:cubicBezTo>
                  <a:cubicBezTo>
                    <a:pt x="1797" y="3053"/>
                    <a:pt x="1824" y="2918"/>
                    <a:pt x="1919" y="2810"/>
                  </a:cubicBezTo>
                  <a:cubicBezTo>
                    <a:pt x="2013" y="2702"/>
                    <a:pt x="2175" y="2621"/>
                    <a:pt x="2351" y="2621"/>
                  </a:cubicBezTo>
                  <a:cubicBezTo>
                    <a:pt x="2540" y="2621"/>
                    <a:pt x="2716" y="2702"/>
                    <a:pt x="2797" y="2810"/>
                  </a:cubicBezTo>
                  <a:cubicBezTo>
                    <a:pt x="2891" y="2918"/>
                    <a:pt x="2919" y="3053"/>
                    <a:pt x="2919" y="3188"/>
                  </a:cubicBezTo>
                  <a:cubicBezTo>
                    <a:pt x="2919" y="3323"/>
                    <a:pt x="2851" y="3445"/>
                    <a:pt x="2797" y="3512"/>
                  </a:cubicBezTo>
                  <a:cubicBezTo>
                    <a:pt x="2729" y="3607"/>
                    <a:pt x="2716" y="3607"/>
                    <a:pt x="2716" y="3634"/>
                  </a:cubicBezTo>
                  <a:cubicBezTo>
                    <a:pt x="2716" y="3742"/>
                    <a:pt x="2716" y="3742"/>
                    <a:pt x="2716" y="3742"/>
                  </a:cubicBezTo>
                  <a:cubicBezTo>
                    <a:pt x="4783" y="3742"/>
                    <a:pt x="4783" y="3742"/>
                    <a:pt x="4783" y="3742"/>
                  </a:cubicBezTo>
                  <a:cubicBezTo>
                    <a:pt x="5445" y="1189"/>
                    <a:pt x="5445" y="1189"/>
                    <a:pt x="5445" y="1189"/>
                  </a:cubicBezTo>
                  <a:cubicBezTo>
                    <a:pt x="4702" y="1189"/>
                    <a:pt x="4702" y="1189"/>
                    <a:pt x="4702" y="1189"/>
                  </a:cubicBezTo>
                  <a:lnTo>
                    <a:pt x="4702" y="810"/>
                  </a:ln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Freeform 5"/>
            <p:cNvSpPr>
              <a:spLocks noChangeArrowheads="1"/>
            </p:cNvSpPr>
            <p:nvPr/>
          </p:nvSpPr>
          <p:spPr bwMode="auto">
            <a:xfrm>
              <a:off x="2486437" y="4500564"/>
              <a:ext cx="2862046" cy="2958042"/>
            </a:xfrm>
            <a:custGeom>
              <a:avLst/>
              <a:gdLst>
                <a:gd name="T0" fmla="*/ 1945 w 4770"/>
                <a:gd name="T1" fmla="*/ 797 h 4931"/>
                <a:gd name="T2" fmla="*/ 1945 w 4770"/>
                <a:gd name="T3" fmla="*/ 797 h 4931"/>
                <a:gd name="T4" fmla="*/ 2067 w 4770"/>
                <a:gd name="T5" fmla="*/ 554 h 4931"/>
                <a:gd name="T6" fmla="*/ 2148 w 4770"/>
                <a:gd name="T7" fmla="*/ 351 h 4931"/>
                <a:gd name="T8" fmla="*/ 2081 w 4770"/>
                <a:gd name="T9" fmla="*/ 108 h 4931"/>
                <a:gd name="T10" fmla="*/ 1811 w 4770"/>
                <a:gd name="T11" fmla="*/ 0 h 4931"/>
                <a:gd name="T12" fmla="*/ 1540 w 4770"/>
                <a:gd name="T13" fmla="*/ 108 h 4931"/>
                <a:gd name="T14" fmla="*/ 1473 w 4770"/>
                <a:gd name="T15" fmla="*/ 351 h 4931"/>
                <a:gd name="T16" fmla="*/ 1554 w 4770"/>
                <a:gd name="T17" fmla="*/ 554 h 4931"/>
                <a:gd name="T18" fmla="*/ 1703 w 4770"/>
                <a:gd name="T19" fmla="*/ 797 h 4931"/>
                <a:gd name="T20" fmla="*/ 1703 w 4770"/>
                <a:gd name="T21" fmla="*/ 810 h 4931"/>
                <a:gd name="T22" fmla="*/ 1703 w 4770"/>
                <a:gd name="T23" fmla="*/ 1175 h 4931"/>
                <a:gd name="T24" fmla="*/ 0 w 4770"/>
                <a:gd name="T25" fmla="*/ 1175 h 4931"/>
                <a:gd name="T26" fmla="*/ 730 w 4770"/>
                <a:gd name="T27" fmla="*/ 3727 h 4931"/>
                <a:gd name="T28" fmla="*/ 2675 w 4770"/>
                <a:gd name="T29" fmla="*/ 3727 h 4931"/>
                <a:gd name="T30" fmla="*/ 2675 w 4770"/>
                <a:gd name="T31" fmla="*/ 4133 h 4931"/>
                <a:gd name="T32" fmla="*/ 2675 w 4770"/>
                <a:gd name="T33" fmla="*/ 4133 h 4931"/>
                <a:gd name="T34" fmla="*/ 2540 w 4770"/>
                <a:gd name="T35" fmla="*/ 4376 h 4931"/>
                <a:gd name="T36" fmla="*/ 2459 w 4770"/>
                <a:gd name="T37" fmla="*/ 4578 h 4931"/>
                <a:gd name="T38" fmla="*/ 2527 w 4770"/>
                <a:gd name="T39" fmla="*/ 4822 h 4931"/>
                <a:gd name="T40" fmla="*/ 2797 w 4770"/>
                <a:gd name="T41" fmla="*/ 4930 h 4931"/>
                <a:gd name="T42" fmla="*/ 3054 w 4770"/>
                <a:gd name="T43" fmla="*/ 4822 h 4931"/>
                <a:gd name="T44" fmla="*/ 3135 w 4770"/>
                <a:gd name="T45" fmla="*/ 4578 h 4931"/>
                <a:gd name="T46" fmla="*/ 3040 w 4770"/>
                <a:gd name="T47" fmla="*/ 4376 h 4931"/>
                <a:gd name="T48" fmla="*/ 2932 w 4770"/>
                <a:gd name="T49" fmla="*/ 4146 h 4931"/>
                <a:gd name="T50" fmla="*/ 2932 w 4770"/>
                <a:gd name="T51" fmla="*/ 3727 h 4931"/>
                <a:gd name="T52" fmla="*/ 4769 w 4770"/>
                <a:gd name="T53" fmla="*/ 3727 h 4931"/>
                <a:gd name="T54" fmla="*/ 4769 w 4770"/>
                <a:gd name="T55" fmla="*/ 2783 h 4931"/>
                <a:gd name="T56" fmla="*/ 4621 w 4770"/>
                <a:gd name="T57" fmla="*/ 2783 h 4931"/>
                <a:gd name="T58" fmla="*/ 4499 w 4770"/>
                <a:gd name="T59" fmla="*/ 2864 h 4931"/>
                <a:gd name="T60" fmla="*/ 4162 w 4770"/>
                <a:gd name="T61" fmla="*/ 2999 h 4931"/>
                <a:gd name="T62" fmla="*/ 3783 w 4770"/>
                <a:gd name="T63" fmla="*/ 2891 h 4931"/>
                <a:gd name="T64" fmla="*/ 3594 w 4770"/>
                <a:gd name="T65" fmla="*/ 2445 h 4931"/>
                <a:gd name="T66" fmla="*/ 3769 w 4770"/>
                <a:gd name="T67" fmla="*/ 2012 h 4931"/>
                <a:gd name="T68" fmla="*/ 4162 w 4770"/>
                <a:gd name="T69" fmla="*/ 1891 h 4931"/>
                <a:gd name="T70" fmla="*/ 4486 w 4770"/>
                <a:gd name="T71" fmla="*/ 2012 h 4931"/>
                <a:gd name="T72" fmla="*/ 4594 w 4770"/>
                <a:gd name="T73" fmla="*/ 2080 h 4931"/>
                <a:gd name="T74" fmla="*/ 4769 w 4770"/>
                <a:gd name="T75" fmla="*/ 2080 h 4931"/>
                <a:gd name="T76" fmla="*/ 4769 w 4770"/>
                <a:gd name="T77" fmla="*/ 1175 h 4931"/>
                <a:gd name="T78" fmla="*/ 1945 w 4770"/>
                <a:gd name="T79" fmla="*/ 1175 h 4931"/>
                <a:gd name="T80" fmla="*/ 1945 w 4770"/>
                <a:gd name="T81"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70" h="4931">
                  <a:moveTo>
                    <a:pt x="1945" y="797"/>
                  </a:moveTo>
                  <a:lnTo>
                    <a:pt x="1945" y="797"/>
                  </a:lnTo>
                  <a:cubicBezTo>
                    <a:pt x="1945" y="689"/>
                    <a:pt x="2013" y="621"/>
                    <a:pt x="2067" y="554"/>
                  </a:cubicBezTo>
                  <a:cubicBezTo>
                    <a:pt x="2108" y="486"/>
                    <a:pt x="2148" y="432"/>
                    <a:pt x="2148" y="351"/>
                  </a:cubicBezTo>
                  <a:cubicBezTo>
                    <a:pt x="2148" y="256"/>
                    <a:pt x="2121" y="162"/>
                    <a:pt x="2081" y="108"/>
                  </a:cubicBezTo>
                  <a:cubicBezTo>
                    <a:pt x="2027" y="40"/>
                    <a:pt x="1945" y="0"/>
                    <a:pt x="1811" y="0"/>
                  </a:cubicBezTo>
                  <a:cubicBezTo>
                    <a:pt x="1662" y="14"/>
                    <a:pt x="1594" y="54"/>
                    <a:pt x="1540" y="108"/>
                  </a:cubicBezTo>
                  <a:cubicBezTo>
                    <a:pt x="1500" y="162"/>
                    <a:pt x="1473" y="256"/>
                    <a:pt x="1473" y="351"/>
                  </a:cubicBezTo>
                  <a:cubicBezTo>
                    <a:pt x="1473" y="432"/>
                    <a:pt x="1514" y="486"/>
                    <a:pt x="1554" y="554"/>
                  </a:cubicBezTo>
                  <a:cubicBezTo>
                    <a:pt x="1608" y="621"/>
                    <a:pt x="1689" y="689"/>
                    <a:pt x="1703" y="797"/>
                  </a:cubicBezTo>
                  <a:cubicBezTo>
                    <a:pt x="1703" y="797"/>
                    <a:pt x="1703" y="797"/>
                    <a:pt x="1703" y="810"/>
                  </a:cubicBezTo>
                  <a:cubicBezTo>
                    <a:pt x="1703" y="1175"/>
                    <a:pt x="1703" y="1175"/>
                    <a:pt x="1703" y="1175"/>
                  </a:cubicBezTo>
                  <a:cubicBezTo>
                    <a:pt x="0" y="1175"/>
                    <a:pt x="0" y="1175"/>
                    <a:pt x="0" y="1175"/>
                  </a:cubicBezTo>
                  <a:cubicBezTo>
                    <a:pt x="730" y="3727"/>
                    <a:pt x="730" y="3727"/>
                    <a:pt x="730" y="3727"/>
                  </a:cubicBezTo>
                  <a:cubicBezTo>
                    <a:pt x="2675" y="3727"/>
                    <a:pt x="2675" y="3727"/>
                    <a:pt x="2675" y="3727"/>
                  </a:cubicBezTo>
                  <a:cubicBezTo>
                    <a:pt x="2675" y="4133"/>
                    <a:pt x="2675" y="4133"/>
                    <a:pt x="2675" y="4133"/>
                  </a:cubicBezTo>
                  <a:lnTo>
                    <a:pt x="2675" y="4133"/>
                  </a:lnTo>
                  <a:cubicBezTo>
                    <a:pt x="2662" y="4241"/>
                    <a:pt x="2594" y="4308"/>
                    <a:pt x="2540" y="4376"/>
                  </a:cubicBezTo>
                  <a:cubicBezTo>
                    <a:pt x="2486" y="4444"/>
                    <a:pt x="2459" y="4498"/>
                    <a:pt x="2459" y="4578"/>
                  </a:cubicBezTo>
                  <a:cubicBezTo>
                    <a:pt x="2459" y="4673"/>
                    <a:pt x="2472" y="4768"/>
                    <a:pt x="2527" y="4822"/>
                  </a:cubicBezTo>
                  <a:cubicBezTo>
                    <a:pt x="2567" y="4876"/>
                    <a:pt x="2648" y="4930"/>
                    <a:pt x="2797" y="4930"/>
                  </a:cubicBezTo>
                  <a:cubicBezTo>
                    <a:pt x="2932" y="4930"/>
                    <a:pt x="3013" y="4889"/>
                    <a:pt x="3054" y="4822"/>
                  </a:cubicBezTo>
                  <a:cubicBezTo>
                    <a:pt x="3108" y="4768"/>
                    <a:pt x="3135" y="4673"/>
                    <a:pt x="3135" y="4578"/>
                  </a:cubicBezTo>
                  <a:cubicBezTo>
                    <a:pt x="3135" y="4498"/>
                    <a:pt x="3094" y="4444"/>
                    <a:pt x="3040" y="4376"/>
                  </a:cubicBezTo>
                  <a:cubicBezTo>
                    <a:pt x="2999" y="4322"/>
                    <a:pt x="2932" y="4254"/>
                    <a:pt x="2932" y="4146"/>
                  </a:cubicBezTo>
                  <a:cubicBezTo>
                    <a:pt x="2932" y="3727"/>
                    <a:pt x="2932" y="3727"/>
                    <a:pt x="2932" y="3727"/>
                  </a:cubicBezTo>
                  <a:cubicBezTo>
                    <a:pt x="4769" y="3727"/>
                    <a:pt x="4769" y="3727"/>
                    <a:pt x="4769" y="3727"/>
                  </a:cubicBezTo>
                  <a:cubicBezTo>
                    <a:pt x="4769" y="2783"/>
                    <a:pt x="4769" y="2783"/>
                    <a:pt x="4769" y="2783"/>
                  </a:cubicBezTo>
                  <a:cubicBezTo>
                    <a:pt x="4621" y="2783"/>
                    <a:pt x="4621" y="2783"/>
                    <a:pt x="4621" y="2783"/>
                  </a:cubicBezTo>
                  <a:cubicBezTo>
                    <a:pt x="4607" y="2783"/>
                    <a:pt x="4580" y="2796"/>
                    <a:pt x="4499" y="2864"/>
                  </a:cubicBezTo>
                  <a:cubicBezTo>
                    <a:pt x="4418" y="2932"/>
                    <a:pt x="4310" y="2999"/>
                    <a:pt x="4162" y="2999"/>
                  </a:cubicBezTo>
                  <a:cubicBezTo>
                    <a:pt x="4026" y="2999"/>
                    <a:pt x="3891" y="2972"/>
                    <a:pt x="3783" y="2891"/>
                  </a:cubicBezTo>
                  <a:cubicBezTo>
                    <a:pt x="3675" y="2796"/>
                    <a:pt x="3594" y="2634"/>
                    <a:pt x="3594" y="2445"/>
                  </a:cubicBezTo>
                  <a:cubicBezTo>
                    <a:pt x="3594" y="2269"/>
                    <a:pt x="3675" y="2094"/>
                    <a:pt x="3769" y="2012"/>
                  </a:cubicBezTo>
                  <a:cubicBezTo>
                    <a:pt x="3891" y="1918"/>
                    <a:pt x="4026" y="1891"/>
                    <a:pt x="4162" y="1891"/>
                  </a:cubicBezTo>
                  <a:cubicBezTo>
                    <a:pt x="4296" y="1891"/>
                    <a:pt x="4418" y="1959"/>
                    <a:pt x="4486" y="2012"/>
                  </a:cubicBezTo>
                  <a:cubicBezTo>
                    <a:pt x="4580" y="2080"/>
                    <a:pt x="4580" y="2080"/>
                    <a:pt x="4594" y="2080"/>
                  </a:cubicBezTo>
                  <a:cubicBezTo>
                    <a:pt x="4769" y="2080"/>
                    <a:pt x="4769" y="2080"/>
                    <a:pt x="4769" y="2080"/>
                  </a:cubicBezTo>
                  <a:cubicBezTo>
                    <a:pt x="4769" y="1175"/>
                    <a:pt x="4769" y="1175"/>
                    <a:pt x="4769" y="1175"/>
                  </a:cubicBezTo>
                  <a:cubicBezTo>
                    <a:pt x="1945" y="1175"/>
                    <a:pt x="1945" y="1175"/>
                    <a:pt x="1945" y="1175"/>
                  </a:cubicBezTo>
                  <a:lnTo>
                    <a:pt x="1945" y="79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
            <p:cNvSpPr>
              <a:spLocks noChangeArrowheads="1"/>
            </p:cNvSpPr>
            <p:nvPr/>
          </p:nvSpPr>
          <p:spPr bwMode="auto">
            <a:xfrm>
              <a:off x="4771840" y="4500564"/>
              <a:ext cx="3589462" cy="2958042"/>
            </a:xfrm>
            <a:custGeom>
              <a:avLst/>
              <a:gdLst>
                <a:gd name="T0" fmla="*/ 3742 w 5985"/>
                <a:gd name="T1" fmla="*/ 797 h 4931"/>
                <a:gd name="T2" fmla="*/ 3742 w 5985"/>
                <a:gd name="T3" fmla="*/ 797 h 4931"/>
                <a:gd name="T4" fmla="*/ 3864 w 5985"/>
                <a:gd name="T5" fmla="*/ 554 h 4931"/>
                <a:gd name="T6" fmla="*/ 3945 w 5985"/>
                <a:gd name="T7" fmla="*/ 351 h 4931"/>
                <a:gd name="T8" fmla="*/ 3878 w 5985"/>
                <a:gd name="T9" fmla="*/ 108 h 4931"/>
                <a:gd name="T10" fmla="*/ 3607 w 5985"/>
                <a:gd name="T11" fmla="*/ 0 h 4931"/>
                <a:gd name="T12" fmla="*/ 3337 w 5985"/>
                <a:gd name="T13" fmla="*/ 108 h 4931"/>
                <a:gd name="T14" fmla="*/ 3270 w 5985"/>
                <a:gd name="T15" fmla="*/ 351 h 4931"/>
                <a:gd name="T16" fmla="*/ 3364 w 5985"/>
                <a:gd name="T17" fmla="*/ 554 h 4931"/>
                <a:gd name="T18" fmla="*/ 3499 w 5985"/>
                <a:gd name="T19" fmla="*/ 797 h 4931"/>
                <a:gd name="T20" fmla="*/ 3499 w 5985"/>
                <a:gd name="T21" fmla="*/ 810 h 4931"/>
                <a:gd name="T22" fmla="*/ 3499 w 5985"/>
                <a:gd name="T23" fmla="*/ 1175 h 4931"/>
                <a:gd name="T24" fmla="*/ 1230 w 5985"/>
                <a:gd name="T25" fmla="*/ 1175 h 4931"/>
                <a:gd name="T26" fmla="*/ 1230 w 5985"/>
                <a:gd name="T27" fmla="*/ 2310 h 4931"/>
                <a:gd name="T28" fmla="*/ 797 w 5985"/>
                <a:gd name="T29" fmla="*/ 2310 h 4931"/>
                <a:gd name="T30" fmla="*/ 554 w 5985"/>
                <a:gd name="T31" fmla="*/ 2188 h 4931"/>
                <a:gd name="T32" fmla="*/ 352 w 5985"/>
                <a:gd name="T33" fmla="*/ 2107 h 4931"/>
                <a:gd name="T34" fmla="*/ 108 w 5985"/>
                <a:gd name="T35" fmla="*/ 2188 h 4931"/>
                <a:gd name="T36" fmla="*/ 0 w 5985"/>
                <a:gd name="T37" fmla="*/ 2445 h 4931"/>
                <a:gd name="T38" fmla="*/ 108 w 5985"/>
                <a:gd name="T39" fmla="*/ 2715 h 4931"/>
                <a:gd name="T40" fmla="*/ 352 w 5985"/>
                <a:gd name="T41" fmla="*/ 2783 h 4931"/>
                <a:gd name="T42" fmla="*/ 554 w 5985"/>
                <a:gd name="T43" fmla="*/ 2702 h 4931"/>
                <a:gd name="T44" fmla="*/ 797 w 5985"/>
                <a:gd name="T45" fmla="*/ 2553 h 4931"/>
                <a:gd name="T46" fmla="*/ 811 w 5985"/>
                <a:gd name="T47" fmla="*/ 2553 h 4931"/>
                <a:gd name="T48" fmla="*/ 1230 w 5985"/>
                <a:gd name="T49" fmla="*/ 2553 h 4931"/>
                <a:gd name="T50" fmla="*/ 1230 w 5985"/>
                <a:gd name="T51" fmla="*/ 3727 h 4931"/>
                <a:gd name="T52" fmla="*/ 2837 w 5985"/>
                <a:gd name="T53" fmla="*/ 3727 h 4931"/>
                <a:gd name="T54" fmla="*/ 2837 w 5985"/>
                <a:gd name="T55" fmla="*/ 4133 h 4931"/>
                <a:gd name="T56" fmla="*/ 2837 w 5985"/>
                <a:gd name="T57" fmla="*/ 4133 h 4931"/>
                <a:gd name="T58" fmla="*/ 2702 w 5985"/>
                <a:gd name="T59" fmla="*/ 4376 h 4931"/>
                <a:gd name="T60" fmla="*/ 2607 w 5985"/>
                <a:gd name="T61" fmla="*/ 4578 h 4931"/>
                <a:gd name="T62" fmla="*/ 2689 w 5985"/>
                <a:gd name="T63" fmla="*/ 4822 h 4931"/>
                <a:gd name="T64" fmla="*/ 2946 w 5985"/>
                <a:gd name="T65" fmla="*/ 4930 h 4931"/>
                <a:gd name="T66" fmla="*/ 3216 w 5985"/>
                <a:gd name="T67" fmla="*/ 4822 h 4931"/>
                <a:gd name="T68" fmla="*/ 3283 w 5985"/>
                <a:gd name="T69" fmla="*/ 4578 h 4931"/>
                <a:gd name="T70" fmla="*/ 3202 w 5985"/>
                <a:gd name="T71" fmla="*/ 4376 h 4931"/>
                <a:gd name="T72" fmla="*/ 3094 w 5985"/>
                <a:gd name="T73" fmla="*/ 4146 h 4931"/>
                <a:gd name="T74" fmla="*/ 3094 w 5985"/>
                <a:gd name="T75" fmla="*/ 3727 h 4931"/>
                <a:gd name="T76" fmla="*/ 5984 w 5985"/>
                <a:gd name="T77" fmla="*/ 3727 h 4931"/>
                <a:gd name="T78" fmla="*/ 5984 w 5985"/>
                <a:gd name="T79" fmla="*/ 2783 h 4931"/>
                <a:gd name="T80" fmla="*/ 5836 w 5985"/>
                <a:gd name="T81" fmla="*/ 2783 h 4931"/>
                <a:gd name="T82" fmla="*/ 5714 w 5985"/>
                <a:gd name="T83" fmla="*/ 2864 h 4931"/>
                <a:gd name="T84" fmla="*/ 5377 w 5985"/>
                <a:gd name="T85" fmla="*/ 2999 h 4931"/>
                <a:gd name="T86" fmla="*/ 4999 w 5985"/>
                <a:gd name="T87" fmla="*/ 2891 h 4931"/>
                <a:gd name="T88" fmla="*/ 4810 w 5985"/>
                <a:gd name="T89" fmla="*/ 2445 h 4931"/>
                <a:gd name="T90" fmla="*/ 4985 w 5985"/>
                <a:gd name="T91" fmla="*/ 2012 h 4931"/>
                <a:gd name="T92" fmla="*/ 5377 w 5985"/>
                <a:gd name="T93" fmla="*/ 1891 h 4931"/>
                <a:gd name="T94" fmla="*/ 5701 w 5985"/>
                <a:gd name="T95" fmla="*/ 2012 h 4931"/>
                <a:gd name="T96" fmla="*/ 5809 w 5985"/>
                <a:gd name="T97" fmla="*/ 2080 h 4931"/>
                <a:gd name="T98" fmla="*/ 5984 w 5985"/>
                <a:gd name="T99" fmla="*/ 2080 h 4931"/>
                <a:gd name="T100" fmla="*/ 5984 w 5985"/>
                <a:gd name="T101" fmla="*/ 1175 h 4931"/>
                <a:gd name="T102" fmla="*/ 3742 w 5985"/>
                <a:gd name="T103" fmla="*/ 1175 h 4931"/>
                <a:gd name="T104" fmla="*/ 3742 w 5985"/>
                <a:gd name="T105"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85" h="4931">
                  <a:moveTo>
                    <a:pt x="3742" y="797"/>
                  </a:moveTo>
                  <a:lnTo>
                    <a:pt x="3742" y="797"/>
                  </a:lnTo>
                  <a:cubicBezTo>
                    <a:pt x="3742" y="689"/>
                    <a:pt x="3810" y="621"/>
                    <a:pt x="3864" y="554"/>
                  </a:cubicBezTo>
                  <a:cubicBezTo>
                    <a:pt x="3904" y="486"/>
                    <a:pt x="3945" y="432"/>
                    <a:pt x="3945" y="351"/>
                  </a:cubicBezTo>
                  <a:cubicBezTo>
                    <a:pt x="3945" y="256"/>
                    <a:pt x="3918" y="162"/>
                    <a:pt x="3878" y="108"/>
                  </a:cubicBezTo>
                  <a:cubicBezTo>
                    <a:pt x="3824" y="40"/>
                    <a:pt x="3756" y="0"/>
                    <a:pt x="3607" y="0"/>
                  </a:cubicBezTo>
                  <a:cubicBezTo>
                    <a:pt x="3472" y="14"/>
                    <a:pt x="3391" y="54"/>
                    <a:pt x="3337" y="108"/>
                  </a:cubicBezTo>
                  <a:cubicBezTo>
                    <a:pt x="3297" y="162"/>
                    <a:pt x="3270" y="256"/>
                    <a:pt x="3270" y="351"/>
                  </a:cubicBezTo>
                  <a:cubicBezTo>
                    <a:pt x="3270" y="432"/>
                    <a:pt x="3310" y="486"/>
                    <a:pt x="3364" y="554"/>
                  </a:cubicBezTo>
                  <a:cubicBezTo>
                    <a:pt x="3418" y="621"/>
                    <a:pt x="3486" y="689"/>
                    <a:pt x="3499" y="797"/>
                  </a:cubicBezTo>
                  <a:cubicBezTo>
                    <a:pt x="3499" y="797"/>
                    <a:pt x="3499" y="797"/>
                    <a:pt x="3499" y="810"/>
                  </a:cubicBezTo>
                  <a:cubicBezTo>
                    <a:pt x="3499" y="1175"/>
                    <a:pt x="3499" y="1175"/>
                    <a:pt x="3499" y="1175"/>
                  </a:cubicBezTo>
                  <a:cubicBezTo>
                    <a:pt x="1230" y="1175"/>
                    <a:pt x="1230" y="1175"/>
                    <a:pt x="1230" y="1175"/>
                  </a:cubicBezTo>
                  <a:cubicBezTo>
                    <a:pt x="1230" y="2310"/>
                    <a:pt x="1230" y="2310"/>
                    <a:pt x="1230" y="2310"/>
                  </a:cubicBezTo>
                  <a:cubicBezTo>
                    <a:pt x="797" y="2310"/>
                    <a:pt x="797" y="2310"/>
                    <a:pt x="797" y="2310"/>
                  </a:cubicBezTo>
                  <a:cubicBezTo>
                    <a:pt x="676" y="2310"/>
                    <a:pt x="608" y="2242"/>
                    <a:pt x="554" y="2188"/>
                  </a:cubicBezTo>
                  <a:cubicBezTo>
                    <a:pt x="486" y="2148"/>
                    <a:pt x="432" y="2107"/>
                    <a:pt x="352" y="2107"/>
                  </a:cubicBezTo>
                  <a:cubicBezTo>
                    <a:pt x="257" y="2107"/>
                    <a:pt x="162" y="2134"/>
                    <a:pt x="108" y="2188"/>
                  </a:cubicBezTo>
                  <a:cubicBezTo>
                    <a:pt x="41" y="2229"/>
                    <a:pt x="0" y="2310"/>
                    <a:pt x="0" y="2445"/>
                  </a:cubicBezTo>
                  <a:cubicBezTo>
                    <a:pt x="0" y="2593"/>
                    <a:pt x="54" y="2661"/>
                    <a:pt x="108" y="2715"/>
                  </a:cubicBezTo>
                  <a:cubicBezTo>
                    <a:pt x="162" y="2756"/>
                    <a:pt x="257" y="2783"/>
                    <a:pt x="352" y="2783"/>
                  </a:cubicBezTo>
                  <a:cubicBezTo>
                    <a:pt x="432" y="2783"/>
                    <a:pt x="486" y="2742"/>
                    <a:pt x="554" y="2702"/>
                  </a:cubicBezTo>
                  <a:cubicBezTo>
                    <a:pt x="622" y="2648"/>
                    <a:pt x="689" y="2567"/>
                    <a:pt x="797" y="2553"/>
                  </a:cubicBezTo>
                  <a:cubicBezTo>
                    <a:pt x="811" y="2553"/>
                    <a:pt x="811" y="2553"/>
                    <a:pt x="811" y="2553"/>
                  </a:cubicBezTo>
                  <a:cubicBezTo>
                    <a:pt x="1230" y="2553"/>
                    <a:pt x="1230" y="2553"/>
                    <a:pt x="1230" y="2553"/>
                  </a:cubicBezTo>
                  <a:cubicBezTo>
                    <a:pt x="1230" y="3727"/>
                    <a:pt x="1230" y="3727"/>
                    <a:pt x="1230" y="3727"/>
                  </a:cubicBezTo>
                  <a:cubicBezTo>
                    <a:pt x="2837" y="3727"/>
                    <a:pt x="2837" y="3727"/>
                    <a:pt x="2837" y="3727"/>
                  </a:cubicBezTo>
                  <a:cubicBezTo>
                    <a:pt x="2837" y="4133"/>
                    <a:pt x="2837" y="4133"/>
                    <a:pt x="2837" y="4133"/>
                  </a:cubicBezTo>
                  <a:lnTo>
                    <a:pt x="2837" y="4133"/>
                  </a:lnTo>
                  <a:cubicBezTo>
                    <a:pt x="2824" y="4241"/>
                    <a:pt x="2756" y="4308"/>
                    <a:pt x="2702" y="4376"/>
                  </a:cubicBezTo>
                  <a:cubicBezTo>
                    <a:pt x="2648" y="4444"/>
                    <a:pt x="2607" y="4498"/>
                    <a:pt x="2607" y="4578"/>
                  </a:cubicBezTo>
                  <a:cubicBezTo>
                    <a:pt x="2607" y="4673"/>
                    <a:pt x="2635" y="4768"/>
                    <a:pt x="2689" y="4822"/>
                  </a:cubicBezTo>
                  <a:cubicBezTo>
                    <a:pt x="2729" y="4876"/>
                    <a:pt x="2810" y="4930"/>
                    <a:pt x="2946" y="4930"/>
                  </a:cubicBezTo>
                  <a:cubicBezTo>
                    <a:pt x="3094" y="4930"/>
                    <a:pt x="3162" y="4889"/>
                    <a:pt x="3216" y="4822"/>
                  </a:cubicBezTo>
                  <a:cubicBezTo>
                    <a:pt x="3256" y="4768"/>
                    <a:pt x="3283" y="4673"/>
                    <a:pt x="3283" y="4578"/>
                  </a:cubicBezTo>
                  <a:cubicBezTo>
                    <a:pt x="3283" y="4498"/>
                    <a:pt x="3256" y="4444"/>
                    <a:pt x="3202" y="4376"/>
                  </a:cubicBezTo>
                  <a:cubicBezTo>
                    <a:pt x="3162" y="4322"/>
                    <a:pt x="3094" y="4254"/>
                    <a:pt x="3094" y="4146"/>
                  </a:cubicBezTo>
                  <a:cubicBezTo>
                    <a:pt x="3094" y="3727"/>
                    <a:pt x="3094" y="3727"/>
                    <a:pt x="3094" y="3727"/>
                  </a:cubicBezTo>
                  <a:cubicBezTo>
                    <a:pt x="5984" y="3727"/>
                    <a:pt x="5984" y="3727"/>
                    <a:pt x="5984" y="3727"/>
                  </a:cubicBezTo>
                  <a:cubicBezTo>
                    <a:pt x="5984" y="2783"/>
                    <a:pt x="5984" y="2783"/>
                    <a:pt x="5984" y="2783"/>
                  </a:cubicBezTo>
                  <a:cubicBezTo>
                    <a:pt x="5836" y="2783"/>
                    <a:pt x="5836" y="2783"/>
                    <a:pt x="5836" y="2783"/>
                  </a:cubicBezTo>
                  <a:cubicBezTo>
                    <a:pt x="5822" y="2783"/>
                    <a:pt x="5795" y="2796"/>
                    <a:pt x="5714" y="2864"/>
                  </a:cubicBezTo>
                  <a:cubicBezTo>
                    <a:pt x="5633" y="2932"/>
                    <a:pt x="5525" y="2999"/>
                    <a:pt x="5377" y="2999"/>
                  </a:cubicBezTo>
                  <a:cubicBezTo>
                    <a:pt x="5242" y="2999"/>
                    <a:pt x="5107" y="2972"/>
                    <a:pt x="4999" y="2891"/>
                  </a:cubicBezTo>
                  <a:cubicBezTo>
                    <a:pt x="4891" y="2796"/>
                    <a:pt x="4810" y="2634"/>
                    <a:pt x="4810" y="2445"/>
                  </a:cubicBezTo>
                  <a:cubicBezTo>
                    <a:pt x="4810" y="2269"/>
                    <a:pt x="4877" y="2094"/>
                    <a:pt x="4985" y="2012"/>
                  </a:cubicBezTo>
                  <a:cubicBezTo>
                    <a:pt x="5107" y="1918"/>
                    <a:pt x="5242" y="1891"/>
                    <a:pt x="5377" y="1891"/>
                  </a:cubicBezTo>
                  <a:cubicBezTo>
                    <a:pt x="5511" y="1891"/>
                    <a:pt x="5633" y="1959"/>
                    <a:pt x="5701" y="2012"/>
                  </a:cubicBezTo>
                  <a:cubicBezTo>
                    <a:pt x="5795" y="2080"/>
                    <a:pt x="5795" y="2080"/>
                    <a:pt x="5809" y="2080"/>
                  </a:cubicBezTo>
                  <a:cubicBezTo>
                    <a:pt x="5984" y="2080"/>
                    <a:pt x="5984" y="2080"/>
                    <a:pt x="5984" y="2080"/>
                  </a:cubicBezTo>
                  <a:cubicBezTo>
                    <a:pt x="5984" y="1175"/>
                    <a:pt x="5984" y="1175"/>
                    <a:pt x="5984" y="1175"/>
                  </a:cubicBezTo>
                  <a:cubicBezTo>
                    <a:pt x="3742" y="1175"/>
                    <a:pt x="3742" y="1175"/>
                    <a:pt x="3742" y="1175"/>
                  </a:cubicBezTo>
                  <a:lnTo>
                    <a:pt x="3742" y="79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7"/>
            <p:cNvSpPr>
              <a:spLocks noChangeArrowheads="1"/>
            </p:cNvSpPr>
            <p:nvPr/>
          </p:nvSpPr>
          <p:spPr bwMode="auto">
            <a:xfrm>
              <a:off x="7787305" y="4500564"/>
              <a:ext cx="3565655" cy="2958042"/>
            </a:xfrm>
            <a:custGeom>
              <a:avLst/>
              <a:gdLst>
                <a:gd name="T0" fmla="*/ 3728 w 5944"/>
                <a:gd name="T1" fmla="*/ 797 h 4931"/>
                <a:gd name="T2" fmla="*/ 3728 w 5944"/>
                <a:gd name="T3" fmla="*/ 797 h 4931"/>
                <a:gd name="T4" fmla="*/ 3836 w 5944"/>
                <a:gd name="T5" fmla="*/ 554 h 4931"/>
                <a:gd name="T6" fmla="*/ 3917 w 5944"/>
                <a:gd name="T7" fmla="*/ 351 h 4931"/>
                <a:gd name="T8" fmla="*/ 3849 w 5944"/>
                <a:gd name="T9" fmla="*/ 108 h 4931"/>
                <a:gd name="T10" fmla="*/ 3593 w 5944"/>
                <a:gd name="T11" fmla="*/ 0 h 4931"/>
                <a:gd name="T12" fmla="*/ 3323 w 5944"/>
                <a:gd name="T13" fmla="*/ 108 h 4931"/>
                <a:gd name="T14" fmla="*/ 3255 w 5944"/>
                <a:gd name="T15" fmla="*/ 351 h 4931"/>
                <a:gd name="T16" fmla="*/ 3336 w 5944"/>
                <a:gd name="T17" fmla="*/ 554 h 4931"/>
                <a:gd name="T18" fmla="*/ 3471 w 5944"/>
                <a:gd name="T19" fmla="*/ 797 h 4931"/>
                <a:gd name="T20" fmla="*/ 3471 w 5944"/>
                <a:gd name="T21" fmla="*/ 810 h 4931"/>
                <a:gd name="T22" fmla="*/ 3471 w 5944"/>
                <a:gd name="T23" fmla="*/ 1175 h 4931"/>
                <a:gd name="T24" fmla="*/ 1228 w 5944"/>
                <a:gd name="T25" fmla="*/ 1175 h 4931"/>
                <a:gd name="T26" fmla="*/ 1228 w 5944"/>
                <a:gd name="T27" fmla="*/ 2310 h 4931"/>
                <a:gd name="T28" fmla="*/ 783 w 5944"/>
                <a:gd name="T29" fmla="*/ 2310 h 4931"/>
                <a:gd name="T30" fmla="*/ 553 w 5944"/>
                <a:gd name="T31" fmla="*/ 2188 h 4931"/>
                <a:gd name="T32" fmla="*/ 351 w 5944"/>
                <a:gd name="T33" fmla="*/ 2107 h 4931"/>
                <a:gd name="T34" fmla="*/ 108 w 5944"/>
                <a:gd name="T35" fmla="*/ 2188 h 4931"/>
                <a:gd name="T36" fmla="*/ 0 w 5944"/>
                <a:gd name="T37" fmla="*/ 2445 h 4931"/>
                <a:gd name="T38" fmla="*/ 108 w 5944"/>
                <a:gd name="T39" fmla="*/ 2715 h 4931"/>
                <a:gd name="T40" fmla="*/ 351 w 5944"/>
                <a:gd name="T41" fmla="*/ 2783 h 4931"/>
                <a:gd name="T42" fmla="*/ 553 w 5944"/>
                <a:gd name="T43" fmla="*/ 2702 h 4931"/>
                <a:gd name="T44" fmla="*/ 796 w 5944"/>
                <a:gd name="T45" fmla="*/ 2553 h 4931"/>
                <a:gd name="T46" fmla="*/ 796 w 5944"/>
                <a:gd name="T47" fmla="*/ 2553 h 4931"/>
                <a:gd name="T48" fmla="*/ 1228 w 5944"/>
                <a:gd name="T49" fmla="*/ 2553 h 4931"/>
                <a:gd name="T50" fmla="*/ 1228 w 5944"/>
                <a:gd name="T51" fmla="*/ 3727 h 4931"/>
                <a:gd name="T52" fmla="*/ 2444 w 5944"/>
                <a:gd name="T53" fmla="*/ 3727 h 4931"/>
                <a:gd name="T54" fmla="*/ 2444 w 5944"/>
                <a:gd name="T55" fmla="*/ 4133 h 4931"/>
                <a:gd name="T56" fmla="*/ 2444 w 5944"/>
                <a:gd name="T57" fmla="*/ 4133 h 4931"/>
                <a:gd name="T58" fmla="*/ 2309 w 5944"/>
                <a:gd name="T59" fmla="*/ 4376 h 4931"/>
                <a:gd name="T60" fmla="*/ 2228 w 5944"/>
                <a:gd name="T61" fmla="*/ 4578 h 4931"/>
                <a:gd name="T62" fmla="*/ 2296 w 5944"/>
                <a:gd name="T63" fmla="*/ 4822 h 4931"/>
                <a:gd name="T64" fmla="*/ 2566 w 5944"/>
                <a:gd name="T65" fmla="*/ 4930 h 4931"/>
                <a:gd name="T66" fmla="*/ 2822 w 5944"/>
                <a:gd name="T67" fmla="*/ 4822 h 4931"/>
                <a:gd name="T68" fmla="*/ 2904 w 5944"/>
                <a:gd name="T69" fmla="*/ 4578 h 4931"/>
                <a:gd name="T70" fmla="*/ 2822 w 5944"/>
                <a:gd name="T71" fmla="*/ 4376 h 4931"/>
                <a:gd name="T72" fmla="*/ 2701 w 5944"/>
                <a:gd name="T73" fmla="*/ 4146 h 4931"/>
                <a:gd name="T74" fmla="*/ 2701 w 5944"/>
                <a:gd name="T75" fmla="*/ 3727 h 4931"/>
                <a:gd name="T76" fmla="*/ 5281 w 5944"/>
                <a:gd name="T77" fmla="*/ 3727 h 4931"/>
                <a:gd name="T78" fmla="*/ 5943 w 5944"/>
                <a:gd name="T79" fmla="*/ 1175 h 4931"/>
                <a:gd name="T80" fmla="*/ 3728 w 5944"/>
                <a:gd name="T81" fmla="*/ 1175 h 4931"/>
                <a:gd name="T82" fmla="*/ 3728 w 5944"/>
                <a:gd name="T83"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944" h="4931">
                  <a:moveTo>
                    <a:pt x="3728" y="797"/>
                  </a:moveTo>
                  <a:lnTo>
                    <a:pt x="3728" y="797"/>
                  </a:lnTo>
                  <a:cubicBezTo>
                    <a:pt x="3728" y="689"/>
                    <a:pt x="3795" y="621"/>
                    <a:pt x="3836" y="554"/>
                  </a:cubicBezTo>
                  <a:cubicBezTo>
                    <a:pt x="3890" y="486"/>
                    <a:pt x="3917" y="432"/>
                    <a:pt x="3917" y="351"/>
                  </a:cubicBezTo>
                  <a:cubicBezTo>
                    <a:pt x="3917" y="256"/>
                    <a:pt x="3903" y="162"/>
                    <a:pt x="3849" y="108"/>
                  </a:cubicBezTo>
                  <a:cubicBezTo>
                    <a:pt x="3809" y="40"/>
                    <a:pt x="3728" y="0"/>
                    <a:pt x="3593" y="0"/>
                  </a:cubicBezTo>
                  <a:cubicBezTo>
                    <a:pt x="3444" y="14"/>
                    <a:pt x="3363" y="54"/>
                    <a:pt x="3323" y="108"/>
                  </a:cubicBezTo>
                  <a:cubicBezTo>
                    <a:pt x="3269" y="162"/>
                    <a:pt x="3255" y="256"/>
                    <a:pt x="3255" y="351"/>
                  </a:cubicBezTo>
                  <a:cubicBezTo>
                    <a:pt x="3255" y="432"/>
                    <a:pt x="3282" y="486"/>
                    <a:pt x="3336" y="554"/>
                  </a:cubicBezTo>
                  <a:cubicBezTo>
                    <a:pt x="3390" y="621"/>
                    <a:pt x="3458" y="689"/>
                    <a:pt x="3471" y="797"/>
                  </a:cubicBezTo>
                  <a:cubicBezTo>
                    <a:pt x="3471" y="797"/>
                    <a:pt x="3471" y="797"/>
                    <a:pt x="3471" y="810"/>
                  </a:cubicBezTo>
                  <a:cubicBezTo>
                    <a:pt x="3471" y="1175"/>
                    <a:pt x="3471" y="1175"/>
                    <a:pt x="3471" y="1175"/>
                  </a:cubicBezTo>
                  <a:cubicBezTo>
                    <a:pt x="1228" y="1175"/>
                    <a:pt x="1228" y="1175"/>
                    <a:pt x="1228" y="1175"/>
                  </a:cubicBezTo>
                  <a:cubicBezTo>
                    <a:pt x="1228" y="2310"/>
                    <a:pt x="1228" y="2310"/>
                    <a:pt x="1228" y="2310"/>
                  </a:cubicBezTo>
                  <a:cubicBezTo>
                    <a:pt x="783" y="2310"/>
                    <a:pt x="783" y="2310"/>
                    <a:pt x="783" y="2310"/>
                  </a:cubicBezTo>
                  <a:cubicBezTo>
                    <a:pt x="675" y="2310"/>
                    <a:pt x="607" y="2242"/>
                    <a:pt x="553" y="2188"/>
                  </a:cubicBezTo>
                  <a:cubicBezTo>
                    <a:pt x="485" y="2148"/>
                    <a:pt x="431" y="2107"/>
                    <a:pt x="351" y="2107"/>
                  </a:cubicBezTo>
                  <a:cubicBezTo>
                    <a:pt x="257" y="2107"/>
                    <a:pt x="162" y="2134"/>
                    <a:pt x="108" y="2188"/>
                  </a:cubicBezTo>
                  <a:cubicBezTo>
                    <a:pt x="41" y="2229"/>
                    <a:pt x="0" y="2310"/>
                    <a:pt x="0" y="2445"/>
                  </a:cubicBezTo>
                  <a:cubicBezTo>
                    <a:pt x="0" y="2593"/>
                    <a:pt x="54" y="2661"/>
                    <a:pt x="108" y="2715"/>
                  </a:cubicBezTo>
                  <a:cubicBezTo>
                    <a:pt x="162" y="2756"/>
                    <a:pt x="257" y="2783"/>
                    <a:pt x="351" y="2783"/>
                  </a:cubicBezTo>
                  <a:cubicBezTo>
                    <a:pt x="431" y="2783"/>
                    <a:pt x="485" y="2742"/>
                    <a:pt x="553" y="2702"/>
                  </a:cubicBezTo>
                  <a:cubicBezTo>
                    <a:pt x="621" y="2648"/>
                    <a:pt x="688" y="2567"/>
                    <a:pt x="796" y="2553"/>
                  </a:cubicBezTo>
                  <a:lnTo>
                    <a:pt x="796" y="2553"/>
                  </a:lnTo>
                  <a:cubicBezTo>
                    <a:pt x="1228" y="2553"/>
                    <a:pt x="1228" y="2553"/>
                    <a:pt x="1228" y="2553"/>
                  </a:cubicBezTo>
                  <a:cubicBezTo>
                    <a:pt x="1228" y="3727"/>
                    <a:pt x="1228" y="3727"/>
                    <a:pt x="1228" y="3727"/>
                  </a:cubicBezTo>
                  <a:cubicBezTo>
                    <a:pt x="2444" y="3727"/>
                    <a:pt x="2444" y="3727"/>
                    <a:pt x="2444" y="3727"/>
                  </a:cubicBezTo>
                  <a:cubicBezTo>
                    <a:pt x="2444" y="4133"/>
                    <a:pt x="2444" y="4133"/>
                    <a:pt x="2444" y="4133"/>
                  </a:cubicBezTo>
                  <a:lnTo>
                    <a:pt x="2444" y="4133"/>
                  </a:lnTo>
                  <a:cubicBezTo>
                    <a:pt x="2444" y="4241"/>
                    <a:pt x="2363" y="4308"/>
                    <a:pt x="2309" y="4376"/>
                  </a:cubicBezTo>
                  <a:cubicBezTo>
                    <a:pt x="2269" y="4444"/>
                    <a:pt x="2228" y="4498"/>
                    <a:pt x="2228" y="4578"/>
                  </a:cubicBezTo>
                  <a:cubicBezTo>
                    <a:pt x="2228" y="4673"/>
                    <a:pt x="2241" y="4768"/>
                    <a:pt x="2296" y="4822"/>
                  </a:cubicBezTo>
                  <a:cubicBezTo>
                    <a:pt x="2350" y="4876"/>
                    <a:pt x="2417" y="4930"/>
                    <a:pt x="2566" y="4930"/>
                  </a:cubicBezTo>
                  <a:cubicBezTo>
                    <a:pt x="2701" y="4930"/>
                    <a:pt x="2782" y="4889"/>
                    <a:pt x="2822" y="4822"/>
                  </a:cubicBezTo>
                  <a:cubicBezTo>
                    <a:pt x="2876" y="4768"/>
                    <a:pt x="2904" y="4673"/>
                    <a:pt x="2904" y="4578"/>
                  </a:cubicBezTo>
                  <a:cubicBezTo>
                    <a:pt x="2904" y="4498"/>
                    <a:pt x="2863" y="4444"/>
                    <a:pt x="2822" y="4376"/>
                  </a:cubicBezTo>
                  <a:cubicBezTo>
                    <a:pt x="2768" y="4322"/>
                    <a:pt x="2701" y="4254"/>
                    <a:pt x="2701" y="4146"/>
                  </a:cubicBezTo>
                  <a:cubicBezTo>
                    <a:pt x="2701" y="3727"/>
                    <a:pt x="2701" y="3727"/>
                    <a:pt x="2701" y="3727"/>
                  </a:cubicBezTo>
                  <a:cubicBezTo>
                    <a:pt x="5281" y="3727"/>
                    <a:pt x="5281" y="3727"/>
                    <a:pt x="5281" y="3727"/>
                  </a:cubicBezTo>
                  <a:cubicBezTo>
                    <a:pt x="5943" y="1175"/>
                    <a:pt x="5943" y="1175"/>
                    <a:pt x="5943" y="1175"/>
                  </a:cubicBezTo>
                  <a:cubicBezTo>
                    <a:pt x="3728" y="1175"/>
                    <a:pt x="3728" y="1175"/>
                    <a:pt x="3728" y="1175"/>
                  </a:cubicBezTo>
                  <a:lnTo>
                    <a:pt x="3728" y="79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8"/>
            <p:cNvSpPr>
              <a:spLocks noChangeArrowheads="1"/>
            </p:cNvSpPr>
            <p:nvPr/>
          </p:nvSpPr>
          <p:spPr bwMode="auto">
            <a:xfrm>
              <a:off x="2973143" y="6892397"/>
              <a:ext cx="2375340" cy="1460500"/>
            </a:xfrm>
            <a:custGeom>
              <a:avLst/>
              <a:gdLst>
                <a:gd name="T0" fmla="*/ 2337 w 3959"/>
                <a:gd name="T1" fmla="*/ 162 h 2433"/>
                <a:gd name="T2" fmla="*/ 2337 w 3959"/>
                <a:gd name="T3" fmla="*/ 162 h 2433"/>
                <a:gd name="T4" fmla="*/ 2418 w 3959"/>
                <a:gd name="T5" fmla="*/ 270 h 2433"/>
                <a:gd name="T6" fmla="*/ 2540 w 3959"/>
                <a:gd name="T7" fmla="*/ 594 h 2433"/>
                <a:gd name="T8" fmla="*/ 2418 w 3959"/>
                <a:gd name="T9" fmla="*/ 986 h 2433"/>
                <a:gd name="T10" fmla="*/ 1972 w 3959"/>
                <a:gd name="T11" fmla="*/ 1162 h 2433"/>
                <a:gd name="T12" fmla="*/ 1540 w 3959"/>
                <a:gd name="T13" fmla="*/ 986 h 2433"/>
                <a:gd name="T14" fmla="*/ 1419 w 3959"/>
                <a:gd name="T15" fmla="*/ 594 h 2433"/>
                <a:gd name="T16" fmla="*/ 1553 w 3959"/>
                <a:gd name="T17" fmla="*/ 257 h 2433"/>
                <a:gd name="T18" fmla="*/ 1648 w 3959"/>
                <a:gd name="T19" fmla="*/ 135 h 2433"/>
                <a:gd name="T20" fmla="*/ 1648 w 3959"/>
                <a:gd name="T21" fmla="*/ 0 h 2433"/>
                <a:gd name="T22" fmla="*/ 0 w 3959"/>
                <a:gd name="T23" fmla="*/ 0 h 2433"/>
                <a:gd name="T24" fmla="*/ 513 w 3959"/>
                <a:gd name="T25" fmla="*/ 1811 h 2433"/>
                <a:gd name="T26" fmla="*/ 729 w 3959"/>
                <a:gd name="T27" fmla="*/ 2148 h 2433"/>
                <a:gd name="T28" fmla="*/ 729 w 3959"/>
                <a:gd name="T29" fmla="*/ 2148 h 2433"/>
                <a:gd name="T30" fmla="*/ 1297 w 3959"/>
                <a:gd name="T31" fmla="*/ 2432 h 2433"/>
                <a:gd name="T32" fmla="*/ 3958 w 3959"/>
                <a:gd name="T33" fmla="*/ 2432 h 2433"/>
                <a:gd name="T34" fmla="*/ 3958 w 3959"/>
                <a:gd name="T35" fmla="*/ 1554 h 2433"/>
                <a:gd name="T36" fmla="*/ 3810 w 3959"/>
                <a:gd name="T37" fmla="*/ 1554 h 2433"/>
                <a:gd name="T38" fmla="*/ 3688 w 3959"/>
                <a:gd name="T39" fmla="*/ 1635 h 2433"/>
                <a:gd name="T40" fmla="*/ 3351 w 3959"/>
                <a:gd name="T41" fmla="*/ 1770 h 2433"/>
                <a:gd name="T42" fmla="*/ 2972 w 3959"/>
                <a:gd name="T43" fmla="*/ 1648 h 2433"/>
                <a:gd name="T44" fmla="*/ 2783 w 3959"/>
                <a:gd name="T45" fmla="*/ 1216 h 2433"/>
                <a:gd name="T46" fmla="*/ 2958 w 3959"/>
                <a:gd name="T47" fmla="*/ 784 h 2433"/>
                <a:gd name="T48" fmla="*/ 3351 w 3959"/>
                <a:gd name="T49" fmla="*/ 662 h 2433"/>
                <a:gd name="T50" fmla="*/ 3675 w 3959"/>
                <a:gd name="T51" fmla="*/ 784 h 2433"/>
                <a:gd name="T52" fmla="*/ 3783 w 3959"/>
                <a:gd name="T53" fmla="*/ 851 h 2433"/>
                <a:gd name="T54" fmla="*/ 3958 w 3959"/>
                <a:gd name="T55" fmla="*/ 851 h 2433"/>
                <a:gd name="T56" fmla="*/ 3958 w 3959"/>
                <a:gd name="T57" fmla="*/ 0 h 2433"/>
                <a:gd name="T58" fmla="*/ 2337 w 3959"/>
                <a:gd name="T59" fmla="*/ 0 h 2433"/>
                <a:gd name="T60" fmla="*/ 2337 w 3959"/>
                <a:gd name="T61" fmla="*/ 162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59" h="2433">
                  <a:moveTo>
                    <a:pt x="2337" y="162"/>
                  </a:moveTo>
                  <a:lnTo>
                    <a:pt x="2337" y="162"/>
                  </a:lnTo>
                  <a:cubicBezTo>
                    <a:pt x="2337" y="176"/>
                    <a:pt x="2351" y="176"/>
                    <a:pt x="2418" y="270"/>
                  </a:cubicBezTo>
                  <a:cubicBezTo>
                    <a:pt x="2472" y="338"/>
                    <a:pt x="2540" y="460"/>
                    <a:pt x="2540" y="594"/>
                  </a:cubicBezTo>
                  <a:cubicBezTo>
                    <a:pt x="2540" y="730"/>
                    <a:pt x="2513" y="865"/>
                    <a:pt x="2418" y="986"/>
                  </a:cubicBezTo>
                  <a:cubicBezTo>
                    <a:pt x="2337" y="1094"/>
                    <a:pt x="2162" y="1162"/>
                    <a:pt x="1972" y="1162"/>
                  </a:cubicBezTo>
                  <a:cubicBezTo>
                    <a:pt x="1797" y="1162"/>
                    <a:pt x="1635" y="1081"/>
                    <a:pt x="1540" y="986"/>
                  </a:cubicBezTo>
                  <a:cubicBezTo>
                    <a:pt x="1445" y="865"/>
                    <a:pt x="1419" y="730"/>
                    <a:pt x="1419" y="594"/>
                  </a:cubicBezTo>
                  <a:cubicBezTo>
                    <a:pt x="1419" y="446"/>
                    <a:pt x="1499" y="338"/>
                    <a:pt x="1553" y="257"/>
                  </a:cubicBezTo>
                  <a:cubicBezTo>
                    <a:pt x="1621" y="176"/>
                    <a:pt x="1648" y="149"/>
                    <a:pt x="1648" y="135"/>
                  </a:cubicBezTo>
                  <a:cubicBezTo>
                    <a:pt x="1648" y="0"/>
                    <a:pt x="1648" y="0"/>
                    <a:pt x="1648" y="0"/>
                  </a:cubicBezTo>
                  <a:cubicBezTo>
                    <a:pt x="0" y="0"/>
                    <a:pt x="0" y="0"/>
                    <a:pt x="0" y="0"/>
                  </a:cubicBezTo>
                  <a:cubicBezTo>
                    <a:pt x="513" y="1811"/>
                    <a:pt x="513" y="1811"/>
                    <a:pt x="513" y="1811"/>
                  </a:cubicBezTo>
                  <a:cubicBezTo>
                    <a:pt x="554" y="1932"/>
                    <a:pt x="621" y="2053"/>
                    <a:pt x="729" y="2148"/>
                  </a:cubicBezTo>
                  <a:lnTo>
                    <a:pt x="729" y="2148"/>
                  </a:lnTo>
                  <a:cubicBezTo>
                    <a:pt x="865" y="2324"/>
                    <a:pt x="1081" y="2432"/>
                    <a:pt x="1297" y="2432"/>
                  </a:cubicBezTo>
                  <a:cubicBezTo>
                    <a:pt x="3958" y="2432"/>
                    <a:pt x="3958" y="2432"/>
                    <a:pt x="3958" y="2432"/>
                  </a:cubicBezTo>
                  <a:cubicBezTo>
                    <a:pt x="3958" y="1554"/>
                    <a:pt x="3958" y="1554"/>
                    <a:pt x="3958" y="1554"/>
                  </a:cubicBezTo>
                  <a:cubicBezTo>
                    <a:pt x="3810" y="1554"/>
                    <a:pt x="3810" y="1554"/>
                    <a:pt x="3810" y="1554"/>
                  </a:cubicBezTo>
                  <a:cubicBezTo>
                    <a:pt x="3796" y="1554"/>
                    <a:pt x="3769" y="1567"/>
                    <a:pt x="3688" y="1635"/>
                  </a:cubicBezTo>
                  <a:cubicBezTo>
                    <a:pt x="3607" y="1702"/>
                    <a:pt x="3499" y="1770"/>
                    <a:pt x="3351" y="1770"/>
                  </a:cubicBezTo>
                  <a:cubicBezTo>
                    <a:pt x="3215" y="1770"/>
                    <a:pt x="3080" y="1743"/>
                    <a:pt x="2972" y="1648"/>
                  </a:cubicBezTo>
                  <a:cubicBezTo>
                    <a:pt x="2864" y="1567"/>
                    <a:pt x="2783" y="1405"/>
                    <a:pt x="2783" y="1216"/>
                  </a:cubicBezTo>
                  <a:cubicBezTo>
                    <a:pt x="2783" y="1040"/>
                    <a:pt x="2864" y="865"/>
                    <a:pt x="2958" y="784"/>
                  </a:cubicBezTo>
                  <a:cubicBezTo>
                    <a:pt x="3080" y="689"/>
                    <a:pt x="3215" y="662"/>
                    <a:pt x="3351" y="662"/>
                  </a:cubicBezTo>
                  <a:cubicBezTo>
                    <a:pt x="3485" y="662"/>
                    <a:pt x="3607" y="730"/>
                    <a:pt x="3675" y="784"/>
                  </a:cubicBezTo>
                  <a:cubicBezTo>
                    <a:pt x="3769" y="851"/>
                    <a:pt x="3769" y="851"/>
                    <a:pt x="3783" y="851"/>
                  </a:cubicBezTo>
                  <a:cubicBezTo>
                    <a:pt x="3958" y="851"/>
                    <a:pt x="3958" y="851"/>
                    <a:pt x="3958" y="851"/>
                  </a:cubicBezTo>
                  <a:cubicBezTo>
                    <a:pt x="3958" y="0"/>
                    <a:pt x="3958" y="0"/>
                    <a:pt x="3958" y="0"/>
                  </a:cubicBezTo>
                  <a:cubicBezTo>
                    <a:pt x="2337" y="0"/>
                    <a:pt x="2337" y="0"/>
                    <a:pt x="2337" y="0"/>
                  </a:cubicBezTo>
                  <a:lnTo>
                    <a:pt x="2337" y="162"/>
                  </a:ln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Freeform 9"/>
            <p:cNvSpPr>
              <a:spLocks noChangeArrowheads="1"/>
            </p:cNvSpPr>
            <p:nvPr/>
          </p:nvSpPr>
          <p:spPr bwMode="auto">
            <a:xfrm>
              <a:off x="3597397" y="9599084"/>
              <a:ext cx="706254" cy="664105"/>
            </a:xfrm>
            <a:custGeom>
              <a:avLst/>
              <a:gdLst>
                <a:gd name="T0" fmla="*/ 608 w 1176"/>
                <a:gd name="T1" fmla="*/ 351 h 1109"/>
                <a:gd name="T2" fmla="*/ 608 w 1176"/>
                <a:gd name="T3" fmla="*/ 351 h 1109"/>
                <a:gd name="T4" fmla="*/ 365 w 1176"/>
                <a:gd name="T5" fmla="*/ 419 h 1109"/>
                <a:gd name="T6" fmla="*/ 149 w 1176"/>
                <a:gd name="T7" fmla="*/ 487 h 1109"/>
                <a:gd name="T8" fmla="*/ 14 w 1176"/>
                <a:gd name="T9" fmla="*/ 703 h 1109"/>
                <a:gd name="T10" fmla="*/ 122 w 1176"/>
                <a:gd name="T11" fmla="*/ 973 h 1109"/>
                <a:gd name="T12" fmla="*/ 379 w 1176"/>
                <a:gd name="T13" fmla="*/ 1108 h 1109"/>
                <a:gd name="T14" fmla="*/ 595 w 1176"/>
                <a:gd name="T15" fmla="*/ 1000 h 1109"/>
                <a:gd name="T16" fmla="*/ 689 w 1176"/>
                <a:gd name="T17" fmla="*/ 797 h 1109"/>
                <a:gd name="T18" fmla="*/ 784 w 1176"/>
                <a:gd name="T19" fmla="*/ 527 h 1109"/>
                <a:gd name="T20" fmla="*/ 797 w 1176"/>
                <a:gd name="T21" fmla="*/ 527 h 1109"/>
                <a:gd name="T22" fmla="*/ 1175 w 1176"/>
                <a:gd name="T23" fmla="*/ 189 h 1109"/>
                <a:gd name="T24" fmla="*/ 1014 w 1176"/>
                <a:gd name="T25" fmla="*/ 0 h 1109"/>
                <a:gd name="T26" fmla="*/ 608 w 1176"/>
                <a:gd name="T27" fmla="*/ 351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6" h="1109">
                  <a:moveTo>
                    <a:pt x="608" y="351"/>
                  </a:moveTo>
                  <a:lnTo>
                    <a:pt x="608" y="351"/>
                  </a:lnTo>
                  <a:cubicBezTo>
                    <a:pt x="527" y="419"/>
                    <a:pt x="433" y="406"/>
                    <a:pt x="365" y="419"/>
                  </a:cubicBezTo>
                  <a:cubicBezTo>
                    <a:pt x="284" y="433"/>
                    <a:pt x="216" y="433"/>
                    <a:pt x="149" y="487"/>
                  </a:cubicBezTo>
                  <a:cubicBezTo>
                    <a:pt x="81" y="554"/>
                    <a:pt x="27" y="622"/>
                    <a:pt x="14" y="703"/>
                  </a:cubicBezTo>
                  <a:cubicBezTo>
                    <a:pt x="0" y="784"/>
                    <a:pt x="27" y="865"/>
                    <a:pt x="122" y="973"/>
                  </a:cubicBezTo>
                  <a:cubicBezTo>
                    <a:pt x="216" y="1081"/>
                    <a:pt x="297" y="1108"/>
                    <a:pt x="379" y="1108"/>
                  </a:cubicBezTo>
                  <a:cubicBezTo>
                    <a:pt x="446" y="1095"/>
                    <a:pt x="527" y="1054"/>
                    <a:pt x="595" y="1000"/>
                  </a:cubicBezTo>
                  <a:cubicBezTo>
                    <a:pt x="662" y="946"/>
                    <a:pt x="676" y="878"/>
                    <a:pt x="689" y="797"/>
                  </a:cubicBezTo>
                  <a:cubicBezTo>
                    <a:pt x="703" y="716"/>
                    <a:pt x="703" y="608"/>
                    <a:pt x="784" y="527"/>
                  </a:cubicBezTo>
                  <a:cubicBezTo>
                    <a:pt x="784" y="527"/>
                    <a:pt x="784" y="527"/>
                    <a:pt x="797" y="527"/>
                  </a:cubicBezTo>
                  <a:cubicBezTo>
                    <a:pt x="1175" y="189"/>
                    <a:pt x="1175" y="189"/>
                    <a:pt x="1175" y="189"/>
                  </a:cubicBezTo>
                  <a:cubicBezTo>
                    <a:pt x="1014" y="0"/>
                    <a:pt x="1014" y="0"/>
                    <a:pt x="1014" y="0"/>
                  </a:cubicBezTo>
                  <a:lnTo>
                    <a:pt x="608" y="351"/>
                  </a:lnTo>
                </a:path>
              </a:pathLst>
            </a:custGeom>
            <a:solidFill>
              <a:schemeClr val="bg1">
                <a:lumMod val="7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0"/>
            <p:cNvSpPr>
              <a:spLocks noChangeArrowheads="1"/>
            </p:cNvSpPr>
            <p:nvPr/>
          </p:nvSpPr>
          <p:spPr bwMode="auto">
            <a:xfrm>
              <a:off x="4771841" y="6892397"/>
              <a:ext cx="3541849" cy="1460500"/>
            </a:xfrm>
            <a:custGeom>
              <a:avLst/>
              <a:gdLst>
                <a:gd name="T0" fmla="*/ 5795 w 5904"/>
                <a:gd name="T1" fmla="*/ 946 h 2433"/>
                <a:gd name="T2" fmla="*/ 5795 w 5904"/>
                <a:gd name="T3" fmla="*/ 946 h 2433"/>
                <a:gd name="T4" fmla="*/ 5552 w 5904"/>
                <a:gd name="T5" fmla="*/ 878 h 2433"/>
                <a:gd name="T6" fmla="*/ 5350 w 5904"/>
                <a:gd name="T7" fmla="*/ 959 h 2433"/>
                <a:gd name="T8" fmla="*/ 5107 w 5904"/>
                <a:gd name="T9" fmla="*/ 1081 h 2433"/>
                <a:gd name="T10" fmla="*/ 4675 w 5904"/>
                <a:gd name="T11" fmla="*/ 1081 h 2433"/>
                <a:gd name="T12" fmla="*/ 4675 w 5904"/>
                <a:gd name="T13" fmla="*/ 0 h 2433"/>
                <a:gd name="T14" fmla="*/ 3310 w 5904"/>
                <a:gd name="T15" fmla="*/ 0 h 2433"/>
                <a:gd name="T16" fmla="*/ 3310 w 5904"/>
                <a:gd name="T17" fmla="*/ 162 h 2433"/>
                <a:gd name="T18" fmla="*/ 3378 w 5904"/>
                <a:gd name="T19" fmla="*/ 270 h 2433"/>
                <a:gd name="T20" fmla="*/ 3499 w 5904"/>
                <a:gd name="T21" fmla="*/ 594 h 2433"/>
                <a:gd name="T22" fmla="*/ 3391 w 5904"/>
                <a:gd name="T23" fmla="*/ 986 h 2433"/>
                <a:gd name="T24" fmla="*/ 2946 w 5904"/>
                <a:gd name="T25" fmla="*/ 1162 h 2433"/>
                <a:gd name="T26" fmla="*/ 2513 w 5904"/>
                <a:gd name="T27" fmla="*/ 986 h 2433"/>
                <a:gd name="T28" fmla="*/ 2391 w 5904"/>
                <a:gd name="T29" fmla="*/ 594 h 2433"/>
                <a:gd name="T30" fmla="*/ 2527 w 5904"/>
                <a:gd name="T31" fmla="*/ 257 h 2433"/>
                <a:gd name="T32" fmla="*/ 2621 w 5904"/>
                <a:gd name="T33" fmla="*/ 135 h 2433"/>
                <a:gd name="T34" fmla="*/ 2621 w 5904"/>
                <a:gd name="T35" fmla="*/ 0 h 2433"/>
                <a:gd name="T36" fmla="*/ 1230 w 5904"/>
                <a:gd name="T37" fmla="*/ 0 h 2433"/>
                <a:gd name="T38" fmla="*/ 1230 w 5904"/>
                <a:gd name="T39" fmla="*/ 1081 h 2433"/>
                <a:gd name="T40" fmla="*/ 784 w 5904"/>
                <a:gd name="T41" fmla="*/ 1081 h 2433"/>
                <a:gd name="T42" fmla="*/ 554 w 5904"/>
                <a:gd name="T43" fmla="*/ 959 h 2433"/>
                <a:gd name="T44" fmla="*/ 352 w 5904"/>
                <a:gd name="T45" fmla="*/ 878 h 2433"/>
                <a:gd name="T46" fmla="*/ 108 w 5904"/>
                <a:gd name="T47" fmla="*/ 946 h 2433"/>
                <a:gd name="T48" fmla="*/ 0 w 5904"/>
                <a:gd name="T49" fmla="*/ 1216 h 2433"/>
                <a:gd name="T50" fmla="*/ 108 w 5904"/>
                <a:gd name="T51" fmla="*/ 1486 h 2433"/>
                <a:gd name="T52" fmla="*/ 352 w 5904"/>
                <a:gd name="T53" fmla="*/ 1554 h 2433"/>
                <a:gd name="T54" fmla="*/ 554 w 5904"/>
                <a:gd name="T55" fmla="*/ 1472 h 2433"/>
                <a:gd name="T56" fmla="*/ 797 w 5904"/>
                <a:gd name="T57" fmla="*/ 1324 h 2433"/>
                <a:gd name="T58" fmla="*/ 797 w 5904"/>
                <a:gd name="T59" fmla="*/ 1324 h 2433"/>
                <a:gd name="T60" fmla="*/ 1230 w 5904"/>
                <a:gd name="T61" fmla="*/ 1324 h 2433"/>
                <a:gd name="T62" fmla="*/ 1230 w 5904"/>
                <a:gd name="T63" fmla="*/ 2432 h 2433"/>
                <a:gd name="T64" fmla="*/ 4675 w 5904"/>
                <a:gd name="T65" fmla="*/ 2432 h 2433"/>
                <a:gd name="T66" fmla="*/ 4675 w 5904"/>
                <a:gd name="T67" fmla="*/ 1324 h 2433"/>
                <a:gd name="T68" fmla="*/ 5093 w 5904"/>
                <a:gd name="T69" fmla="*/ 1324 h 2433"/>
                <a:gd name="T70" fmla="*/ 5107 w 5904"/>
                <a:gd name="T71" fmla="*/ 1324 h 2433"/>
                <a:gd name="T72" fmla="*/ 5350 w 5904"/>
                <a:gd name="T73" fmla="*/ 1472 h 2433"/>
                <a:gd name="T74" fmla="*/ 5552 w 5904"/>
                <a:gd name="T75" fmla="*/ 1554 h 2433"/>
                <a:gd name="T76" fmla="*/ 5795 w 5904"/>
                <a:gd name="T77" fmla="*/ 1486 h 2433"/>
                <a:gd name="T78" fmla="*/ 5890 w 5904"/>
                <a:gd name="T79" fmla="*/ 1216 h 2433"/>
                <a:gd name="T80" fmla="*/ 5795 w 5904"/>
                <a:gd name="T81" fmla="*/ 946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04" h="2433">
                  <a:moveTo>
                    <a:pt x="5795" y="946"/>
                  </a:moveTo>
                  <a:lnTo>
                    <a:pt x="5795" y="946"/>
                  </a:lnTo>
                  <a:cubicBezTo>
                    <a:pt x="5741" y="905"/>
                    <a:pt x="5647" y="878"/>
                    <a:pt x="5552" y="878"/>
                  </a:cubicBezTo>
                  <a:cubicBezTo>
                    <a:pt x="5471" y="878"/>
                    <a:pt x="5417" y="919"/>
                    <a:pt x="5350" y="959"/>
                  </a:cubicBezTo>
                  <a:cubicBezTo>
                    <a:pt x="5283" y="1013"/>
                    <a:pt x="5215" y="1081"/>
                    <a:pt x="5107" y="1081"/>
                  </a:cubicBezTo>
                  <a:cubicBezTo>
                    <a:pt x="4675" y="1081"/>
                    <a:pt x="4675" y="1081"/>
                    <a:pt x="4675" y="1081"/>
                  </a:cubicBezTo>
                  <a:cubicBezTo>
                    <a:pt x="4675" y="0"/>
                    <a:pt x="4675" y="0"/>
                    <a:pt x="4675" y="0"/>
                  </a:cubicBezTo>
                  <a:cubicBezTo>
                    <a:pt x="3310" y="0"/>
                    <a:pt x="3310" y="0"/>
                    <a:pt x="3310" y="0"/>
                  </a:cubicBezTo>
                  <a:cubicBezTo>
                    <a:pt x="3310" y="162"/>
                    <a:pt x="3310" y="162"/>
                    <a:pt x="3310" y="162"/>
                  </a:cubicBezTo>
                  <a:cubicBezTo>
                    <a:pt x="3310" y="176"/>
                    <a:pt x="3324" y="176"/>
                    <a:pt x="3378" y="270"/>
                  </a:cubicBezTo>
                  <a:cubicBezTo>
                    <a:pt x="3432" y="338"/>
                    <a:pt x="3499" y="460"/>
                    <a:pt x="3499" y="594"/>
                  </a:cubicBezTo>
                  <a:cubicBezTo>
                    <a:pt x="3499" y="730"/>
                    <a:pt x="3486" y="865"/>
                    <a:pt x="3391" y="986"/>
                  </a:cubicBezTo>
                  <a:cubicBezTo>
                    <a:pt x="3297" y="1094"/>
                    <a:pt x="3134" y="1162"/>
                    <a:pt x="2946" y="1162"/>
                  </a:cubicBezTo>
                  <a:cubicBezTo>
                    <a:pt x="2756" y="1162"/>
                    <a:pt x="2594" y="1081"/>
                    <a:pt x="2513" y="986"/>
                  </a:cubicBezTo>
                  <a:cubicBezTo>
                    <a:pt x="2419" y="865"/>
                    <a:pt x="2391" y="730"/>
                    <a:pt x="2391" y="594"/>
                  </a:cubicBezTo>
                  <a:cubicBezTo>
                    <a:pt x="2391" y="446"/>
                    <a:pt x="2473" y="338"/>
                    <a:pt x="2527" y="257"/>
                  </a:cubicBezTo>
                  <a:cubicBezTo>
                    <a:pt x="2594" y="176"/>
                    <a:pt x="2607" y="149"/>
                    <a:pt x="2621" y="135"/>
                  </a:cubicBezTo>
                  <a:cubicBezTo>
                    <a:pt x="2621" y="0"/>
                    <a:pt x="2621" y="0"/>
                    <a:pt x="2621" y="0"/>
                  </a:cubicBezTo>
                  <a:cubicBezTo>
                    <a:pt x="1230" y="0"/>
                    <a:pt x="1230" y="0"/>
                    <a:pt x="1230" y="0"/>
                  </a:cubicBezTo>
                  <a:cubicBezTo>
                    <a:pt x="1230" y="1081"/>
                    <a:pt x="1230" y="1081"/>
                    <a:pt x="1230" y="1081"/>
                  </a:cubicBezTo>
                  <a:cubicBezTo>
                    <a:pt x="784" y="1081"/>
                    <a:pt x="784" y="1081"/>
                    <a:pt x="784" y="1081"/>
                  </a:cubicBezTo>
                  <a:cubicBezTo>
                    <a:pt x="676" y="1081"/>
                    <a:pt x="608" y="1013"/>
                    <a:pt x="554" y="959"/>
                  </a:cubicBezTo>
                  <a:cubicBezTo>
                    <a:pt x="486" y="919"/>
                    <a:pt x="419" y="878"/>
                    <a:pt x="352" y="878"/>
                  </a:cubicBezTo>
                  <a:cubicBezTo>
                    <a:pt x="257" y="878"/>
                    <a:pt x="162" y="905"/>
                    <a:pt x="108" y="946"/>
                  </a:cubicBezTo>
                  <a:cubicBezTo>
                    <a:pt x="41" y="1000"/>
                    <a:pt x="0" y="1081"/>
                    <a:pt x="0" y="1216"/>
                  </a:cubicBezTo>
                  <a:cubicBezTo>
                    <a:pt x="0" y="1364"/>
                    <a:pt x="54" y="1432"/>
                    <a:pt x="108" y="1486"/>
                  </a:cubicBezTo>
                  <a:cubicBezTo>
                    <a:pt x="162" y="1527"/>
                    <a:pt x="244" y="1554"/>
                    <a:pt x="352" y="1554"/>
                  </a:cubicBezTo>
                  <a:cubicBezTo>
                    <a:pt x="432" y="1554"/>
                    <a:pt x="486" y="1513"/>
                    <a:pt x="554" y="1472"/>
                  </a:cubicBezTo>
                  <a:cubicBezTo>
                    <a:pt x="622" y="1418"/>
                    <a:pt x="689" y="1338"/>
                    <a:pt x="797" y="1324"/>
                  </a:cubicBezTo>
                  <a:lnTo>
                    <a:pt x="797" y="1324"/>
                  </a:lnTo>
                  <a:cubicBezTo>
                    <a:pt x="1230" y="1324"/>
                    <a:pt x="1230" y="1324"/>
                    <a:pt x="1230" y="1324"/>
                  </a:cubicBezTo>
                  <a:cubicBezTo>
                    <a:pt x="1230" y="2432"/>
                    <a:pt x="1230" y="2432"/>
                    <a:pt x="1230" y="2432"/>
                  </a:cubicBezTo>
                  <a:cubicBezTo>
                    <a:pt x="4675" y="2432"/>
                    <a:pt x="4675" y="2432"/>
                    <a:pt x="4675" y="2432"/>
                  </a:cubicBezTo>
                  <a:cubicBezTo>
                    <a:pt x="4675" y="1324"/>
                    <a:pt x="4675" y="1324"/>
                    <a:pt x="4675" y="1324"/>
                  </a:cubicBezTo>
                  <a:cubicBezTo>
                    <a:pt x="5093" y="1324"/>
                    <a:pt x="5093" y="1324"/>
                    <a:pt x="5093" y="1324"/>
                  </a:cubicBezTo>
                  <a:cubicBezTo>
                    <a:pt x="5107" y="1324"/>
                    <a:pt x="5107" y="1324"/>
                    <a:pt x="5107" y="1324"/>
                  </a:cubicBezTo>
                  <a:cubicBezTo>
                    <a:pt x="5215" y="1338"/>
                    <a:pt x="5283" y="1418"/>
                    <a:pt x="5350" y="1472"/>
                  </a:cubicBezTo>
                  <a:cubicBezTo>
                    <a:pt x="5417" y="1513"/>
                    <a:pt x="5471" y="1554"/>
                    <a:pt x="5552" y="1554"/>
                  </a:cubicBezTo>
                  <a:cubicBezTo>
                    <a:pt x="5647" y="1554"/>
                    <a:pt x="5727" y="1527"/>
                    <a:pt x="5795" y="1486"/>
                  </a:cubicBezTo>
                  <a:cubicBezTo>
                    <a:pt x="5849" y="1432"/>
                    <a:pt x="5890" y="1364"/>
                    <a:pt x="5890" y="1216"/>
                  </a:cubicBezTo>
                  <a:cubicBezTo>
                    <a:pt x="5903" y="1081"/>
                    <a:pt x="5862" y="1000"/>
                    <a:pt x="5795" y="946"/>
                  </a:cubicBez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11"/>
            <p:cNvSpPr>
              <a:spLocks noChangeArrowheads="1"/>
            </p:cNvSpPr>
            <p:nvPr/>
          </p:nvSpPr>
          <p:spPr bwMode="auto">
            <a:xfrm>
              <a:off x="9271232" y="9599084"/>
              <a:ext cx="698318" cy="664105"/>
            </a:xfrm>
            <a:custGeom>
              <a:avLst/>
              <a:gdLst>
                <a:gd name="T0" fmla="*/ 608 w 1163"/>
                <a:gd name="T1" fmla="*/ 351 h 1109"/>
                <a:gd name="T2" fmla="*/ 608 w 1163"/>
                <a:gd name="T3" fmla="*/ 351 h 1109"/>
                <a:gd name="T4" fmla="*/ 351 w 1163"/>
                <a:gd name="T5" fmla="*/ 419 h 1109"/>
                <a:gd name="T6" fmla="*/ 149 w 1163"/>
                <a:gd name="T7" fmla="*/ 487 h 1109"/>
                <a:gd name="T8" fmla="*/ 14 w 1163"/>
                <a:gd name="T9" fmla="*/ 703 h 1109"/>
                <a:gd name="T10" fmla="*/ 108 w 1163"/>
                <a:gd name="T11" fmla="*/ 973 h 1109"/>
                <a:gd name="T12" fmla="*/ 365 w 1163"/>
                <a:gd name="T13" fmla="*/ 1108 h 1109"/>
                <a:gd name="T14" fmla="*/ 595 w 1163"/>
                <a:gd name="T15" fmla="*/ 1000 h 1109"/>
                <a:gd name="T16" fmla="*/ 690 w 1163"/>
                <a:gd name="T17" fmla="*/ 797 h 1109"/>
                <a:gd name="T18" fmla="*/ 784 w 1163"/>
                <a:gd name="T19" fmla="*/ 527 h 1109"/>
                <a:gd name="T20" fmla="*/ 784 w 1163"/>
                <a:gd name="T21" fmla="*/ 527 h 1109"/>
                <a:gd name="T22" fmla="*/ 1162 w 1163"/>
                <a:gd name="T23" fmla="*/ 189 h 1109"/>
                <a:gd name="T24" fmla="*/ 1000 w 1163"/>
                <a:gd name="T25" fmla="*/ 0 h 1109"/>
                <a:gd name="T26" fmla="*/ 608 w 1163"/>
                <a:gd name="T27" fmla="*/ 351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3" h="1109">
                  <a:moveTo>
                    <a:pt x="608" y="351"/>
                  </a:moveTo>
                  <a:lnTo>
                    <a:pt x="608" y="351"/>
                  </a:lnTo>
                  <a:cubicBezTo>
                    <a:pt x="527" y="419"/>
                    <a:pt x="433" y="406"/>
                    <a:pt x="351" y="419"/>
                  </a:cubicBezTo>
                  <a:cubicBezTo>
                    <a:pt x="271" y="433"/>
                    <a:pt x="203" y="433"/>
                    <a:pt x="149" y="487"/>
                  </a:cubicBezTo>
                  <a:cubicBezTo>
                    <a:pt x="81" y="554"/>
                    <a:pt x="27" y="622"/>
                    <a:pt x="14" y="703"/>
                  </a:cubicBezTo>
                  <a:cubicBezTo>
                    <a:pt x="0" y="784"/>
                    <a:pt x="14" y="865"/>
                    <a:pt x="108" y="973"/>
                  </a:cubicBezTo>
                  <a:cubicBezTo>
                    <a:pt x="203" y="1081"/>
                    <a:pt x="284" y="1108"/>
                    <a:pt x="365" y="1108"/>
                  </a:cubicBezTo>
                  <a:cubicBezTo>
                    <a:pt x="446" y="1095"/>
                    <a:pt x="514" y="1054"/>
                    <a:pt x="595" y="1000"/>
                  </a:cubicBezTo>
                  <a:cubicBezTo>
                    <a:pt x="649" y="946"/>
                    <a:pt x="676" y="878"/>
                    <a:pt x="690" y="797"/>
                  </a:cubicBezTo>
                  <a:cubicBezTo>
                    <a:pt x="703" y="716"/>
                    <a:pt x="703" y="608"/>
                    <a:pt x="784" y="527"/>
                  </a:cubicBezTo>
                  <a:lnTo>
                    <a:pt x="784" y="527"/>
                  </a:lnTo>
                  <a:cubicBezTo>
                    <a:pt x="1162" y="189"/>
                    <a:pt x="1162" y="189"/>
                    <a:pt x="1162" y="189"/>
                  </a:cubicBezTo>
                  <a:cubicBezTo>
                    <a:pt x="1000" y="0"/>
                    <a:pt x="1000" y="0"/>
                    <a:pt x="1000" y="0"/>
                  </a:cubicBezTo>
                  <a:lnTo>
                    <a:pt x="608" y="351"/>
                  </a:lnTo>
                </a:path>
              </a:pathLst>
            </a:custGeom>
            <a:solidFill>
              <a:schemeClr val="bg1">
                <a:lumMod val="7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12"/>
            <p:cNvSpPr>
              <a:spLocks noChangeArrowheads="1"/>
            </p:cNvSpPr>
            <p:nvPr/>
          </p:nvSpPr>
          <p:spPr bwMode="auto">
            <a:xfrm>
              <a:off x="7731758" y="6892397"/>
              <a:ext cx="3184754" cy="1460500"/>
            </a:xfrm>
            <a:custGeom>
              <a:avLst/>
              <a:gdLst>
                <a:gd name="T0" fmla="*/ 3026 w 5310"/>
                <a:gd name="T1" fmla="*/ 162 h 2433"/>
                <a:gd name="T2" fmla="*/ 3026 w 5310"/>
                <a:gd name="T3" fmla="*/ 162 h 2433"/>
                <a:gd name="T4" fmla="*/ 3093 w 5310"/>
                <a:gd name="T5" fmla="*/ 270 h 2433"/>
                <a:gd name="T6" fmla="*/ 3215 w 5310"/>
                <a:gd name="T7" fmla="*/ 594 h 2433"/>
                <a:gd name="T8" fmla="*/ 3093 w 5310"/>
                <a:gd name="T9" fmla="*/ 986 h 2433"/>
                <a:gd name="T10" fmla="*/ 2661 w 5310"/>
                <a:gd name="T11" fmla="*/ 1162 h 2433"/>
                <a:gd name="T12" fmla="*/ 2215 w 5310"/>
                <a:gd name="T13" fmla="*/ 986 h 2433"/>
                <a:gd name="T14" fmla="*/ 2107 w 5310"/>
                <a:gd name="T15" fmla="*/ 594 h 2433"/>
                <a:gd name="T16" fmla="*/ 2242 w 5310"/>
                <a:gd name="T17" fmla="*/ 257 h 2433"/>
                <a:gd name="T18" fmla="*/ 2323 w 5310"/>
                <a:gd name="T19" fmla="*/ 135 h 2433"/>
                <a:gd name="T20" fmla="*/ 2323 w 5310"/>
                <a:gd name="T21" fmla="*/ 0 h 2433"/>
                <a:gd name="T22" fmla="*/ 0 w 5310"/>
                <a:gd name="T23" fmla="*/ 0 h 2433"/>
                <a:gd name="T24" fmla="*/ 0 w 5310"/>
                <a:gd name="T25" fmla="*/ 851 h 2433"/>
                <a:gd name="T26" fmla="*/ 176 w 5310"/>
                <a:gd name="T27" fmla="*/ 851 h 2433"/>
                <a:gd name="T28" fmla="*/ 298 w 5310"/>
                <a:gd name="T29" fmla="*/ 784 h 2433"/>
                <a:gd name="T30" fmla="*/ 621 w 5310"/>
                <a:gd name="T31" fmla="*/ 662 h 2433"/>
                <a:gd name="T32" fmla="*/ 999 w 5310"/>
                <a:gd name="T33" fmla="*/ 784 h 2433"/>
                <a:gd name="T34" fmla="*/ 1188 w 5310"/>
                <a:gd name="T35" fmla="*/ 1216 h 2433"/>
                <a:gd name="T36" fmla="*/ 999 w 5310"/>
                <a:gd name="T37" fmla="*/ 1648 h 2433"/>
                <a:gd name="T38" fmla="*/ 621 w 5310"/>
                <a:gd name="T39" fmla="*/ 1770 h 2433"/>
                <a:gd name="T40" fmla="*/ 284 w 5310"/>
                <a:gd name="T41" fmla="*/ 1635 h 2433"/>
                <a:gd name="T42" fmla="*/ 149 w 5310"/>
                <a:gd name="T43" fmla="*/ 1554 h 2433"/>
                <a:gd name="T44" fmla="*/ 0 w 5310"/>
                <a:gd name="T45" fmla="*/ 1554 h 2433"/>
                <a:gd name="T46" fmla="*/ 0 w 5310"/>
                <a:gd name="T47" fmla="*/ 2432 h 2433"/>
                <a:gd name="T48" fmla="*/ 4160 w 5310"/>
                <a:gd name="T49" fmla="*/ 2432 h 2433"/>
                <a:gd name="T50" fmla="*/ 4809 w 5310"/>
                <a:gd name="T51" fmla="*/ 1973 h 2433"/>
                <a:gd name="T52" fmla="*/ 5309 w 5310"/>
                <a:gd name="T53" fmla="*/ 0 h 2433"/>
                <a:gd name="T54" fmla="*/ 3026 w 5310"/>
                <a:gd name="T55" fmla="*/ 0 h 2433"/>
                <a:gd name="T56" fmla="*/ 3026 w 5310"/>
                <a:gd name="T57" fmla="*/ 162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10" h="2433">
                  <a:moveTo>
                    <a:pt x="3026" y="162"/>
                  </a:moveTo>
                  <a:lnTo>
                    <a:pt x="3026" y="162"/>
                  </a:lnTo>
                  <a:cubicBezTo>
                    <a:pt x="3026" y="176"/>
                    <a:pt x="3026" y="176"/>
                    <a:pt x="3093" y="270"/>
                  </a:cubicBezTo>
                  <a:cubicBezTo>
                    <a:pt x="3147" y="338"/>
                    <a:pt x="3215" y="460"/>
                    <a:pt x="3215" y="594"/>
                  </a:cubicBezTo>
                  <a:cubicBezTo>
                    <a:pt x="3215" y="730"/>
                    <a:pt x="3188" y="865"/>
                    <a:pt x="3093" y="986"/>
                  </a:cubicBezTo>
                  <a:cubicBezTo>
                    <a:pt x="3012" y="1094"/>
                    <a:pt x="2837" y="1162"/>
                    <a:pt x="2661" y="1162"/>
                  </a:cubicBezTo>
                  <a:cubicBezTo>
                    <a:pt x="2472" y="1162"/>
                    <a:pt x="2310" y="1081"/>
                    <a:pt x="2215" y="986"/>
                  </a:cubicBezTo>
                  <a:cubicBezTo>
                    <a:pt x="2121" y="865"/>
                    <a:pt x="2107" y="730"/>
                    <a:pt x="2107" y="594"/>
                  </a:cubicBezTo>
                  <a:cubicBezTo>
                    <a:pt x="2107" y="446"/>
                    <a:pt x="2175" y="338"/>
                    <a:pt x="2242" y="257"/>
                  </a:cubicBezTo>
                  <a:cubicBezTo>
                    <a:pt x="2310" y="176"/>
                    <a:pt x="2323" y="149"/>
                    <a:pt x="2323" y="135"/>
                  </a:cubicBezTo>
                  <a:cubicBezTo>
                    <a:pt x="2323" y="0"/>
                    <a:pt x="2323" y="0"/>
                    <a:pt x="2323" y="0"/>
                  </a:cubicBezTo>
                  <a:cubicBezTo>
                    <a:pt x="0" y="0"/>
                    <a:pt x="0" y="0"/>
                    <a:pt x="0" y="0"/>
                  </a:cubicBezTo>
                  <a:cubicBezTo>
                    <a:pt x="0" y="851"/>
                    <a:pt x="0" y="851"/>
                    <a:pt x="0" y="851"/>
                  </a:cubicBezTo>
                  <a:cubicBezTo>
                    <a:pt x="176" y="851"/>
                    <a:pt x="176" y="851"/>
                    <a:pt x="176" y="851"/>
                  </a:cubicBezTo>
                  <a:cubicBezTo>
                    <a:pt x="203" y="851"/>
                    <a:pt x="203" y="851"/>
                    <a:pt x="298" y="784"/>
                  </a:cubicBezTo>
                  <a:cubicBezTo>
                    <a:pt x="365" y="730"/>
                    <a:pt x="472" y="662"/>
                    <a:pt x="621" y="662"/>
                  </a:cubicBezTo>
                  <a:cubicBezTo>
                    <a:pt x="742" y="662"/>
                    <a:pt x="891" y="689"/>
                    <a:pt x="999" y="784"/>
                  </a:cubicBezTo>
                  <a:cubicBezTo>
                    <a:pt x="1107" y="865"/>
                    <a:pt x="1188" y="1040"/>
                    <a:pt x="1188" y="1216"/>
                  </a:cubicBezTo>
                  <a:cubicBezTo>
                    <a:pt x="1188" y="1405"/>
                    <a:pt x="1107" y="1567"/>
                    <a:pt x="999" y="1648"/>
                  </a:cubicBezTo>
                  <a:cubicBezTo>
                    <a:pt x="891" y="1743"/>
                    <a:pt x="756" y="1770"/>
                    <a:pt x="621" y="1770"/>
                  </a:cubicBezTo>
                  <a:cubicBezTo>
                    <a:pt x="472" y="1770"/>
                    <a:pt x="352" y="1702"/>
                    <a:pt x="284" y="1635"/>
                  </a:cubicBezTo>
                  <a:cubicBezTo>
                    <a:pt x="190" y="1567"/>
                    <a:pt x="176" y="1554"/>
                    <a:pt x="149" y="1554"/>
                  </a:cubicBezTo>
                  <a:cubicBezTo>
                    <a:pt x="0" y="1554"/>
                    <a:pt x="0" y="1554"/>
                    <a:pt x="0" y="1554"/>
                  </a:cubicBezTo>
                  <a:cubicBezTo>
                    <a:pt x="0" y="2432"/>
                    <a:pt x="0" y="2432"/>
                    <a:pt x="0" y="2432"/>
                  </a:cubicBezTo>
                  <a:cubicBezTo>
                    <a:pt x="4160" y="2432"/>
                    <a:pt x="4160" y="2432"/>
                    <a:pt x="4160" y="2432"/>
                  </a:cubicBezTo>
                  <a:cubicBezTo>
                    <a:pt x="4444" y="2432"/>
                    <a:pt x="4715" y="2229"/>
                    <a:pt x="4809" y="1973"/>
                  </a:cubicBezTo>
                  <a:cubicBezTo>
                    <a:pt x="5309" y="0"/>
                    <a:pt x="5309" y="0"/>
                    <a:pt x="5309" y="0"/>
                  </a:cubicBezTo>
                  <a:cubicBezTo>
                    <a:pt x="3026" y="0"/>
                    <a:pt x="3026" y="0"/>
                    <a:pt x="3026" y="0"/>
                  </a:cubicBezTo>
                  <a:lnTo>
                    <a:pt x="3026" y="162"/>
                  </a:ln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13"/>
            <p:cNvSpPr>
              <a:spLocks noChangeArrowheads="1"/>
            </p:cNvSpPr>
            <p:nvPr/>
          </p:nvSpPr>
          <p:spPr bwMode="auto">
            <a:xfrm>
              <a:off x="2608112" y="8585731"/>
              <a:ext cx="2690113" cy="2693458"/>
            </a:xfrm>
            <a:custGeom>
              <a:avLst/>
              <a:gdLst>
                <a:gd name="T0" fmla="*/ 2243 w 4486"/>
                <a:gd name="T1" fmla="*/ 0 h 4487"/>
                <a:gd name="T2" fmla="*/ 2243 w 4486"/>
                <a:gd name="T3" fmla="*/ 0 h 4487"/>
                <a:gd name="T4" fmla="*/ 0 w 4486"/>
                <a:gd name="T5" fmla="*/ 2243 h 4487"/>
                <a:gd name="T6" fmla="*/ 2243 w 4486"/>
                <a:gd name="T7" fmla="*/ 4486 h 4487"/>
                <a:gd name="T8" fmla="*/ 4485 w 4486"/>
                <a:gd name="T9" fmla="*/ 2243 h 4487"/>
                <a:gd name="T10" fmla="*/ 2243 w 4486"/>
                <a:gd name="T11" fmla="*/ 0 h 4487"/>
                <a:gd name="T12" fmla="*/ 2972 w 4486"/>
                <a:gd name="T13" fmla="*/ 2040 h 4487"/>
                <a:gd name="T14" fmla="*/ 2972 w 4486"/>
                <a:gd name="T15" fmla="*/ 2040 h 4487"/>
                <a:gd name="T16" fmla="*/ 2972 w 4486"/>
                <a:gd name="T17" fmla="*/ 2040 h 4487"/>
                <a:gd name="T18" fmla="*/ 2594 w 4486"/>
                <a:gd name="T19" fmla="*/ 2378 h 4487"/>
                <a:gd name="T20" fmla="*/ 2554 w 4486"/>
                <a:gd name="T21" fmla="*/ 2527 h 4487"/>
                <a:gd name="T22" fmla="*/ 2391 w 4486"/>
                <a:gd name="T23" fmla="*/ 2851 h 4487"/>
                <a:gd name="T24" fmla="*/ 2027 w 4486"/>
                <a:gd name="T25" fmla="*/ 3013 h 4487"/>
                <a:gd name="T26" fmla="*/ 1608 w 4486"/>
                <a:gd name="T27" fmla="*/ 2810 h 4487"/>
                <a:gd name="T28" fmla="*/ 1445 w 4486"/>
                <a:gd name="T29" fmla="*/ 2351 h 4487"/>
                <a:gd name="T30" fmla="*/ 1662 w 4486"/>
                <a:gd name="T31" fmla="*/ 2014 h 4487"/>
                <a:gd name="T32" fmla="*/ 1986 w 4486"/>
                <a:gd name="T33" fmla="*/ 1892 h 4487"/>
                <a:gd name="T34" fmla="*/ 2121 w 4486"/>
                <a:gd name="T35" fmla="*/ 1865 h 4487"/>
                <a:gd name="T36" fmla="*/ 2513 w 4486"/>
                <a:gd name="T37" fmla="*/ 1527 h 4487"/>
                <a:gd name="T38" fmla="*/ 2648 w 4486"/>
                <a:gd name="T39" fmla="*/ 1473 h 4487"/>
                <a:gd name="T40" fmla="*/ 2823 w 4486"/>
                <a:gd name="T41" fmla="*/ 1541 h 4487"/>
                <a:gd name="T42" fmla="*/ 2986 w 4486"/>
                <a:gd name="T43" fmla="*/ 1730 h 4487"/>
                <a:gd name="T44" fmla="*/ 2972 w 4486"/>
                <a:gd name="T45" fmla="*/ 2040 h 4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6" h="4487">
                  <a:moveTo>
                    <a:pt x="2243" y="0"/>
                  </a:moveTo>
                  <a:lnTo>
                    <a:pt x="2243" y="0"/>
                  </a:lnTo>
                  <a:cubicBezTo>
                    <a:pt x="1000" y="0"/>
                    <a:pt x="0" y="1000"/>
                    <a:pt x="0" y="2243"/>
                  </a:cubicBezTo>
                  <a:cubicBezTo>
                    <a:pt x="0" y="3486"/>
                    <a:pt x="1000" y="4486"/>
                    <a:pt x="2243" y="4486"/>
                  </a:cubicBezTo>
                  <a:cubicBezTo>
                    <a:pt x="3486" y="4486"/>
                    <a:pt x="4485" y="3486"/>
                    <a:pt x="4485" y="2243"/>
                  </a:cubicBezTo>
                  <a:cubicBezTo>
                    <a:pt x="4485" y="1000"/>
                    <a:pt x="3486" y="0"/>
                    <a:pt x="2243" y="0"/>
                  </a:cubicBezTo>
                  <a:close/>
                  <a:moveTo>
                    <a:pt x="2972" y="2040"/>
                  </a:moveTo>
                  <a:lnTo>
                    <a:pt x="2972" y="2040"/>
                  </a:lnTo>
                  <a:lnTo>
                    <a:pt x="2972" y="2040"/>
                  </a:lnTo>
                  <a:cubicBezTo>
                    <a:pt x="2594" y="2378"/>
                    <a:pt x="2594" y="2378"/>
                    <a:pt x="2594" y="2378"/>
                  </a:cubicBezTo>
                  <a:cubicBezTo>
                    <a:pt x="2580" y="2392"/>
                    <a:pt x="2580" y="2419"/>
                    <a:pt x="2554" y="2527"/>
                  </a:cubicBezTo>
                  <a:cubicBezTo>
                    <a:pt x="2540" y="2621"/>
                    <a:pt x="2499" y="2756"/>
                    <a:pt x="2391" y="2851"/>
                  </a:cubicBezTo>
                  <a:cubicBezTo>
                    <a:pt x="2297" y="2932"/>
                    <a:pt x="2175" y="3000"/>
                    <a:pt x="2027" y="3013"/>
                  </a:cubicBezTo>
                  <a:cubicBezTo>
                    <a:pt x="1891" y="3013"/>
                    <a:pt x="1729" y="2946"/>
                    <a:pt x="1608" y="2810"/>
                  </a:cubicBezTo>
                  <a:cubicBezTo>
                    <a:pt x="1473" y="2676"/>
                    <a:pt x="1419" y="2486"/>
                    <a:pt x="1445" y="2351"/>
                  </a:cubicBezTo>
                  <a:cubicBezTo>
                    <a:pt x="1473" y="2203"/>
                    <a:pt x="1554" y="2095"/>
                    <a:pt x="1662" y="2014"/>
                  </a:cubicBezTo>
                  <a:cubicBezTo>
                    <a:pt x="1756" y="1919"/>
                    <a:pt x="1891" y="1892"/>
                    <a:pt x="1986" y="1892"/>
                  </a:cubicBezTo>
                  <a:cubicBezTo>
                    <a:pt x="2094" y="1878"/>
                    <a:pt x="2107" y="1878"/>
                    <a:pt x="2121" y="1865"/>
                  </a:cubicBezTo>
                  <a:cubicBezTo>
                    <a:pt x="2513" y="1527"/>
                    <a:pt x="2513" y="1527"/>
                    <a:pt x="2513" y="1527"/>
                  </a:cubicBezTo>
                  <a:cubicBezTo>
                    <a:pt x="2540" y="1487"/>
                    <a:pt x="2594" y="1473"/>
                    <a:pt x="2648" y="1473"/>
                  </a:cubicBezTo>
                  <a:cubicBezTo>
                    <a:pt x="2716" y="1459"/>
                    <a:pt x="2770" y="1487"/>
                    <a:pt x="2823" y="1541"/>
                  </a:cubicBezTo>
                  <a:cubicBezTo>
                    <a:pt x="2986" y="1730"/>
                    <a:pt x="2986" y="1730"/>
                    <a:pt x="2986" y="1730"/>
                  </a:cubicBezTo>
                  <a:cubicBezTo>
                    <a:pt x="3067" y="1824"/>
                    <a:pt x="3053" y="1960"/>
                    <a:pt x="2972" y="2040"/>
                  </a:cubicBezTo>
                  <a:close/>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4"/>
            <p:cNvSpPr>
              <a:spLocks noChangeArrowheads="1"/>
            </p:cNvSpPr>
            <p:nvPr/>
          </p:nvSpPr>
          <p:spPr bwMode="auto">
            <a:xfrm>
              <a:off x="8274012" y="8585731"/>
              <a:ext cx="2698047" cy="2693458"/>
            </a:xfrm>
            <a:custGeom>
              <a:avLst/>
              <a:gdLst>
                <a:gd name="T0" fmla="*/ 2242 w 4499"/>
                <a:gd name="T1" fmla="*/ 0 h 4487"/>
                <a:gd name="T2" fmla="*/ 2242 w 4499"/>
                <a:gd name="T3" fmla="*/ 0 h 4487"/>
                <a:gd name="T4" fmla="*/ 0 w 4499"/>
                <a:gd name="T5" fmla="*/ 2243 h 4487"/>
                <a:gd name="T6" fmla="*/ 2242 w 4499"/>
                <a:gd name="T7" fmla="*/ 4486 h 4487"/>
                <a:gd name="T8" fmla="*/ 4498 w 4499"/>
                <a:gd name="T9" fmla="*/ 2243 h 4487"/>
                <a:gd name="T10" fmla="*/ 2242 w 4499"/>
                <a:gd name="T11" fmla="*/ 0 h 4487"/>
                <a:gd name="T12" fmla="*/ 2972 w 4499"/>
                <a:gd name="T13" fmla="*/ 2040 h 4487"/>
                <a:gd name="T14" fmla="*/ 2972 w 4499"/>
                <a:gd name="T15" fmla="*/ 2040 h 4487"/>
                <a:gd name="T16" fmla="*/ 2972 w 4499"/>
                <a:gd name="T17" fmla="*/ 2040 h 4487"/>
                <a:gd name="T18" fmla="*/ 2593 w 4499"/>
                <a:gd name="T19" fmla="*/ 2378 h 4487"/>
                <a:gd name="T20" fmla="*/ 2566 w 4499"/>
                <a:gd name="T21" fmla="*/ 2527 h 4487"/>
                <a:gd name="T22" fmla="*/ 2391 w 4499"/>
                <a:gd name="T23" fmla="*/ 2851 h 4487"/>
                <a:gd name="T24" fmla="*/ 2026 w 4499"/>
                <a:gd name="T25" fmla="*/ 3013 h 4487"/>
                <a:gd name="T26" fmla="*/ 1607 w 4499"/>
                <a:gd name="T27" fmla="*/ 2810 h 4487"/>
                <a:gd name="T28" fmla="*/ 1459 w 4499"/>
                <a:gd name="T29" fmla="*/ 2351 h 4487"/>
                <a:gd name="T30" fmla="*/ 1661 w 4499"/>
                <a:gd name="T31" fmla="*/ 2014 h 4487"/>
                <a:gd name="T32" fmla="*/ 1986 w 4499"/>
                <a:gd name="T33" fmla="*/ 1892 h 4487"/>
                <a:gd name="T34" fmla="*/ 2121 w 4499"/>
                <a:gd name="T35" fmla="*/ 1865 h 4487"/>
                <a:gd name="T36" fmla="*/ 2513 w 4499"/>
                <a:gd name="T37" fmla="*/ 1527 h 4487"/>
                <a:gd name="T38" fmla="*/ 2648 w 4499"/>
                <a:gd name="T39" fmla="*/ 1473 h 4487"/>
                <a:gd name="T40" fmla="*/ 2823 w 4499"/>
                <a:gd name="T41" fmla="*/ 1541 h 4487"/>
                <a:gd name="T42" fmla="*/ 2999 w 4499"/>
                <a:gd name="T43" fmla="*/ 1730 h 4487"/>
                <a:gd name="T44" fmla="*/ 2972 w 4499"/>
                <a:gd name="T45" fmla="*/ 2040 h 4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99" h="4487">
                  <a:moveTo>
                    <a:pt x="2242" y="0"/>
                  </a:moveTo>
                  <a:lnTo>
                    <a:pt x="2242" y="0"/>
                  </a:lnTo>
                  <a:cubicBezTo>
                    <a:pt x="1013" y="0"/>
                    <a:pt x="0" y="1000"/>
                    <a:pt x="0" y="2243"/>
                  </a:cubicBezTo>
                  <a:cubicBezTo>
                    <a:pt x="0" y="3486"/>
                    <a:pt x="1013" y="4486"/>
                    <a:pt x="2242" y="4486"/>
                  </a:cubicBezTo>
                  <a:cubicBezTo>
                    <a:pt x="3485" y="4486"/>
                    <a:pt x="4498" y="3486"/>
                    <a:pt x="4498" y="2243"/>
                  </a:cubicBezTo>
                  <a:cubicBezTo>
                    <a:pt x="4498" y="1000"/>
                    <a:pt x="3485" y="0"/>
                    <a:pt x="2242" y="0"/>
                  </a:cubicBezTo>
                  <a:close/>
                  <a:moveTo>
                    <a:pt x="2972" y="2040"/>
                  </a:moveTo>
                  <a:lnTo>
                    <a:pt x="2972" y="2040"/>
                  </a:lnTo>
                  <a:lnTo>
                    <a:pt x="2972" y="2040"/>
                  </a:lnTo>
                  <a:cubicBezTo>
                    <a:pt x="2593" y="2378"/>
                    <a:pt x="2593" y="2378"/>
                    <a:pt x="2593" y="2378"/>
                  </a:cubicBezTo>
                  <a:cubicBezTo>
                    <a:pt x="2580" y="2392"/>
                    <a:pt x="2580" y="2419"/>
                    <a:pt x="2566" y="2527"/>
                  </a:cubicBezTo>
                  <a:cubicBezTo>
                    <a:pt x="2539" y="2621"/>
                    <a:pt x="2513" y="2756"/>
                    <a:pt x="2391" y="2851"/>
                  </a:cubicBezTo>
                  <a:cubicBezTo>
                    <a:pt x="2296" y="2932"/>
                    <a:pt x="2175" y="3000"/>
                    <a:pt x="2026" y="3013"/>
                  </a:cubicBezTo>
                  <a:cubicBezTo>
                    <a:pt x="1891" y="3013"/>
                    <a:pt x="1729" y="2946"/>
                    <a:pt x="1607" y="2810"/>
                  </a:cubicBezTo>
                  <a:cubicBezTo>
                    <a:pt x="1486" y="2676"/>
                    <a:pt x="1431" y="2486"/>
                    <a:pt x="1459" y="2351"/>
                  </a:cubicBezTo>
                  <a:cubicBezTo>
                    <a:pt x="1486" y="2203"/>
                    <a:pt x="1567" y="2095"/>
                    <a:pt x="1661" y="2014"/>
                  </a:cubicBezTo>
                  <a:cubicBezTo>
                    <a:pt x="1769" y="1919"/>
                    <a:pt x="1904" y="1892"/>
                    <a:pt x="1986" y="1892"/>
                  </a:cubicBezTo>
                  <a:cubicBezTo>
                    <a:pt x="2094" y="1878"/>
                    <a:pt x="2107" y="1878"/>
                    <a:pt x="2121" y="1865"/>
                  </a:cubicBezTo>
                  <a:cubicBezTo>
                    <a:pt x="2513" y="1527"/>
                    <a:pt x="2513" y="1527"/>
                    <a:pt x="2513" y="1527"/>
                  </a:cubicBezTo>
                  <a:cubicBezTo>
                    <a:pt x="2553" y="1487"/>
                    <a:pt x="2593" y="1473"/>
                    <a:pt x="2648" y="1473"/>
                  </a:cubicBezTo>
                  <a:cubicBezTo>
                    <a:pt x="2715" y="1459"/>
                    <a:pt x="2783" y="1487"/>
                    <a:pt x="2823" y="1541"/>
                  </a:cubicBezTo>
                  <a:cubicBezTo>
                    <a:pt x="2999" y="1730"/>
                    <a:pt x="2999" y="1730"/>
                    <a:pt x="2999" y="1730"/>
                  </a:cubicBezTo>
                  <a:cubicBezTo>
                    <a:pt x="3080" y="1824"/>
                    <a:pt x="3066" y="1960"/>
                    <a:pt x="2972" y="2040"/>
                  </a:cubicBezTo>
                  <a:close/>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9" name="Group 1"/>
          <p:cNvGrpSpPr/>
          <p:nvPr/>
        </p:nvGrpSpPr>
        <p:grpSpPr>
          <a:xfrm>
            <a:off x="4457065" y="2039620"/>
            <a:ext cx="3130550" cy="830580"/>
            <a:chOff x="11598408" y="3686226"/>
            <a:chExt cx="6929152" cy="1930532"/>
          </a:xfrm>
        </p:grpSpPr>
        <p:sp>
          <p:nvSpPr>
            <p:cNvPr id="21" name="Freeform 222"/>
            <p:cNvSpPr>
              <a:spLocks noEditPoints="1"/>
            </p:cNvSpPr>
            <p:nvPr/>
          </p:nvSpPr>
          <p:spPr bwMode="auto">
            <a:xfrm>
              <a:off x="11598408" y="4009233"/>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48218" tIns="24109" rIns="48218" bIns="24109" numCol="1" anchor="t" anchorCtr="0" compatLnSpc="1"/>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Box 55"/>
            <p:cNvSpPr txBox="1"/>
            <p:nvPr/>
          </p:nvSpPr>
          <p:spPr>
            <a:xfrm>
              <a:off x="12617401" y="3686226"/>
              <a:ext cx="5910159" cy="1930532"/>
            </a:xfrm>
            <a:prstGeom prst="rect">
              <a:avLst/>
            </a:prstGeom>
            <a:noFill/>
          </p:spPr>
          <p:txBody>
            <a:bodyPr wrap="square" lIns="0" tIns="0" rIns="0" bIns="0" rtlCol="0">
              <a:spAutoFit/>
            </a:bodyPr>
            <a:p>
              <a:pPr>
                <a:lnSpc>
                  <a:spcPct val="150000"/>
                </a:lnSpc>
              </a:pPr>
              <a:r>
                <a:rPr lang="en-US" altLang="zh-CN"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1-</a:t>
              </a: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获取数据</a:t>
              </a:r>
              <a:endPar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2-</a:t>
              </a: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数据统计分析</a:t>
              </a:r>
              <a:endPar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endPar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文本框 7"/>
          <p:cNvSpPr txBox="1"/>
          <p:nvPr/>
        </p:nvSpPr>
        <p:spPr>
          <a:xfrm>
            <a:off x="560070" y="680085"/>
            <a:ext cx="3291840" cy="368300"/>
          </a:xfrm>
          <a:prstGeom prst="rect">
            <a:avLst/>
          </a:prstGeom>
          <a:noFill/>
        </p:spPr>
        <p:txBody>
          <a:bodyPr wrap="square" rtlCol="0">
            <a:spAutoFit/>
          </a:bodyPr>
          <a:p>
            <a:r>
              <a:rPr lang="zh-CN" altLang="en-US" b="1"/>
              <a:t>总结</a:t>
            </a: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任意多边形 9"/>
          <p:cNvSpPr/>
          <p:nvPr>
            <p:custDataLst>
              <p:tags r:id="rId1"/>
            </p:custDataLst>
          </p:nvPr>
        </p:nvSpPr>
        <p:spPr>
          <a:xfrm>
            <a:off x="1676400" y="3144838"/>
            <a:ext cx="720725" cy="563562"/>
          </a:xfrm>
          <a:custGeom>
            <a:avLst/>
            <a:gdLst/>
            <a:ahLst/>
            <a:cxnLst>
              <a:cxn ang="0">
                <a:pos x="0" y="0"/>
              </a:cxn>
              <a:cxn ang="0">
                <a:pos x="1906" y="7"/>
              </a:cxn>
              <a:cxn ang="0">
                <a:pos x="4765" y="6"/>
              </a:cxn>
              <a:cxn ang="0">
                <a:pos x="0" y="0"/>
              </a:cxn>
            </a:cxnLst>
            <a:pathLst>
              <a:path w="952500" h="1054100">
                <a:moveTo>
                  <a:pt x="0" y="0"/>
                </a:moveTo>
                <a:lnTo>
                  <a:pt x="381000" y="1054100"/>
                </a:lnTo>
                <a:lnTo>
                  <a:pt x="952500" y="889000"/>
                </a:lnTo>
                <a:lnTo>
                  <a:pt x="0" y="0"/>
                </a:lnTo>
                <a:close/>
              </a:path>
            </a:pathLst>
          </a:custGeom>
          <a:solidFill>
            <a:srgbClr val="8A0000"/>
          </a:solidFill>
          <a:ln w="9525">
            <a:noFill/>
          </a:ln>
        </p:spPr>
        <p:txBody>
          <a:bodyPr/>
          <a:p>
            <a:endParaRPr lang="zh-CN" altLang="en-US"/>
          </a:p>
        </p:txBody>
      </p:sp>
      <p:sp>
        <p:nvSpPr>
          <p:cNvPr id="10242" name="任意多边形 10"/>
          <p:cNvSpPr/>
          <p:nvPr>
            <p:custDataLst>
              <p:tags r:id="rId2"/>
            </p:custDataLst>
          </p:nvPr>
        </p:nvSpPr>
        <p:spPr>
          <a:xfrm>
            <a:off x="1639888" y="1203325"/>
            <a:ext cx="5397500" cy="2513013"/>
          </a:xfrm>
          <a:custGeom>
            <a:avLst/>
            <a:gdLst/>
            <a:ahLst/>
            <a:cxnLst>
              <a:cxn ang="0">
                <a:pos x="0" y="0"/>
              </a:cxn>
              <a:cxn ang="0">
                <a:pos x="5404016" y="33688"/>
              </a:cxn>
              <a:cxn ang="0">
                <a:pos x="4857589" y="165389"/>
              </a:cxn>
              <a:cxn ang="0">
                <a:pos x="839264" y="181215"/>
              </a:cxn>
              <a:cxn ang="0">
                <a:pos x="0" y="0"/>
              </a:cxn>
            </a:cxnLst>
            <a:pathLst>
              <a:path w="5397138" h="2908300">
                <a:moveTo>
                  <a:pt x="0" y="0"/>
                </a:moveTo>
                <a:lnTo>
                  <a:pt x="5397138" y="540657"/>
                </a:lnTo>
                <a:lnTo>
                  <a:pt x="4851400" y="2654300"/>
                </a:lnTo>
                <a:lnTo>
                  <a:pt x="838200" y="2908300"/>
                </a:lnTo>
                <a:lnTo>
                  <a:pt x="0" y="0"/>
                </a:lnTo>
                <a:close/>
              </a:path>
            </a:pathLst>
          </a:custGeom>
          <a:solidFill>
            <a:srgbClr val="FFBEBE">
              <a:alpha val="76076"/>
            </a:srgbClr>
          </a:solidFill>
          <a:ln w="9525">
            <a:noFill/>
          </a:ln>
        </p:spPr>
        <p:txBody>
          <a:bodyPr/>
          <a:p>
            <a:endParaRPr lang="zh-CN" altLang="en-US"/>
          </a:p>
        </p:txBody>
      </p:sp>
      <p:sp>
        <p:nvSpPr>
          <p:cNvPr id="10243" name="任意多边形 11"/>
          <p:cNvSpPr/>
          <p:nvPr>
            <p:custDataLst>
              <p:tags r:id="rId3"/>
            </p:custDataLst>
          </p:nvPr>
        </p:nvSpPr>
        <p:spPr>
          <a:xfrm>
            <a:off x="2084388" y="1203325"/>
            <a:ext cx="5202237" cy="2406650"/>
          </a:xfrm>
          <a:custGeom>
            <a:avLst/>
            <a:gdLst/>
            <a:ahLst/>
            <a:cxnLst>
              <a:cxn ang="0">
                <a:pos x="0" y="33569"/>
              </a:cxn>
              <a:cxn ang="0">
                <a:pos x="5194878" y="0"/>
              </a:cxn>
              <a:cxn ang="0">
                <a:pos x="4095982" y="145300"/>
              </a:cxn>
              <a:cxn ang="0">
                <a:pos x="367749" y="151469"/>
              </a:cxn>
              <a:cxn ang="0">
                <a:pos x="0" y="33569"/>
              </a:cxn>
            </a:cxnLst>
            <a:pathLst>
              <a:path w="5202646" h="2806338">
                <a:moveTo>
                  <a:pt x="0" y="621938"/>
                </a:moveTo>
                <a:lnTo>
                  <a:pt x="5202646" y="0"/>
                </a:lnTo>
                <a:lnTo>
                  <a:pt x="4102100" y="2692038"/>
                </a:lnTo>
                <a:lnTo>
                  <a:pt x="368300" y="2806338"/>
                </a:lnTo>
                <a:lnTo>
                  <a:pt x="0" y="621938"/>
                </a:lnTo>
                <a:close/>
              </a:path>
            </a:pathLst>
          </a:custGeom>
          <a:solidFill>
            <a:srgbClr val="C00000">
              <a:alpha val="76076"/>
            </a:srgbClr>
          </a:solidFill>
          <a:ln w="9525">
            <a:noFill/>
          </a:ln>
        </p:spPr>
        <p:txBody>
          <a:bodyPr/>
          <a:p>
            <a:endParaRPr lang="zh-CN" altLang="en-US"/>
          </a:p>
        </p:txBody>
      </p:sp>
      <p:sp>
        <p:nvSpPr>
          <p:cNvPr id="10244" name="任意多边形 12"/>
          <p:cNvSpPr/>
          <p:nvPr>
            <p:custDataLst>
              <p:tags r:id="rId4"/>
            </p:custDataLst>
          </p:nvPr>
        </p:nvSpPr>
        <p:spPr>
          <a:xfrm>
            <a:off x="6843713" y="3008313"/>
            <a:ext cx="442912" cy="419100"/>
          </a:xfrm>
          <a:custGeom>
            <a:avLst/>
            <a:gdLst/>
            <a:ahLst/>
            <a:cxnLst>
              <a:cxn ang="0">
                <a:pos x="0" y="147914"/>
              </a:cxn>
              <a:cxn ang="0">
                <a:pos x="795176146" y="0"/>
              </a:cxn>
              <a:cxn ang="0">
                <a:pos x="207437430" y="4289479"/>
              </a:cxn>
              <a:cxn ang="0">
                <a:pos x="0" y="147914"/>
              </a:cxn>
            </a:cxnLst>
            <a:pathLst>
              <a:path w="292100" h="368300">
                <a:moveTo>
                  <a:pt x="0" y="12700"/>
                </a:moveTo>
                <a:lnTo>
                  <a:pt x="292100" y="0"/>
                </a:lnTo>
                <a:lnTo>
                  <a:pt x="76200" y="368300"/>
                </a:lnTo>
                <a:lnTo>
                  <a:pt x="0" y="12700"/>
                </a:lnTo>
                <a:close/>
              </a:path>
            </a:pathLst>
          </a:custGeom>
          <a:solidFill>
            <a:srgbClr val="8A0000"/>
          </a:solidFill>
          <a:ln w="9525">
            <a:noFill/>
          </a:ln>
        </p:spPr>
        <p:txBody>
          <a:bodyPr/>
          <a:p>
            <a:endParaRPr lang="zh-CN" altLang="en-US"/>
          </a:p>
        </p:txBody>
      </p:sp>
      <p:sp>
        <p:nvSpPr>
          <p:cNvPr id="10245" name="任意多边形 13"/>
          <p:cNvSpPr/>
          <p:nvPr>
            <p:custDataLst>
              <p:tags r:id="rId5"/>
            </p:custDataLst>
          </p:nvPr>
        </p:nvSpPr>
        <p:spPr>
          <a:xfrm>
            <a:off x="6122988" y="3503613"/>
            <a:ext cx="809625" cy="214312"/>
          </a:xfrm>
          <a:custGeom>
            <a:avLst/>
            <a:gdLst/>
            <a:ahLst/>
            <a:cxnLst>
              <a:cxn ang="0">
                <a:pos x="0" y="14903"/>
              </a:cxn>
              <a:cxn ang="0">
                <a:pos x="44943239" y="0"/>
              </a:cxn>
              <a:cxn ang="0">
                <a:pos x="4406239" y="67069"/>
              </a:cxn>
              <a:cxn ang="0">
                <a:pos x="0" y="14903"/>
              </a:cxn>
            </a:cxnLst>
            <a:pathLst>
              <a:path w="647700" h="228600">
                <a:moveTo>
                  <a:pt x="0" y="50800"/>
                </a:moveTo>
                <a:lnTo>
                  <a:pt x="647700" y="0"/>
                </a:lnTo>
                <a:lnTo>
                  <a:pt x="63500" y="228600"/>
                </a:lnTo>
                <a:lnTo>
                  <a:pt x="0" y="50800"/>
                </a:lnTo>
                <a:close/>
              </a:path>
            </a:pathLst>
          </a:custGeom>
          <a:solidFill>
            <a:srgbClr val="8A0000"/>
          </a:solidFill>
          <a:ln w="9525">
            <a:noFill/>
          </a:ln>
        </p:spPr>
        <p:txBody>
          <a:bodyPr/>
          <a:p>
            <a:endParaRPr lang="zh-CN" altLang="en-US"/>
          </a:p>
        </p:txBody>
      </p:sp>
      <p:sp>
        <p:nvSpPr>
          <p:cNvPr id="10246" name="任意多边形 15"/>
          <p:cNvSpPr/>
          <p:nvPr>
            <p:custDataLst>
              <p:tags r:id="rId6"/>
            </p:custDataLst>
          </p:nvPr>
        </p:nvSpPr>
        <p:spPr>
          <a:xfrm>
            <a:off x="2843213" y="1762125"/>
            <a:ext cx="3756025" cy="809625"/>
          </a:xfrm>
          <a:custGeom>
            <a:avLst/>
            <a:gdLst>
              <a:gd name="txL" fmla="*/ 0 w 3456384"/>
              <a:gd name="txT" fmla="*/ 0 h 3882329"/>
              <a:gd name="txR" fmla="*/ 3456384 w 3456384"/>
              <a:gd name="txB" fmla="*/ 3882329 h 3882329"/>
            </a:gdLst>
            <a:ahLst/>
            <a:cxnLst>
              <a:cxn ang="0">
                <a:pos x="0" y="0"/>
              </a:cxn>
              <a:cxn ang="0">
                <a:pos x="5331115" y="0"/>
              </a:cxn>
              <a:cxn ang="0">
                <a:pos x="0" y="0"/>
              </a:cxn>
              <a:cxn ang="0">
                <a:pos x="0" y="0"/>
              </a:cxn>
              <a:cxn ang="0">
                <a:pos x="5331115" y="0"/>
              </a:cxn>
              <a:cxn ang="0">
                <a:pos x="0" y="0"/>
              </a:cxn>
            </a:cxnLst>
            <a:rect l="txL" t="txT" r="txR" b="txB"/>
            <a:pathLst>
              <a:path w="3456384" h="3882329">
                <a:moveTo>
                  <a:pt x="0" y="3882329"/>
                </a:moveTo>
                <a:lnTo>
                  <a:pt x="3456384" y="3882329"/>
                </a:lnTo>
                <a:lnTo>
                  <a:pt x="0" y="3882329"/>
                </a:lnTo>
                <a:close/>
                <a:moveTo>
                  <a:pt x="0" y="0"/>
                </a:moveTo>
                <a:lnTo>
                  <a:pt x="3456384" y="0"/>
                </a:lnTo>
                <a:lnTo>
                  <a:pt x="0" y="0"/>
                </a:lnTo>
                <a:close/>
              </a:path>
            </a:pathLst>
          </a:custGeom>
          <a:solidFill>
            <a:srgbClr val="B80000"/>
          </a:solidFill>
          <a:ln w="9525" cap="flat" cmpd="sng">
            <a:solidFill>
              <a:srgbClr val="DEEBF7">
                <a:alpha val="87056"/>
              </a:srgbClr>
            </a:solidFill>
            <a:prstDash val="solid"/>
            <a:bevel/>
            <a:headEnd type="none" w="med" len="med"/>
            <a:tailEnd type="none" w="med" len="med"/>
          </a:ln>
        </p:spPr>
        <p:txBody>
          <a:bodyPr lIns="0" tIns="72000" rIns="0" bIns="36000" anchor="ctr"/>
          <a:p>
            <a:pPr algn="ctr">
              <a:lnSpc>
                <a:spcPct val="90000"/>
              </a:lnSpc>
              <a:spcBef>
                <a:spcPts val="750"/>
              </a:spcBef>
              <a:buFont typeface="Arial" panose="020B0604020202020204" pitchFamily="34" charset="0"/>
            </a:pPr>
            <a:r>
              <a:rPr lang="en-US" altLang="zh-CN" sz="2400" b="1" dirty="0">
                <a:solidFill>
                  <a:schemeClr val="bg1"/>
                </a:solidFill>
                <a:latin typeface="思源黑体 CN Heavy"/>
                <a:ea typeface="思源黑体 CN Heavy"/>
              </a:rPr>
              <a:t>4-</a:t>
            </a:r>
            <a:r>
              <a:rPr lang="zh-CN" sz="2400" b="1" dirty="0">
                <a:solidFill>
                  <a:schemeClr val="bg1"/>
                </a:solidFill>
                <a:latin typeface="思源黑体 CN Heavy"/>
                <a:ea typeface="思源黑体 CN Heavy"/>
              </a:rPr>
              <a:t>传统数据分析痛点</a:t>
            </a:r>
            <a:endParaRPr lang="zh-CN" sz="2400" b="1" dirty="0">
              <a:solidFill>
                <a:schemeClr val="bg1"/>
              </a:solidFill>
              <a:latin typeface="思源黑体 CN Heavy"/>
              <a:ea typeface="思源黑体 CN Heavy"/>
            </a:endParaRPr>
          </a:p>
        </p:txBody>
      </p:sp>
      <p:sp>
        <p:nvSpPr>
          <p:cNvPr id="10247" name="矩形 14"/>
          <p:cNvSpPr/>
          <p:nvPr>
            <p:custDataLst>
              <p:tags r:id="rId7"/>
            </p:custDataLst>
          </p:nvPr>
        </p:nvSpPr>
        <p:spPr>
          <a:xfrm>
            <a:off x="3203575" y="2640013"/>
            <a:ext cx="2555875" cy="693737"/>
          </a:xfrm>
          <a:prstGeom prst="rect">
            <a:avLst/>
          </a:prstGeom>
          <a:noFill/>
          <a:ln w="9525">
            <a:noFill/>
          </a:ln>
        </p:spPr>
        <p:txBody>
          <a:bodyPr lIns="0" anchor="t"/>
          <a:p>
            <a:pPr>
              <a:lnSpc>
                <a:spcPct val="120000"/>
              </a:lnSpc>
              <a:buFont typeface="Arial" panose="020B0604020202020204" pitchFamily="34" charset="0"/>
            </a:pPr>
            <a:r>
              <a:rPr lang="zh-CN" altLang="en-US" sz="1200" dirty="0">
                <a:solidFill>
                  <a:srgbClr val="FFFFFF"/>
                </a:solidFill>
                <a:latin typeface="幼圆" panose="02010509060101010101" pitchFamily="49" charset="-122"/>
                <a:ea typeface="思源黑体 CN Normal"/>
              </a:rPr>
              <a:t>学习目的：</a:t>
            </a:r>
            <a:endParaRPr lang="en-US" altLang="zh-CN" sz="1200" dirty="0">
              <a:solidFill>
                <a:srgbClr val="FFFFFF"/>
              </a:solidFill>
              <a:latin typeface="幼圆" panose="02010509060101010101" pitchFamily="49" charset="-122"/>
              <a:ea typeface="思源黑体 CN Normal"/>
            </a:endParaRPr>
          </a:p>
          <a:p>
            <a:pPr>
              <a:lnSpc>
                <a:spcPct val="120000"/>
              </a:lnSpc>
              <a:buFont typeface="Arial" panose="020B0604020202020204" pitchFamily="34" charset="0"/>
            </a:pPr>
            <a:r>
              <a:rPr lang="en-US" altLang="zh-CN" sz="1200" dirty="0">
                <a:solidFill>
                  <a:srgbClr val="FFFFFF"/>
                </a:solidFill>
                <a:latin typeface="幼圆" panose="02010509060101010101" pitchFamily="49" charset="-122"/>
                <a:ea typeface="思源黑体 CN Normal"/>
              </a:rPr>
              <a:t>1</a:t>
            </a:r>
            <a:r>
              <a:rPr lang="zh-CN" altLang="en-US" sz="1200" dirty="0">
                <a:solidFill>
                  <a:srgbClr val="FFFFFF"/>
                </a:solidFill>
                <a:latin typeface="幼圆" panose="02010509060101010101" pitchFamily="49" charset="-122"/>
                <a:ea typeface="思源黑体 CN Normal"/>
              </a:rPr>
              <a:t>、为什么有大数据分析</a:t>
            </a:r>
            <a:endParaRPr lang="zh-CN" altLang="en-US" sz="1200" dirty="0">
              <a:solidFill>
                <a:srgbClr val="FFFFFF"/>
              </a:solidFill>
              <a:latin typeface="幼圆" panose="02010509060101010101" pitchFamily="49" charset="-122"/>
              <a:ea typeface="思源黑体 CN Normal"/>
            </a:endParaRPr>
          </a:p>
          <a:p>
            <a:pPr>
              <a:lnSpc>
                <a:spcPct val="120000"/>
              </a:lnSpc>
              <a:buFont typeface="Arial" panose="020B0604020202020204" pitchFamily="34" charset="0"/>
            </a:pPr>
            <a:r>
              <a:rPr lang="en-US" altLang="zh-CN" sz="1200" dirty="0">
                <a:solidFill>
                  <a:srgbClr val="FFFFFF"/>
                </a:solidFill>
                <a:latin typeface="幼圆" panose="02010509060101010101" pitchFamily="49" charset="-122"/>
                <a:ea typeface="思源黑体 CN Normal"/>
              </a:rPr>
              <a:t>2</a:t>
            </a:r>
            <a:r>
              <a:rPr lang="zh-CN" altLang="en-US" sz="1200" dirty="0">
                <a:solidFill>
                  <a:srgbClr val="FFFFFF"/>
                </a:solidFill>
                <a:latin typeface="幼圆" panose="02010509060101010101" pitchFamily="49" charset="-122"/>
                <a:ea typeface="思源黑体 CN Normal"/>
              </a:rPr>
              <a:t>、大数据分析特点</a:t>
            </a:r>
            <a:endParaRPr lang="zh-CN" altLang="en-US" sz="1200" dirty="0">
              <a:solidFill>
                <a:srgbClr val="FFFFFF"/>
              </a:solidFill>
              <a:latin typeface="幼圆" panose="02010509060101010101" pitchFamily="49" charset="-122"/>
              <a:ea typeface="思源黑体 CN Norm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577215" y="602615"/>
            <a:ext cx="7369175" cy="368300"/>
          </a:xfrm>
          <a:prstGeom prst="rect">
            <a:avLst/>
          </a:prstGeom>
          <a:noFill/>
        </p:spPr>
        <p:txBody>
          <a:bodyPr wrap="square" rtlCol="0">
            <a:spAutoFit/>
          </a:bodyPr>
          <a:p>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传统数据分析瓶颈</a:t>
            </a:r>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endParaRPr>
          </a:p>
        </p:txBody>
      </p:sp>
      <p:pic>
        <p:nvPicPr>
          <p:cNvPr id="2" name="图片 1"/>
          <p:cNvPicPr>
            <a:picLocks noChangeAspect="1"/>
          </p:cNvPicPr>
          <p:nvPr/>
        </p:nvPicPr>
        <p:blipFill>
          <a:blip r:embed="rId1"/>
          <a:stretch>
            <a:fillRect/>
          </a:stretch>
        </p:blipFill>
        <p:spPr>
          <a:xfrm>
            <a:off x="4554220" y="2034540"/>
            <a:ext cx="4276725" cy="2667000"/>
          </a:xfrm>
          <a:prstGeom prst="rect">
            <a:avLst/>
          </a:prstGeom>
        </p:spPr>
      </p:pic>
      <p:sp>
        <p:nvSpPr>
          <p:cNvPr id="4" name="文本框 3"/>
          <p:cNvSpPr txBox="1"/>
          <p:nvPr/>
        </p:nvSpPr>
        <p:spPr>
          <a:xfrm>
            <a:off x="422275" y="2332990"/>
            <a:ext cx="4281805" cy="2030095"/>
          </a:xfrm>
          <a:prstGeom prst="rect">
            <a:avLst/>
          </a:prstGeom>
          <a:noFill/>
        </p:spPr>
        <p:txBody>
          <a:bodyPr wrap="square" rtlCol="0">
            <a:spAutoFit/>
          </a:bodyPr>
          <a:p>
            <a:r>
              <a:rPr lang="zh-CN" altLang="en-US">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rPr>
              <a:t>1.传统数据库无法处理非结构化</a:t>
            </a:r>
            <a:r>
              <a:rPr lang="zh-CN" altLang="en-US">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rPr>
              <a:t>数据。</a:t>
            </a:r>
            <a:endParaRPr lang="zh-CN" altLang="en-US">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endParaRPr>
          </a:p>
          <a:p>
            <a:r>
              <a:rPr lang="en-US" altLang="zh-CN">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rPr>
              <a:t>2.大数据</a:t>
            </a:r>
            <a:r>
              <a:rPr lang="zh-CN" altLang="en-US">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rPr>
              <a:t>场景下数据可以采集的量级在</a:t>
            </a:r>
            <a:r>
              <a:rPr lang="en-US" altLang="zh-CN">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rPr>
              <a:t>GB，TB，ZB的</a:t>
            </a:r>
            <a:r>
              <a:rPr lang="zh-CN" altLang="en-US">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rPr>
              <a:t>大量</a:t>
            </a:r>
            <a:r>
              <a:rPr lang="en-US" altLang="zh-CN">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rPr>
              <a:t>数据，这个的确是传统数据库无法对比的</a:t>
            </a:r>
            <a:r>
              <a:rPr lang="zh-CN" altLang="en-US">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rPr>
              <a:t>。</a:t>
            </a:r>
            <a:endParaRPr lang="en-US" altLang="zh-CN">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endParaRPr>
          </a:p>
          <a:p>
            <a:r>
              <a:rPr lang="en-US" altLang="zh-CN">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rPr>
              <a:t>3.</a:t>
            </a:r>
            <a:r>
              <a:rPr lang="zh-CN" altLang="en-US">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rPr>
              <a:t>一般将分析</a:t>
            </a:r>
            <a:r>
              <a:rPr lang="en-US" altLang="zh-CN">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rPr>
              <a:t>结果存入oracle这种情况，多是海量离线数据分析，比如淘宝的某些数据，分析后的一些报表结果。</a:t>
            </a:r>
            <a:endParaRPr lang="en-US" altLang="zh-CN">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endParaRPr>
          </a:p>
        </p:txBody>
      </p:sp>
      <p:sp>
        <p:nvSpPr>
          <p:cNvPr id="5" name="文本框 4"/>
          <p:cNvSpPr txBox="1"/>
          <p:nvPr/>
        </p:nvSpPr>
        <p:spPr>
          <a:xfrm>
            <a:off x="577215" y="1121410"/>
            <a:ext cx="8006080" cy="36830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当数据到达一定量级，传统数据库做的是纵向扩展，所以瓶颈是存在的。</a:t>
            </a:r>
            <a:endParaRPr lang="zh-CN" altLang="en-US">
              <a:solidFill>
                <a:schemeClr val="accent1"/>
              </a:solidFill>
              <a:effectLst>
                <a:outerShdw blurRad="38100" dist="25400" dir="5400000" algn="ctr" rotWithShape="0">
                  <a:srgbClr val="6E747A">
                    <a:alpha val="43000"/>
                  </a:srgbClr>
                </a:outerShdw>
              </a:effectLst>
            </a:endParaRPr>
          </a:p>
        </p:txBody>
      </p:sp>
      <p:sp>
        <p:nvSpPr>
          <p:cNvPr id="7" name="文本框 6"/>
          <p:cNvSpPr txBox="1"/>
          <p:nvPr/>
        </p:nvSpPr>
        <p:spPr>
          <a:xfrm>
            <a:off x="577215" y="1615440"/>
            <a:ext cx="7776845" cy="368300"/>
          </a:xfrm>
          <a:prstGeom prst="rect">
            <a:avLst/>
          </a:prstGeom>
          <a:noFill/>
        </p:spPr>
        <p:txBody>
          <a:bodyPr wrap="square" rtlCol="0">
            <a:spAutoFit/>
          </a:bodyPr>
          <a:p>
            <a:r>
              <a:rPr lang="zh-CN" altLang="en-US">
                <a:ln w="22225">
                  <a:solidFill>
                    <a:schemeClr val="accent2"/>
                  </a:solidFill>
                  <a:prstDash val="solid"/>
                </a:ln>
                <a:solidFill>
                  <a:schemeClr val="accent2">
                    <a:lumMod val="40000"/>
                    <a:lumOff val="60000"/>
                  </a:schemeClr>
                </a:solidFill>
                <a:effectLst/>
              </a:rPr>
              <a:t>数据分析工具</a:t>
            </a:r>
            <a:r>
              <a:rPr lang="en-US" altLang="zh-CN">
                <a:ln w="22225">
                  <a:solidFill>
                    <a:schemeClr val="accent2"/>
                  </a:solidFill>
                  <a:prstDash val="solid"/>
                </a:ln>
                <a:solidFill>
                  <a:schemeClr val="accent2">
                    <a:lumMod val="40000"/>
                    <a:lumOff val="60000"/>
                  </a:schemeClr>
                </a:solidFill>
                <a:effectLst/>
              </a:rPr>
              <a:t>:MySQL+Oracle</a:t>
            </a:r>
            <a:r>
              <a:rPr lang="zh-CN" altLang="en-US">
                <a:ln w="22225">
                  <a:solidFill>
                    <a:schemeClr val="accent2"/>
                  </a:solidFill>
                  <a:prstDash val="solid"/>
                </a:ln>
                <a:solidFill>
                  <a:schemeClr val="accent2">
                    <a:lumMod val="40000"/>
                    <a:lumOff val="60000"/>
                  </a:schemeClr>
                </a:solidFill>
                <a:effectLst/>
              </a:rPr>
              <a:t>，通过</a:t>
            </a:r>
            <a:r>
              <a:rPr lang="en-US" altLang="zh-CN">
                <a:ln w="22225">
                  <a:solidFill>
                    <a:schemeClr val="accent2"/>
                  </a:solidFill>
                  <a:prstDash val="solid"/>
                </a:ln>
                <a:solidFill>
                  <a:schemeClr val="accent2">
                    <a:lumMod val="40000"/>
                    <a:lumOff val="60000"/>
                  </a:schemeClr>
                </a:solidFill>
                <a:effectLst/>
              </a:rPr>
              <a:t>SQL</a:t>
            </a:r>
            <a:r>
              <a:rPr lang="zh-CN" altLang="en-US">
                <a:ln w="22225">
                  <a:solidFill>
                    <a:schemeClr val="accent2"/>
                  </a:solidFill>
                  <a:prstDash val="solid"/>
                </a:ln>
                <a:solidFill>
                  <a:schemeClr val="accent2">
                    <a:lumMod val="40000"/>
                    <a:lumOff val="60000"/>
                  </a:schemeClr>
                </a:solidFill>
                <a:effectLst/>
              </a:rPr>
              <a:t>完成一定数据量的增删改查</a:t>
            </a:r>
            <a:endParaRPr lang="zh-CN" altLang="en-US">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577215" y="1112520"/>
            <a:ext cx="7776845" cy="368300"/>
          </a:xfrm>
          <a:prstGeom prst="rect">
            <a:avLst/>
          </a:prstGeom>
          <a:noFill/>
        </p:spPr>
        <p:txBody>
          <a:bodyPr wrap="square" rtlCol="0">
            <a:spAutoFit/>
          </a:bodyPr>
          <a:p>
            <a:r>
              <a:rPr lang="zh-CN" altLang="en-US">
                <a:ln w="22225">
                  <a:solidFill>
                    <a:schemeClr val="accent2"/>
                  </a:solidFill>
                  <a:prstDash val="solid"/>
                </a:ln>
                <a:solidFill>
                  <a:schemeClr val="accent2">
                    <a:lumMod val="40000"/>
                    <a:lumOff val="60000"/>
                  </a:schemeClr>
                </a:solidFill>
                <a:effectLst/>
              </a:rPr>
              <a:t>数据分析工具</a:t>
            </a:r>
            <a:r>
              <a:rPr lang="en-US" altLang="zh-CN">
                <a:ln w="22225">
                  <a:solidFill>
                    <a:schemeClr val="accent2"/>
                  </a:solidFill>
                  <a:prstDash val="solid"/>
                </a:ln>
                <a:solidFill>
                  <a:schemeClr val="accent2">
                    <a:lumMod val="40000"/>
                    <a:lumOff val="60000"/>
                  </a:schemeClr>
                </a:solidFill>
                <a:effectLst/>
              </a:rPr>
              <a:t>:</a:t>
            </a:r>
            <a:r>
              <a:rPr lang="en-US">
                <a:ln w="22225">
                  <a:solidFill>
                    <a:schemeClr val="accent2"/>
                  </a:solidFill>
                  <a:prstDash val="solid"/>
                </a:ln>
                <a:solidFill>
                  <a:schemeClr val="accent2">
                    <a:lumMod val="40000"/>
                    <a:lumOff val="60000"/>
                  </a:schemeClr>
                </a:solidFill>
                <a:effectLst/>
              </a:rPr>
              <a:t>Python</a:t>
            </a:r>
            <a:r>
              <a:rPr lang="zh-CN" altLang="en-US">
                <a:ln w="22225">
                  <a:solidFill>
                    <a:schemeClr val="accent2"/>
                  </a:solidFill>
                  <a:prstDash val="solid"/>
                </a:ln>
                <a:solidFill>
                  <a:schemeClr val="accent2">
                    <a:lumMod val="40000"/>
                    <a:lumOff val="60000"/>
                  </a:schemeClr>
                </a:solidFill>
                <a:effectLst/>
              </a:rPr>
              <a:t>数据分析瓶颈</a:t>
            </a:r>
            <a:endParaRPr lang="zh-CN" altLang="en-US">
              <a:ln w="22225">
                <a:solidFill>
                  <a:schemeClr val="accent2"/>
                </a:solidFill>
                <a:prstDash val="solid"/>
              </a:ln>
              <a:solidFill>
                <a:schemeClr val="accent2">
                  <a:lumMod val="40000"/>
                  <a:lumOff val="60000"/>
                </a:schemeClr>
              </a:solidFill>
              <a:effectLst/>
            </a:endParaRPr>
          </a:p>
        </p:txBody>
      </p:sp>
      <p:pic>
        <p:nvPicPr>
          <p:cNvPr id="2" name="图片 1"/>
          <p:cNvPicPr>
            <a:picLocks noChangeAspect="1"/>
          </p:cNvPicPr>
          <p:nvPr/>
        </p:nvPicPr>
        <p:blipFill>
          <a:blip r:embed="rId1"/>
          <a:stretch>
            <a:fillRect/>
          </a:stretch>
        </p:blipFill>
        <p:spPr>
          <a:xfrm>
            <a:off x="691515" y="1671320"/>
            <a:ext cx="3865880" cy="2942590"/>
          </a:xfrm>
          <a:prstGeom prst="rect">
            <a:avLst/>
          </a:prstGeom>
        </p:spPr>
      </p:pic>
      <p:sp>
        <p:nvSpPr>
          <p:cNvPr id="4" name="文本框 3"/>
          <p:cNvSpPr txBox="1"/>
          <p:nvPr/>
        </p:nvSpPr>
        <p:spPr>
          <a:xfrm>
            <a:off x="4809490" y="1480820"/>
            <a:ext cx="3938270" cy="1322070"/>
          </a:xfrm>
          <a:prstGeom prst="rect">
            <a:avLst/>
          </a:prstGeom>
          <a:noFill/>
        </p:spPr>
        <p:txBody>
          <a:bodyPr wrap="square" rtlCol="0">
            <a:spAutoFit/>
          </a:bodyPr>
          <a:p>
            <a:r>
              <a:rPr lang="en-US" altLang="zh-CN" sz="1600" b="1">
                <a:solidFill>
                  <a:schemeClr val="tx1"/>
                </a:solidFill>
                <a:sym typeface="+mn-ea"/>
              </a:rPr>
              <a:t>1-Python</a:t>
            </a:r>
            <a:r>
              <a:rPr lang="zh-CN" altLang="en-US" sz="1600" b="1">
                <a:solidFill>
                  <a:schemeClr val="tx1"/>
                </a:solidFill>
                <a:sym typeface="+mn-ea"/>
              </a:rPr>
              <a:t>生态中数据科学库的完整性，如数据可视化</a:t>
            </a:r>
            <a:r>
              <a:rPr lang="en-US" altLang="zh-CN" sz="1600" b="1">
                <a:solidFill>
                  <a:schemeClr val="tx1"/>
                </a:solidFill>
                <a:sym typeface="+mn-ea"/>
              </a:rPr>
              <a:t>matplotlib</a:t>
            </a:r>
            <a:endParaRPr lang="en-US" altLang="zh-CN" sz="1600" b="1">
              <a:solidFill>
                <a:schemeClr val="tx1"/>
              </a:solidFill>
              <a:sym typeface="+mn-ea"/>
            </a:endParaRPr>
          </a:p>
          <a:p>
            <a:r>
              <a:rPr lang="en-US" altLang="zh-CN" sz="1600" b="1">
                <a:solidFill>
                  <a:schemeClr val="tx1"/>
                </a:solidFill>
                <a:sym typeface="+mn-ea"/>
              </a:rPr>
              <a:t>2-Python</a:t>
            </a:r>
            <a:r>
              <a:rPr lang="zh-CN" altLang="en-US" sz="1600" b="1">
                <a:solidFill>
                  <a:schemeClr val="tx1"/>
                </a:solidFill>
                <a:sym typeface="+mn-ea"/>
              </a:rPr>
              <a:t>在机器学习和深度学习方面有更加成熟的库支持</a:t>
            </a:r>
            <a:endParaRPr lang="en-US" altLang="zh-CN" sz="1600" b="1">
              <a:solidFill>
                <a:schemeClr val="tx1"/>
              </a:solidFill>
            </a:endParaRPr>
          </a:p>
          <a:p>
            <a:endParaRPr lang="en-US" altLang="zh-CN" sz="1600" b="1">
              <a:solidFill>
                <a:schemeClr val="tx1"/>
              </a:solidFill>
            </a:endParaRPr>
          </a:p>
        </p:txBody>
      </p:sp>
      <p:sp>
        <p:nvSpPr>
          <p:cNvPr id="5" name="文本框 4"/>
          <p:cNvSpPr txBox="1"/>
          <p:nvPr/>
        </p:nvSpPr>
        <p:spPr>
          <a:xfrm>
            <a:off x="4763770" y="3327400"/>
            <a:ext cx="3938270" cy="1076325"/>
          </a:xfrm>
          <a:prstGeom prst="rect">
            <a:avLst/>
          </a:prstGeom>
          <a:noFill/>
        </p:spPr>
        <p:txBody>
          <a:bodyPr wrap="square" rtlCol="0">
            <a:spAutoFit/>
          </a:bodyPr>
          <a:p>
            <a:r>
              <a:rPr lang="en-US" altLang="zh-CN" sz="1600" b="1">
                <a:solidFill>
                  <a:schemeClr val="tx1"/>
                </a:solidFill>
                <a:sym typeface="+mn-ea"/>
              </a:rPr>
              <a:t>1-Python</a:t>
            </a:r>
            <a:r>
              <a:rPr lang="zh-CN" altLang="en-US" sz="1600" b="1">
                <a:solidFill>
                  <a:schemeClr val="tx1"/>
                </a:solidFill>
                <a:sym typeface="+mn-ea"/>
              </a:rPr>
              <a:t>生态</a:t>
            </a:r>
            <a:r>
              <a:rPr lang="zh-CN" sz="1600" b="1">
                <a:solidFill>
                  <a:schemeClr val="tx1"/>
                </a:solidFill>
                <a:sym typeface="+mn-ea"/>
              </a:rPr>
              <a:t>数据分析框架，诸如</a:t>
            </a:r>
            <a:r>
              <a:rPr lang="en-US" altLang="zh-CN" sz="1600" b="1">
                <a:solidFill>
                  <a:schemeClr val="tx1"/>
                </a:solidFill>
                <a:sym typeface="+mn-ea"/>
              </a:rPr>
              <a:t>Pandas</a:t>
            </a:r>
            <a:r>
              <a:rPr lang="zh-CN" altLang="en-US" sz="1600" b="1">
                <a:solidFill>
                  <a:schemeClr val="tx1"/>
                </a:solidFill>
                <a:sym typeface="+mn-ea"/>
              </a:rPr>
              <a:t>等，</a:t>
            </a:r>
            <a:r>
              <a:rPr lang="zh-CN" sz="1600" b="1">
                <a:solidFill>
                  <a:schemeClr val="tx1"/>
                </a:solidFill>
                <a:sym typeface="+mn-ea"/>
              </a:rPr>
              <a:t>多数是基于单机版数据分析，对于分布式数据支持需要引入大数据框架</a:t>
            </a:r>
            <a:endParaRPr lang="zh-CN" sz="1600" b="1">
              <a:solidFill>
                <a:schemeClr val="tx1"/>
              </a:solidFill>
              <a:sym typeface="+mn-ea"/>
            </a:endParaRPr>
          </a:p>
          <a:p>
            <a:r>
              <a:rPr lang="en-US" altLang="zh-CN" sz="1600" b="1">
                <a:solidFill>
                  <a:schemeClr val="tx1"/>
                </a:solidFill>
                <a:sym typeface="+mn-ea"/>
              </a:rPr>
              <a:t>2-PyFlink</a:t>
            </a:r>
            <a:r>
              <a:rPr lang="zh-CN" altLang="en-US" sz="1600" b="1">
                <a:solidFill>
                  <a:schemeClr val="tx1"/>
                </a:solidFill>
                <a:sym typeface="+mn-ea"/>
              </a:rPr>
              <a:t>、</a:t>
            </a:r>
            <a:r>
              <a:rPr lang="en-US" altLang="zh-CN" sz="1600" b="1">
                <a:solidFill>
                  <a:schemeClr val="tx1"/>
                </a:solidFill>
                <a:sym typeface="+mn-ea"/>
              </a:rPr>
              <a:t>PySpark</a:t>
            </a:r>
            <a:r>
              <a:rPr lang="zh-CN" altLang="en-US" sz="1600" b="1">
                <a:solidFill>
                  <a:schemeClr val="tx1"/>
                </a:solidFill>
                <a:sym typeface="+mn-ea"/>
              </a:rPr>
              <a:t>、</a:t>
            </a:r>
            <a:r>
              <a:rPr lang="en-US" altLang="zh-CN" sz="1600" b="1">
                <a:solidFill>
                  <a:schemeClr val="tx1"/>
                </a:solidFill>
                <a:sym typeface="+mn-ea"/>
              </a:rPr>
              <a:t>TensorflowOnSpark</a:t>
            </a:r>
            <a:endParaRPr lang="en-US" altLang="zh-CN" sz="1600" b="1">
              <a:solidFill>
                <a:schemeClr val="tx1"/>
              </a:solidFill>
              <a:sym typeface="+mn-ea"/>
            </a:endParaRPr>
          </a:p>
        </p:txBody>
      </p:sp>
      <p:sp>
        <p:nvSpPr>
          <p:cNvPr id="78" name="AutoShape 123"/>
          <p:cNvSpPr/>
          <p:nvPr/>
        </p:nvSpPr>
        <p:spPr bwMode="auto">
          <a:xfrm>
            <a:off x="4670197" y="1112208"/>
            <a:ext cx="332464" cy="3658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accent4"/>
          </a:solidFill>
          <a:ln>
            <a:noFill/>
          </a:ln>
          <a:effectLst/>
        </p:spPr>
        <p:txBody>
          <a:bodyPr lIns="33078" tIns="33078" rIns="33078" bIns="33078" anchor="ctr"/>
          <a:p>
            <a:pPr algn="just" defTabSz="297815">
              <a:lnSpc>
                <a:spcPct val="120000"/>
              </a:lnSpc>
              <a:defRPr/>
            </a:pPr>
            <a:endParaRPr lang="es-ES" sz="6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5003165" y="1109980"/>
            <a:ext cx="1024255"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b="1" i="1">
                <a:solidFill>
                  <a:schemeClr val="accent4"/>
                </a:solidFill>
                <a:effectLst/>
              </a:rPr>
              <a:t>优势</a:t>
            </a:r>
            <a:endParaRPr lang="zh-CN" altLang="en-US" b="1" i="1">
              <a:solidFill>
                <a:schemeClr val="accent4"/>
              </a:solidFill>
              <a:effectLst/>
            </a:endParaRPr>
          </a:p>
        </p:txBody>
      </p:sp>
      <p:sp>
        <p:nvSpPr>
          <p:cNvPr id="75" name="AutoShape 91"/>
          <p:cNvSpPr/>
          <p:nvPr/>
        </p:nvSpPr>
        <p:spPr bwMode="auto">
          <a:xfrm>
            <a:off x="4670522" y="2980456"/>
            <a:ext cx="293664" cy="323132"/>
          </a:xfrm>
          <a:custGeom>
            <a:avLst/>
            <a:gdLst>
              <a:gd name="T0" fmla="+- 0 10795 54"/>
              <a:gd name="T1" fmla="*/ T0 w 21483"/>
              <a:gd name="T2" fmla="*/ 10800 h 21600"/>
              <a:gd name="T3" fmla="+- 0 10795 54"/>
              <a:gd name="T4" fmla="*/ T3 w 21483"/>
              <a:gd name="T5" fmla="*/ 10800 h 21600"/>
              <a:gd name="T6" fmla="+- 0 10795 54"/>
              <a:gd name="T7" fmla="*/ T6 w 21483"/>
              <a:gd name="T8" fmla="*/ 10800 h 21600"/>
              <a:gd name="T9" fmla="+- 0 10795 54"/>
              <a:gd name="T10" fmla="*/ T9 w 21483"/>
              <a:gd name="T11" fmla="*/ 10800 h 21600"/>
            </a:gdLst>
            <a:ahLst/>
            <a:cxnLst>
              <a:cxn ang="0">
                <a:pos x="T1" y="T2"/>
              </a:cxn>
              <a:cxn ang="0">
                <a:pos x="T4" y="T5"/>
              </a:cxn>
              <a:cxn ang="0">
                <a:pos x="T7" y="T8"/>
              </a:cxn>
              <a:cxn ang="0">
                <a:pos x="T10" y="T11"/>
              </a:cxn>
            </a:cxnLst>
            <a:rect l="0" t="0" r="r" b="b"/>
            <a:pathLst>
              <a:path w="21483" h="21600">
                <a:moveTo>
                  <a:pt x="20490" y="581"/>
                </a:moveTo>
                <a:cubicBezTo>
                  <a:pt x="20984" y="1781"/>
                  <a:pt x="21295" y="3048"/>
                  <a:pt x="21421" y="4387"/>
                </a:cubicBezTo>
                <a:cubicBezTo>
                  <a:pt x="21545" y="5722"/>
                  <a:pt x="21482" y="7179"/>
                  <a:pt x="21220" y="8744"/>
                </a:cubicBezTo>
                <a:cubicBezTo>
                  <a:pt x="20549" y="13134"/>
                  <a:pt x="18385" y="16469"/>
                  <a:pt x="14732" y="18748"/>
                </a:cubicBezTo>
                <a:cubicBezTo>
                  <a:pt x="13010" y="19857"/>
                  <a:pt x="11265" y="20408"/>
                  <a:pt x="9505" y="20408"/>
                </a:cubicBezTo>
                <a:cubicBezTo>
                  <a:pt x="8354" y="20408"/>
                  <a:pt x="7208" y="20165"/>
                  <a:pt x="6064" y="19682"/>
                </a:cubicBezTo>
                <a:cubicBezTo>
                  <a:pt x="5893" y="19609"/>
                  <a:pt x="5725" y="19519"/>
                  <a:pt x="5556" y="19411"/>
                </a:cubicBezTo>
                <a:cubicBezTo>
                  <a:pt x="5388" y="19301"/>
                  <a:pt x="5221" y="19191"/>
                  <a:pt x="5058" y="19075"/>
                </a:cubicBezTo>
                <a:cubicBezTo>
                  <a:pt x="4840" y="18928"/>
                  <a:pt x="4625" y="18790"/>
                  <a:pt x="4414" y="18660"/>
                </a:cubicBezTo>
                <a:cubicBezTo>
                  <a:pt x="4199" y="18527"/>
                  <a:pt x="4017" y="18465"/>
                  <a:pt x="3857" y="18465"/>
                </a:cubicBezTo>
                <a:cubicBezTo>
                  <a:pt x="3785" y="18485"/>
                  <a:pt x="3698" y="18561"/>
                  <a:pt x="3598" y="18700"/>
                </a:cubicBezTo>
                <a:cubicBezTo>
                  <a:pt x="3497" y="18841"/>
                  <a:pt x="3392" y="18996"/>
                  <a:pt x="3287" y="19174"/>
                </a:cubicBezTo>
                <a:cubicBezTo>
                  <a:pt x="3184" y="19349"/>
                  <a:pt x="3085" y="19536"/>
                  <a:pt x="2989" y="19728"/>
                </a:cubicBezTo>
                <a:cubicBezTo>
                  <a:pt x="2898" y="19922"/>
                  <a:pt x="2821" y="20072"/>
                  <a:pt x="2760" y="20179"/>
                </a:cubicBezTo>
                <a:cubicBezTo>
                  <a:pt x="2655" y="20388"/>
                  <a:pt x="2557" y="20575"/>
                  <a:pt x="2463" y="20741"/>
                </a:cubicBezTo>
                <a:cubicBezTo>
                  <a:pt x="2372" y="20908"/>
                  <a:pt x="2285" y="21055"/>
                  <a:pt x="2213" y="21182"/>
                </a:cubicBezTo>
                <a:cubicBezTo>
                  <a:pt x="2025" y="21461"/>
                  <a:pt x="1787" y="21599"/>
                  <a:pt x="1494" y="21599"/>
                </a:cubicBezTo>
                <a:lnTo>
                  <a:pt x="1450" y="21599"/>
                </a:lnTo>
                <a:cubicBezTo>
                  <a:pt x="1235" y="21583"/>
                  <a:pt x="1050" y="21526"/>
                  <a:pt x="895" y="21433"/>
                </a:cubicBezTo>
                <a:cubicBezTo>
                  <a:pt x="743" y="21334"/>
                  <a:pt x="617" y="21224"/>
                  <a:pt x="521" y="21097"/>
                </a:cubicBezTo>
                <a:cubicBezTo>
                  <a:pt x="425" y="20975"/>
                  <a:pt x="348" y="20846"/>
                  <a:pt x="292" y="20716"/>
                </a:cubicBezTo>
                <a:cubicBezTo>
                  <a:pt x="236" y="20586"/>
                  <a:pt x="198" y="20484"/>
                  <a:pt x="184" y="20408"/>
                </a:cubicBezTo>
                <a:cubicBezTo>
                  <a:pt x="-17" y="20077"/>
                  <a:pt x="-54" y="19724"/>
                  <a:pt x="74" y="19355"/>
                </a:cubicBezTo>
                <a:cubicBezTo>
                  <a:pt x="222" y="18877"/>
                  <a:pt x="430" y="18479"/>
                  <a:pt x="699" y="18152"/>
                </a:cubicBezTo>
                <a:cubicBezTo>
                  <a:pt x="970" y="17827"/>
                  <a:pt x="1235" y="17536"/>
                  <a:pt x="1494" y="17276"/>
                </a:cubicBezTo>
                <a:cubicBezTo>
                  <a:pt x="1712" y="17068"/>
                  <a:pt x="1901" y="16873"/>
                  <a:pt x="2061" y="16692"/>
                </a:cubicBezTo>
                <a:cubicBezTo>
                  <a:pt x="2222" y="16511"/>
                  <a:pt x="2325" y="16319"/>
                  <a:pt x="2367" y="16113"/>
                </a:cubicBezTo>
                <a:cubicBezTo>
                  <a:pt x="2383" y="16057"/>
                  <a:pt x="2383" y="16003"/>
                  <a:pt x="2367" y="15949"/>
                </a:cubicBezTo>
                <a:cubicBezTo>
                  <a:pt x="2353" y="15899"/>
                  <a:pt x="2318" y="15783"/>
                  <a:pt x="2257" y="15611"/>
                </a:cubicBezTo>
                <a:cubicBezTo>
                  <a:pt x="2213" y="15503"/>
                  <a:pt x="2168" y="15379"/>
                  <a:pt x="2128" y="15241"/>
                </a:cubicBezTo>
                <a:cubicBezTo>
                  <a:pt x="2086" y="15100"/>
                  <a:pt x="2051" y="14941"/>
                  <a:pt x="2021" y="14761"/>
                </a:cubicBezTo>
                <a:cubicBezTo>
                  <a:pt x="1836" y="13321"/>
                  <a:pt x="1883" y="11988"/>
                  <a:pt x="2166" y="10774"/>
                </a:cubicBezTo>
                <a:cubicBezTo>
                  <a:pt x="2449" y="9557"/>
                  <a:pt x="2898" y="8464"/>
                  <a:pt x="3509" y="7493"/>
                </a:cubicBezTo>
                <a:cubicBezTo>
                  <a:pt x="4122" y="6527"/>
                  <a:pt x="4852" y="5689"/>
                  <a:pt x="5694" y="4986"/>
                </a:cubicBezTo>
                <a:cubicBezTo>
                  <a:pt x="6539" y="4283"/>
                  <a:pt x="7416" y="3741"/>
                  <a:pt x="8326" y="3351"/>
                </a:cubicBezTo>
                <a:cubicBezTo>
                  <a:pt x="8939" y="3091"/>
                  <a:pt x="9611" y="2939"/>
                  <a:pt x="10336" y="2894"/>
                </a:cubicBezTo>
                <a:cubicBezTo>
                  <a:pt x="11066" y="2848"/>
                  <a:pt x="11826" y="2817"/>
                  <a:pt x="12617" y="2798"/>
                </a:cubicBezTo>
                <a:cubicBezTo>
                  <a:pt x="13073" y="2798"/>
                  <a:pt x="13546" y="2789"/>
                  <a:pt x="14037" y="2772"/>
                </a:cubicBezTo>
                <a:cubicBezTo>
                  <a:pt x="14531" y="2752"/>
                  <a:pt x="15008" y="2704"/>
                  <a:pt x="15469" y="2623"/>
                </a:cubicBezTo>
                <a:cubicBezTo>
                  <a:pt x="15926" y="2541"/>
                  <a:pt x="16351" y="2414"/>
                  <a:pt x="16740" y="2239"/>
                </a:cubicBezTo>
                <a:cubicBezTo>
                  <a:pt x="17128" y="2064"/>
                  <a:pt x="17446" y="1815"/>
                  <a:pt x="17692" y="1499"/>
                </a:cubicBezTo>
                <a:cubicBezTo>
                  <a:pt x="17839" y="1321"/>
                  <a:pt x="17984" y="1135"/>
                  <a:pt x="18125" y="948"/>
                </a:cubicBezTo>
                <a:cubicBezTo>
                  <a:pt x="18261" y="756"/>
                  <a:pt x="18403" y="595"/>
                  <a:pt x="18548" y="460"/>
                </a:cubicBezTo>
                <a:cubicBezTo>
                  <a:pt x="18696" y="324"/>
                  <a:pt x="18855" y="214"/>
                  <a:pt x="19028" y="129"/>
                </a:cubicBezTo>
                <a:cubicBezTo>
                  <a:pt x="19206" y="42"/>
                  <a:pt x="19423" y="0"/>
                  <a:pt x="19688" y="0"/>
                </a:cubicBezTo>
                <a:cubicBezTo>
                  <a:pt x="19856" y="0"/>
                  <a:pt x="20015" y="50"/>
                  <a:pt x="20163" y="155"/>
                </a:cubicBezTo>
                <a:cubicBezTo>
                  <a:pt x="20308" y="261"/>
                  <a:pt x="20418" y="400"/>
                  <a:pt x="20490" y="581"/>
                </a:cubicBezTo>
                <a:moveTo>
                  <a:pt x="15350" y="9977"/>
                </a:moveTo>
                <a:cubicBezTo>
                  <a:pt x="15596" y="10017"/>
                  <a:pt x="15811" y="9927"/>
                  <a:pt x="15993" y="9712"/>
                </a:cubicBezTo>
                <a:cubicBezTo>
                  <a:pt x="16178" y="9503"/>
                  <a:pt x="16276" y="9249"/>
                  <a:pt x="16291" y="8953"/>
                </a:cubicBezTo>
                <a:cubicBezTo>
                  <a:pt x="16305" y="8636"/>
                  <a:pt x="16230" y="8374"/>
                  <a:pt x="16064" y="8159"/>
                </a:cubicBezTo>
                <a:cubicBezTo>
                  <a:pt x="15893" y="7947"/>
                  <a:pt x="15680" y="7832"/>
                  <a:pt x="15418" y="7815"/>
                </a:cubicBezTo>
                <a:cubicBezTo>
                  <a:pt x="14321" y="7761"/>
                  <a:pt x="13284" y="7834"/>
                  <a:pt x="12315" y="8038"/>
                </a:cubicBezTo>
                <a:cubicBezTo>
                  <a:pt x="11344" y="8241"/>
                  <a:pt x="10425" y="8571"/>
                  <a:pt x="9550" y="9032"/>
                </a:cubicBezTo>
                <a:cubicBezTo>
                  <a:pt x="8673" y="9492"/>
                  <a:pt x="7842" y="10090"/>
                  <a:pt x="7046" y="10830"/>
                </a:cubicBezTo>
                <a:cubicBezTo>
                  <a:pt x="6249" y="11567"/>
                  <a:pt x="5479" y="12465"/>
                  <a:pt x="4732" y="13518"/>
                </a:cubicBezTo>
                <a:cubicBezTo>
                  <a:pt x="4562" y="13764"/>
                  <a:pt x="4482" y="14032"/>
                  <a:pt x="4496" y="14323"/>
                </a:cubicBezTo>
                <a:cubicBezTo>
                  <a:pt x="4510" y="14617"/>
                  <a:pt x="4620" y="14862"/>
                  <a:pt x="4821" y="15063"/>
                </a:cubicBezTo>
                <a:cubicBezTo>
                  <a:pt x="4971" y="15221"/>
                  <a:pt x="5163" y="15311"/>
                  <a:pt x="5392" y="15317"/>
                </a:cubicBezTo>
                <a:cubicBezTo>
                  <a:pt x="5668" y="15317"/>
                  <a:pt x="5900" y="15195"/>
                  <a:pt x="6087" y="14953"/>
                </a:cubicBezTo>
                <a:cubicBezTo>
                  <a:pt x="6759" y="14035"/>
                  <a:pt x="7435" y="13244"/>
                  <a:pt x="8116" y="12586"/>
                </a:cubicBezTo>
                <a:cubicBezTo>
                  <a:pt x="8794" y="11929"/>
                  <a:pt x="9510" y="11401"/>
                  <a:pt x="10259" y="11005"/>
                </a:cubicBezTo>
                <a:cubicBezTo>
                  <a:pt x="11010" y="10610"/>
                  <a:pt x="11801" y="10330"/>
                  <a:pt x="12636" y="10167"/>
                </a:cubicBezTo>
                <a:cubicBezTo>
                  <a:pt x="13467" y="10003"/>
                  <a:pt x="14372" y="9938"/>
                  <a:pt x="15350" y="9977"/>
                </a:cubicBezTo>
              </a:path>
            </a:pathLst>
          </a:custGeom>
          <a:solidFill>
            <a:schemeClr val="accent3"/>
          </a:solidFill>
          <a:ln>
            <a:noFill/>
          </a:ln>
          <a:effectLst/>
        </p:spPr>
        <p:txBody>
          <a:bodyPr lIns="33078" tIns="33078" rIns="33078" bIns="33078" anchor="ctr"/>
          <a:p>
            <a:pPr algn="just" defTabSz="297815">
              <a:lnSpc>
                <a:spcPct val="120000"/>
              </a:lnSpc>
              <a:defRPr/>
            </a:pPr>
            <a:endParaRPr lang="es-ES" sz="6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p:cNvSpPr txBox="1"/>
          <p:nvPr/>
        </p:nvSpPr>
        <p:spPr>
          <a:xfrm>
            <a:off x="5003165" y="2935605"/>
            <a:ext cx="1024255"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b="1" i="1">
                <a:solidFill>
                  <a:schemeClr val="accent4"/>
                </a:solidFill>
                <a:effectLst/>
              </a:rPr>
              <a:t>劣势</a:t>
            </a:r>
            <a:endParaRPr lang="zh-CN" altLang="en-US" b="1" i="1">
              <a:solidFill>
                <a:schemeClr val="accent4"/>
              </a:solidFill>
              <a:effectLst/>
            </a:endParaRPr>
          </a:p>
        </p:txBody>
      </p:sp>
      <p:sp>
        <p:nvSpPr>
          <p:cNvPr id="10" name="文本框 9"/>
          <p:cNvSpPr txBox="1"/>
          <p:nvPr/>
        </p:nvSpPr>
        <p:spPr>
          <a:xfrm>
            <a:off x="577215" y="602615"/>
            <a:ext cx="7369175" cy="368300"/>
          </a:xfrm>
          <a:prstGeom prst="rect">
            <a:avLst/>
          </a:prstGeom>
          <a:noFill/>
        </p:spPr>
        <p:txBody>
          <a:bodyPr wrap="square" rtlCol="0">
            <a:spAutoFit/>
          </a:bodyPr>
          <a:p>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传统数据分析瓶颈</a:t>
            </a:r>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bldLvl="0" animBg="1"/>
      <p:bldP spid="75"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0"/>
            <a:ext cx="9143365" cy="5143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577215" y="602615"/>
            <a:ext cx="7369175" cy="368300"/>
          </a:xfrm>
          <a:prstGeom prst="rect">
            <a:avLst/>
          </a:prstGeom>
          <a:noFill/>
        </p:spPr>
        <p:txBody>
          <a:bodyPr wrap="square" rtlCol="0">
            <a:spAutoFit/>
          </a:bodyPr>
          <a:p>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为什么会有大数据分析？</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endParaRPr>
          </a:p>
        </p:txBody>
      </p:sp>
      <p:sp>
        <p:nvSpPr>
          <p:cNvPr id="18" name="Freeform 5"/>
          <p:cNvSpPr>
            <a:spLocks noChangeArrowheads="1"/>
          </p:cNvSpPr>
          <p:nvPr/>
        </p:nvSpPr>
        <p:spPr bwMode="auto">
          <a:xfrm>
            <a:off x="2368552" y="2224775"/>
            <a:ext cx="2312987" cy="2358166"/>
          </a:xfrm>
          <a:custGeom>
            <a:avLst/>
            <a:gdLst>
              <a:gd name="T0" fmla="*/ 92 w 550"/>
              <a:gd name="T1" fmla="*/ 110 h 561"/>
              <a:gd name="T2" fmla="*/ 110 w 550"/>
              <a:gd name="T3" fmla="*/ 459 h 561"/>
              <a:gd name="T4" fmla="*/ 541 w 550"/>
              <a:gd name="T5" fmla="*/ 514 h 561"/>
              <a:gd name="T6" fmla="*/ 441 w 550"/>
              <a:gd name="T7" fmla="*/ 91 h 561"/>
              <a:gd name="T8" fmla="*/ 92 w 550"/>
              <a:gd name="T9" fmla="*/ 110 h 561"/>
              <a:gd name="T10" fmla="*/ 0 60000 65536"/>
              <a:gd name="T11" fmla="*/ 0 60000 65536"/>
              <a:gd name="T12" fmla="*/ 0 60000 65536"/>
              <a:gd name="T13" fmla="*/ 0 60000 65536"/>
              <a:gd name="T14" fmla="*/ 0 60000 65536"/>
              <a:gd name="T15" fmla="*/ 0 w 550"/>
              <a:gd name="T16" fmla="*/ 0 h 561"/>
              <a:gd name="T17" fmla="*/ 550 w 550"/>
              <a:gd name="T18" fmla="*/ 561 h 561"/>
            </a:gdLst>
            <a:ahLst/>
            <a:cxnLst>
              <a:cxn ang="T10">
                <a:pos x="T0" y="T1"/>
              </a:cxn>
              <a:cxn ang="T11">
                <a:pos x="T2" y="T3"/>
              </a:cxn>
              <a:cxn ang="T12">
                <a:pos x="T4" y="T5"/>
              </a:cxn>
              <a:cxn ang="T13">
                <a:pos x="T6" y="T7"/>
              </a:cxn>
              <a:cxn ang="T14">
                <a:pos x="T8" y="T9"/>
              </a:cxn>
            </a:cxnLst>
            <a:rect l="T15" t="T16" r="T17" b="T18"/>
            <a:pathLst>
              <a:path w="550" h="561">
                <a:moveTo>
                  <a:pt x="92" y="110"/>
                </a:moveTo>
                <a:cubicBezTo>
                  <a:pt x="0" y="211"/>
                  <a:pt x="8" y="367"/>
                  <a:pt x="110" y="459"/>
                </a:cubicBezTo>
                <a:cubicBezTo>
                  <a:pt x="224" y="561"/>
                  <a:pt x="416" y="510"/>
                  <a:pt x="541" y="514"/>
                </a:cubicBezTo>
                <a:cubicBezTo>
                  <a:pt x="522" y="387"/>
                  <a:pt x="550" y="189"/>
                  <a:pt x="441" y="91"/>
                </a:cubicBezTo>
                <a:cubicBezTo>
                  <a:pt x="339" y="0"/>
                  <a:pt x="183" y="8"/>
                  <a:pt x="92" y="110"/>
                </a:cubicBezTo>
                <a:close/>
              </a:path>
            </a:pathLst>
          </a:custGeom>
          <a:solidFill>
            <a:schemeClr val="accent4"/>
          </a:solidFill>
          <a:ln w="9525" cmpd="sng">
            <a:noFill/>
            <a:bevel/>
          </a:ln>
          <a:effectLst/>
          <a:scene3d>
            <a:camera prst="orthographicFront">
              <a:rot lat="0" lon="0" rev="0"/>
            </a:camera>
            <a:lightRig rig="glow" dir="t">
              <a:rot lat="0" lon="0" rev="4800000"/>
            </a:lightRig>
          </a:scene3d>
          <a:sp3d prstMaterial="matte">
            <a:bevelT w="0" h="0"/>
          </a:sp3d>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1200">
              <a:solidFill>
                <a:srgbClr val="000000"/>
              </a:solidFill>
              <a:sym typeface="宋体" panose="02010600030101010101" pitchFamily="2" charset="-122"/>
            </a:endParaRPr>
          </a:p>
        </p:txBody>
      </p:sp>
      <p:sp>
        <p:nvSpPr>
          <p:cNvPr id="19" name="Freeform 6"/>
          <p:cNvSpPr>
            <a:spLocks noChangeArrowheads="1"/>
          </p:cNvSpPr>
          <p:nvPr/>
        </p:nvSpPr>
        <p:spPr bwMode="auto">
          <a:xfrm>
            <a:off x="2603501" y="1803958"/>
            <a:ext cx="1808162" cy="1846832"/>
          </a:xfrm>
          <a:custGeom>
            <a:avLst/>
            <a:gdLst>
              <a:gd name="T0" fmla="*/ 72 w 430"/>
              <a:gd name="T1" fmla="*/ 86 h 439"/>
              <a:gd name="T2" fmla="*/ 86 w 430"/>
              <a:gd name="T3" fmla="*/ 359 h 439"/>
              <a:gd name="T4" fmla="*/ 423 w 430"/>
              <a:gd name="T5" fmla="*/ 402 h 439"/>
              <a:gd name="T6" fmla="*/ 345 w 430"/>
              <a:gd name="T7" fmla="*/ 72 h 439"/>
              <a:gd name="T8" fmla="*/ 72 w 430"/>
              <a:gd name="T9" fmla="*/ 86 h 439"/>
              <a:gd name="T10" fmla="*/ 0 60000 65536"/>
              <a:gd name="T11" fmla="*/ 0 60000 65536"/>
              <a:gd name="T12" fmla="*/ 0 60000 65536"/>
              <a:gd name="T13" fmla="*/ 0 60000 65536"/>
              <a:gd name="T14" fmla="*/ 0 60000 65536"/>
              <a:gd name="T15" fmla="*/ 0 w 430"/>
              <a:gd name="T16" fmla="*/ 0 h 439"/>
              <a:gd name="T17" fmla="*/ 430 w 430"/>
              <a:gd name="T18" fmla="*/ 439 h 439"/>
            </a:gdLst>
            <a:ahLst/>
            <a:cxnLst>
              <a:cxn ang="T10">
                <a:pos x="T0" y="T1"/>
              </a:cxn>
              <a:cxn ang="T11">
                <a:pos x="T2" y="T3"/>
              </a:cxn>
              <a:cxn ang="T12">
                <a:pos x="T4" y="T5"/>
              </a:cxn>
              <a:cxn ang="T13">
                <a:pos x="T6" y="T7"/>
              </a:cxn>
              <a:cxn ang="T14">
                <a:pos x="T8" y="T9"/>
              </a:cxn>
            </a:cxnLst>
            <a:rect l="T15" t="T16" r="T17" b="T18"/>
            <a:pathLst>
              <a:path w="430" h="439">
                <a:moveTo>
                  <a:pt x="72" y="86"/>
                </a:moveTo>
                <a:cubicBezTo>
                  <a:pt x="0" y="165"/>
                  <a:pt x="7" y="288"/>
                  <a:pt x="86" y="359"/>
                </a:cubicBezTo>
                <a:cubicBezTo>
                  <a:pt x="175" y="439"/>
                  <a:pt x="325" y="400"/>
                  <a:pt x="423" y="402"/>
                </a:cubicBezTo>
                <a:cubicBezTo>
                  <a:pt x="408" y="303"/>
                  <a:pt x="430" y="148"/>
                  <a:pt x="345" y="72"/>
                </a:cubicBezTo>
                <a:cubicBezTo>
                  <a:pt x="265" y="0"/>
                  <a:pt x="143" y="7"/>
                  <a:pt x="72" y="86"/>
                </a:cubicBezTo>
                <a:close/>
              </a:path>
            </a:pathLst>
          </a:custGeom>
          <a:solidFill>
            <a:srgbClr val="00B0F0"/>
          </a:solidFill>
          <a:ln w="9525" cmpd="sng">
            <a:noFill/>
            <a:bevel/>
          </a:ln>
          <a:effectLst/>
          <a:scene3d>
            <a:camera prst="orthographicFront">
              <a:rot lat="0" lon="0" rev="0"/>
            </a:camera>
            <a:lightRig rig="glow" dir="t">
              <a:rot lat="0" lon="0" rev="4800000"/>
            </a:lightRig>
          </a:scene3d>
          <a:sp3d prstMaterial="matte">
            <a:bevelT w="0" h="0"/>
          </a:sp3d>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1200">
              <a:solidFill>
                <a:srgbClr val="000000"/>
              </a:solidFill>
              <a:sym typeface="宋体" panose="02010600030101010101" pitchFamily="2" charset="-122"/>
            </a:endParaRPr>
          </a:p>
        </p:txBody>
      </p:sp>
      <p:sp>
        <p:nvSpPr>
          <p:cNvPr id="20" name="Freeform 7"/>
          <p:cNvSpPr>
            <a:spLocks noChangeArrowheads="1"/>
          </p:cNvSpPr>
          <p:nvPr/>
        </p:nvSpPr>
        <p:spPr bwMode="auto">
          <a:xfrm>
            <a:off x="2763839" y="1372025"/>
            <a:ext cx="1458913" cy="1487946"/>
          </a:xfrm>
          <a:custGeom>
            <a:avLst/>
            <a:gdLst>
              <a:gd name="T0" fmla="*/ 58 w 347"/>
              <a:gd name="T1" fmla="*/ 70 h 354"/>
              <a:gd name="T2" fmla="*/ 69 w 347"/>
              <a:gd name="T3" fmla="*/ 290 h 354"/>
              <a:gd name="T4" fmla="*/ 341 w 347"/>
              <a:gd name="T5" fmla="*/ 325 h 354"/>
              <a:gd name="T6" fmla="*/ 278 w 347"/>
              <a:gd name="T7" fmla="*/ 58 h 354"/>
              <a:gd name="T8" fmla="*/ 58 w 347"/>
              <a:gd name="T9" fmla="*/ 70 h 354"/>
              <a:gd name="T10" fmla="*/ 0 60000 65536"/>
              <a:gd name="T11" fmla="*/ 0 60000 65536"/>
              <a:gd name="T12" fmla="*/ 0 60000 65536"/>
              <a:gd name="T13" fmla="*/ 0 60000 65536"/>
              <a:gd name="T14" fmla="*/ 0 60000 65536"/>
              <a:gd name="T15" fmla="*/ 0 w 347"/>
              <a:gd name="T16" fmla="*/ 0 h 354"/>
              <a:gd name="T17" fmla="*/ 347 w 347"/>
              <a:gd name="T18" fmla="*/ 354 h 354"/>
            </a:gdLst>
            <a:ahLst/>
            <a:cxnLst>
              <a:cxn ang="T10">
                <a:pos x="T0" y="T1"/>
              </a:cxn>
              <a:cxn ang="T11">
                <a:pos x="T2" y="T3"/>
              </a:cxn>
              <a:cxn ang="T12">
                <a:pos x="T4" y="T5"/>
              </a:cxn>
              <a:cxn ang="T13">
                <a:pos x="T6" y="T7"/>
              </a:cxn>
              <a:cxn ang="T14">
                <a:pos x="T8" y="T9"/>
              </a:cxn>
            </a:cxnLst>
            <a:rect l="T15" t="T16" r="T17" b="T18"/>
            <a:pathLst>
              <a:path w="347" h="354">
                <a:moveTo>
                  <a:pt x="58" y="70"/>
                </a:moveTo>
                <a:cubicBezTo>
                  <a:pt x="0" y="134"/>
                  <a:pt x="5" y="232"/>
                  <a:pt x="69" y="290"/>
                </a:cubicBezTo>
                <a:cubicBezTo>
                  <a:pt x="141" y="354"/>
                  <a:pt x="262" y="322"/>
                  <a:pt x="341" y="325"/>
                </a:cubicBezTo>
                <a:cubicBezTo>
                  <a:pt x="329" y="245"/>
                  <a:pt x="347" y="120"/>
                  <a:pt x="278" y="58"/>
                </a:cubicBezTo>
                <a:cubicBezTo>
                  <a:pt x="214" y="0"/>
                  <a:pt x="115" y="6"/>
                  <a:pt x="58" y="70"/>
                </a:cubicBezTo>
                <a:close/>
              </a:path>
            </a:pathLst>
          </a:custGeom>
          <a:solidFill>
            <a:schemeClr val="accent2"/>
          </a:solidFill>
          <a:ln w="9525" cmpd="sng">
            <a:noFill/>
            <a:bevel/>
          </a:ln>
          <a:effectLst/>
          <a:scene3d>
            <a:camera prst="orthographicFront">
              <a:rot lat="0" lon="0" rev="0"/>
            </a:camera>
            <a:lightRig rig="glow" dir="t">
              <a:rot lat="0" lon="0" rev="4800000"/>
            </a:lightRig>
          </a:scene3d>
          <a:sp3d prstMaterial="matte">
            <a:bevelT w="0" h="0"/>
          </a:sp3d>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1200">
              <a:solidFill>
                <a:srgbClr val="000000"/>
              </a:solidFill>
              <a:sym typeface="宋体" panose="02010600030101010101" pitchFamily="2" charset="-122"/>
            </a:endParaRPr>
          </a:p>
        </p:txBody>
      </p:sp>
      <p:sp>
        <p:nvSpPr>
          <p:cNvPr id="21" name="Freeform 8"/>
          <p:cNvSpPr>
            <a:spLocks noChangeArrowheads="1"/>
          </p:cNvSpPr>
          <p:nvPr/>
        </p:nvSpPr>
        <p:spPr bwMode="auto">
          <a:xfrm>
            <a:off x="2881313" y="1014727"/>
            <a:ext cx="1206500" cy="1235456"/>
          </a:xfrm>
          <a:custGeom>
            <a:avLst/>
            <a:gdLst>
              <a:gd name="T0" fmla="*/ 47 w 287"/>
              <a:gd name="T1" fmla="*/ 58 h 294"/>
              <a:gd name="T2" fmla="*/ 57 w 287"/>
              <a:gd name="T3" fmla="*/ 240 h 294"/>
              <a:gd name="T4" fmla="*/ 282 w 287"/>
              <a:gd name="T5" fmla="*/ 269 h 294"/>
              <a:gd name="T6" fmla="*/ 230 w 287"/>
              <a:gd name="T7" fmla="*/ 48 h 294"/>
              <a:gd name="T8" fmla="*/ 47 w 287"/>
              <a:gd name="T9" fmla="*/ 58 h 294"/>
              <a:gd name="T10" fmla="*/ 0 60000 65536"/>
              <a:gd name="T11" fmla="*/ 0 60000 65536"/>
              <a:gd name="T12" fmla="*/ 0 60000 65536"/>
              <a:gd name="T13" fmla="*/ 0 60000 65536"/>
              <a:gd name="T14" fmla="*/ 0 60000 65536"/>
              <a:gd name="T15" fmla="*/ 0 w 287"/>
              <a:gd name="T16" fmla="*/ 0 h 294"/>
              <a:gd name="T17" fmla="*/ 287 w 287"/>
              <a:gd name="T18" fmla="*/ 294 h 294"/>
            </a:gdLst>
            <a:ahLst/>
            <a:cxnLst>
              <a:cxn ang="T10">
                <a:pos x="T0" y="T1"/>
              </a:cxn>
              <a:cxn ang="T11">
                <a:pos x="T2" y="T3"/>
              </a:cxn>
              <a:cxn ang="T12">
                <a:pos x="T4" y="T5"/>
              </a:cxn>
              <a:cxn ang="T13">
                <a:pos x="T6" y="T7"/>
              </a:cxn>
              <a:cxn ang="T14">
                <a:pos x="T8" y="T9"/>
              </a:cxn>
            </a:cxnLst>
            <a:rect l="T15" t="T16" r="T17" b="T18"/>
            <a:pathLst>
              <a:path w="287" h="294">
                <a:moveTo>
                  <a:pt x="47" y="58"/>
                </a:moveTo>
                <a:cubicBezTo>
                  <a:pt x="0" y="111"/>
                  <a:pt x="4" y="193"/>
                  <a:pt x="57" y="240"/>
                </a:cubicBezTo>
                <a:cubicBezTo>
                  <a:pt x="117" y="294"/>
                  <a:pt x="217" y="267"/>
                  <a:pt x="282" y="269"/>
                </a:cubicBezTo>
                <a:cubicBezTo>
                  <a:pt x="273" y="203"/>
                  <a:pt x="287" y="99"/>
                  <a:pt x="230" y="48"/>
                </a:cubicBezTo>
                <a:cubicBezTo>
                  <a:pt x="177" y="0"/>
                  <a:pt x="95" y="5"/>
                  <a:pt x="47" y="58"/>
                </a:cubicBezTo>
                <a:close/>
              </a:path>
            </a:pathLst>
          </a:custGeom>
          <a:solidFill>
            <a:schemeClr val="accent1"/>
          </a:solidFill>
          <a:ln w="9525" cmpd="sng">
            <a:noFill/>
            <a:miter lim="800000"/>
          </a:ln>
          <a:effectLst/>
          <a:scene3d>
            <a:camera prst="orthographicFront">
              <a:rot lat="0" lon="0" rev="0"/>
            </a:camera>
            <a:lightRig rig="glow" dir="t">
              <a:rot lat="0" lon="0" rev="4800000"/>
            </a:lightRig>
          </a:scene3d>
          <a:sp3d prstMaterial="matte">
            <a:bevelT w="0" h="0"/>
          </a:sp3d>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1200">
              <a:solidFill>
                <a:srgbClr val="000000"/>
              </a:solidFill>
              <a:sym typeface="宋体" panose="02010600030101010101" pitchFamily="2" charset="-122"/>
            </a:endParaRPr>
          </a:p>
        </p:txBody>
      </p:sp>
      <p:sp>
        <p:nvSpPr>
          <p:cNvPr id="22" name="Freeform 9"/>
          <p:cNvSpPr>
            <a:spLocks noChangeArrowheads="1"/>
          </p:cNvSpPr>
          <p:nvPr/>
        </p:nvSpPr>
        <p:spPr bwMode="auto">
          <a:xfrm>
            <a:off x="1144588" y="2825035"/>
            <a:ext cx="723900" cy="735240"/>
          </a:xfrm>
          <a:custGeom>
            <a:avLst/>
            <a:gdLst>
              <a:gd name="T0" fmla="*/ 29 w 172"/>
              <a:gd name="T1" fmla="*/ 34 h 175"/>
              <a:gd name="T2" fmla="*/ 34 w 172"/>
              <a:gd name="T3" fmla="*/ 143 h 175"/>
              <a:gd name="T4" fmla="*/ 169 w 172"/>
              <a:gd name="T5" fmla="*/ 160 h 175"/>
              <a:gd name="T6" fmla="*/ 138 w 172"/>
              <a:gd name="T7" fmla="*/ 28 h 175"/>
              <a:gd name="T8" fmla="*/ 29 w 172"/>
              <a:gd name="T9" fmla="*/ 34 h 175"/>
              <a:gd name="T10" fmla="*/ 0 60000 65536"/>
              <a:gd name="T11" fmla="*/ 0 60000 65536"/>
              <a:gd name="T12" fmla="*/ 0 60000 65536"/>
              <a:gd name="T13" fmla="*/ 0 60000 65536"/>
              <a:gd name="T14" fmla="*/ 0 60000 65536"/>
              <a:gd name="T15" fmla="*/ 0 w 172"/>
              <a:gd name="T16" fmla="*/ 0 h 175"/>
              <a:gd name="T17" fmla="*/ 172 w 172"/>
              <a:gd name="T18" fmla="*/ 175 h 175"/>
            </a:gdLst>
            <a:ahLst/>
            <a:cxnLst>
              <a:cxn ang="T10">
                <a:pos x="T0" y="T1"/>
              </a:cxn>
              <a:cxn ang="T11">
                <a:pos x="T2" y="T3"/>
              </a:cxn>
              <a:cxn ang="T12">
                <a:pos x="T4" y="T5"/>
              </a:cxn>
              <a:cxn ang="T13">
                <a:pos x="T6" y="T7"/>
              </a:cxn>
              <a:cxn ang="T14">
                <a:pos x="T8" y="T9"/>
              </a:cxn>
            </a:cxnLst>
            <a:rect l="T15" t="T16" r="T17" b="T18"/>
            <a:pathLst>
              <a:path w="172" h="175">
                <a:moveTo>
                  <a:pt x="29" y="34"/>
                </a:moveTo>
                <a:cubicBezTo>
                  <a:pt x="0" y="66"/>
                  <a:pt x="3" y="114"/>
                  <a:pt x="34" y="143"/>
                </a:cubicBezTo>
                <a:cubicBezTo>
                  <a:pt x="70" y="175"/>
                  <a:pt x="130" y="159"/>
                  <a:pt x="169" y="160"/>
                </a:cubicBezTo>
                <a:cubicBezTo>
                  <a:pt x="163" y="120"/>
                  <a:pt x="172" y="59"/>
                  <a:pt x="138" y="28"/>
                </a:cubicBezTo>
                <a:cubicBezTo>
                  <a:pt x="106" y="0"/>
                  <a:pt x="57" y="2"/>
                  <a:pt x="29" y="34"/>
                </a:cubicBezTo>
                <a:close/>
              </a:path>
            </a:pathLst>
          </a:custGeom>
          <a:solidFill>
            <a:srgbClr val="00B0F0"/>
          </a:solidFill>
          <a:ln>
            <a:noFill/>
          </a:ln>
          <a:effectLst/>
          <a:scene3d>
            <a:camera prst="orthographicFront">
              <a:rot lat="0" lon="0" rev="0"/>
            </a:camera>
            <a:lightRig rig="glow" dir="t">
              <a:rot lat="0" lon="0" rev="4800000"/>
            </a:lightRig>
          </a:scene3d>
          <a:sp3d prstMaterial="matte">
            <a:bevelT w="0" h="0"/>
          </a:sp3d>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1200">
              <a:solidFill>
                <a:srgbClr val="000000"/>
              </a:solidFill>
              <a:sym typeface="宋体" panose="02010600030101010101" pitchFamily="2" charset="-122"/>
            </a:endParaRPr>
          </a:p>
        </p:txBody>
      </p:sp>
      <p:sp>
        <p:nvSpPr>
          <p:cNvPr id="23" name="Freeform 14"/>
          <p:cNvSpPr>
            <a:spLocks noChangeArrowheads="1"/>
          </p:cNvSpPr>
          <p:nvPr/>
        </p:nvSpPr>
        <p:spPr bwMode="auto">
          <a:xfrm>
            <a:off x="1144588" y="1214813"/>
            <a:ext cx="723900" cy="735240"/>
          </a:xfrm>
          <a:custGeom>
            <a:avLst/>
            <a:gdLst>
              <a:gd name="T0" fmla="*/ 29 w 172"/>
              <a:gd name="T1" fmla="*/ 34 h 175"/>
              <a:gd name="T2" fmla="*/ 35 w 172"/>
              <a:gd name="T3" fmla="*/ 143 h 175"/>
              <a:gd name="T4" fmla="*/ 169 w 172"/>
              <a:gd name="T5" fmla="*/ 160 h 175"/>
              <a:gd name="T6" fmla="*/ 138 w 172"/>
              <a:gd name="T7" fmla="*/ 29 h 175"/>
              <a:gd name="T8" fmla="*/ 29 w 172"/>
              <a:gd name="T9" fmla="*/ 34 h 175"/>
              <a:gd name="T10" fmla="*/ 0 60000 65536"/>
              <a:gd name="T11" fmla="*/ 0 60000 65536"/>
              <a:gd name="T12" fmla="*/ 0 60000 65536"/>
              <a:gd name="T13" fmla="*/ 0 60000 65536"/>
              <a:gd name="T14" fmla="*/ 0 60000 65536"/>
              <a:gd name="T15" fmla="*/ 0 w 172"/>
              <a:gd name="T16" fmla="*/ 0 h 175"/>
              <a:gd name="T17" fmla="*/ 172 w 172"/>
              <a:gd name="T18" fmla="*/ 175 h 175"/>
            </a:gdLst>
            <a:ahLst/>
            <a:cxnLst>
              <a:cxn ang="T10">
                <a:pos x="T0" y="T1"/>
              </a:cxn>
              <a:cxn ang="T11">
                <a:pos x="T2" y="T3"/>
              </a:cxn>
              <a:cxn ang="T12">
                <a:pos x="T4" y="T5"/>
              </a:cxn>
              <a:cxn ang="T13">
                <a:pos x="T6" y="T7"/>
              </a:cxn>
              <a:cxn ang="T14">
                <a:pos x="T8" y="T9"/>
              </a:cxn>
            </a:cxnLst>
            <a:rect l="T15" t="T16" r="T17" b="T18"/>
            <a:pathLst>
              <a:path w="172" h="175">
                <a:moveTo>
                  <a:pt x="29" y="34"/>
                </a:moveTo>
                <a:cubicBezTo>
                  <a:pt x="0" y="66"/>
                  <a:pt x="3" y="115"/>
                  <a:pt x="35" y="143"/>
                </a:cubicBezTo>
                <a:cubicBezTo>
                  <a:pt x="70" y="175"/>
                  <a:pt x="130" y="159"/>
                  <a:pt x="169" y="160"/>
                </a:cubicBezTo>
                <a:cubicBezTo>
                  <a:pt x="163" y="121"/>
                  <a:pt x="172" y="59"/>
                  <a:pt x="138" y="29"/>
                </a:cubicBezTo>
                <a:cubicBezTo>
                  <a:pt x="106" y="0"/>
                  <a:pt x="57" y="3"/>
                  <a:pt x="29" y="34"/>
                </a:cubicBezTo>
                <a:close/>
              </a:path>
            </a:pathLst>
          </a:custGeom>
          <a:solidFill>
            <a:schemeClr val="accent1"/>
          </a:solidFill>
          <a:ln>
            <a:noFill/>
          </a:ln>
          <a:effectLst/>
          <a:scene3d>
            <a:camera prst="orthographicFront">
              <a:rot lat="0" lon="0" rev="0"/>
            </a:camera>
            <a:lightRig rig="glow" dir="t">
              <a:rot lat="0" lon="0" rev="4800000"/>
            </a:lightRig>
          </a:scene3d>
          <a:sp3d prstMaterial="matte">
            <a:bevelT w="0" h="0"/>
          </a:sp3d>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1200">
              <a:solidFill>
                <a:srgbClr val="000000"/>
              </a:solidFill>
              <a:sym typeface="宋体" panose="02010600030101010101" pitchFamily="2" charset="-122"/>
            </a:endParaRPr>
          </a:p>
        </p:txBody>
      </p:sp>
      <p:sp>
        <p:nvSpPr>
          <p:cNvPr id="24" name="Freeform 19"/>
          <p:cNvSpPr>
            <a:spLocks noChangeArrowheads="1"/>
          </p:cNvSpPr>
          <p:nvPr/>
        </p:nvSpPr>
        <p:spPr bwMode="auto">
          <a:xfrm>
            <a:off x="1144588" y="3630147"/>
            <a:ext cx="723900" cy="736827"/>
          </a:xfrm>
          <a:custGeom>
            <a:avLst/>
            <a:gdLst>
              <a:gd name="T0" fmla="*/ 29 w 172"/>
              <a:gd name="T1" fmla="*/ 34 h 175"/>
              <a:gd name="T2" fmla="*/ 34 w 172"/>
              <a:gd name="T3" fmla="*/ 143 h 175"/>
              <a:gd name="T4" fmla="*/ 169 w 172"/>
              <a:gd name="T5" fmla="*/ 160 h 175"/>
              <a:gd name="T6" fmla="*/ 138 w 172"/>
              <a:gd name="T7" fmla="*/ 28 h 175"/>
              <a:gd name="T8" fmla="*/ 29 w 172"/>
              <a:gd name="T9" fmla="*/ 34 h 175"/>
              <a:gd name="T10" fmla="*/ 0 60000 65536"/>
              <a:gd name="T11" fmla="*/ 0 60000 65536"/>
              <a:gd name="T12" fmla="*/ 0 60000 65536"/>
              <a:gd name="T13" fmla="*/ 0 60000 65536"/>
              <a:gd name="T14" fmla="*/ 0 60000 65536"/>
              <a:gd name="T15" fmla="*/ 0 w 172"/>
              <a:gd name="T16" fmla="*/ 0 h 175"/>
              <a:gd name="T17" fmla="*/ 172 w 172"/>
              <a:gd name="T18" fmla="*/ 175 h 175"/>
            </a:gdLst>
            <a:ahLst/>
            <a:cxnLst>
              <a:cxn ang="T10">
                <a:pos x="T0" y="T1"/>
              </a:cxn>
              <a:cxn ang="T11">
                <a:pos x="T2" y="T3"/>
              </a:cxn>
              <a:cxn ang="T12">
                <a:pos x="T4" y="T5"/>
              </a:cxn>
              <a:cxn ang="T13">
                <a:pos x="T6" y="T7"/>
              </a:cxn>
              <a:cxn ang="T14">
                <a:pos x="T8" y="T9"/>
              </a:cxn>
            </a:cxnLst>
            <a:rect l="T15" t="T16" r="T17" b="T18"/>
            <a:pathLst>
              <a:path w="172" h="175">
                <a:moveTo>
                  <a:pt x="29" y="34"/>
                </a:moveTo>
                <a:cubicBezTo>
                  <a:pt x="0" y="65"/>
                  <a:pt x="3" y="114"/>
                  <a:pt x="34" y="143"/>
                </a:cubicBezTo>
                <a:cubicBezTo>
                  <a:pt x="70" y="175"/>
                  <a:pt x="130" y="159"/>
                  <a:pt x="169" y="160"/>
                </a:cubicBezTo>
                <a:cubicBezTo>
                  <a:pt x="163" y="120"/>
                  <a:pt x="172" y="59"/>
                  <a:pt x="138" y="28"/>
                </a:cubicBezTo>
                <a:cubicBezTo>
                  <a:pt x="106" y="0"/>
                  <a:pt x="57" y="2"/>
                  <a:pt x="29" y="34"/>
                </a:cubicBezTo>
                <a:close/>
              </a:path>
            </a:pathLst>
          </a:custGeom>
          <a:solidFill>
            <a:schemeClr val="accent4"/>
          </a:solidFill>
          <a:ln>
            <a:noFill/>
          </a:ln>
          <a:effectLst/>
          <a:scene3d>
            <a:camera prst="orthographicFront">
              <a:rot lat="0" lon="0" rev="0"/>
            </a:camera>
            <a:lightRig rig="glow" dir="t">
              <a:rot lat="0" lon="0" rev="4800000"/>
            </a:lightRig>
          </a:scene3d>
          <a:sp3d prstMaterial="matte">
            <a:bevelT w="0" h="0"/>
          </a:sp3d>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1200">
              <a:solidFill>
                <a:srgbClr val="000000"/>
              </a:solidFill>
              <a:sym typeface="宋体" panose="02010600030101010101" pitchFamily="2" charset="-122"/>
            </a:endParaRPr>
          </a:p>
        </p:txBody>
      </p:sp>
      <p:sp>
        <p:nvSpPr>
          <p:cNvPr id="25" name="Freeform 24"/>
          <p:cNvSpPr>
            <a:spLocks noChangeArrowheads="1"/>
          </p:cNvSpPr>
          <p:nvPr/>
        </p:nvSpPr>
        <p:spPr bwMode="auto">
          <a:xfrm>
            <a:off x="1144588" y="2019924"/>
            <a:ext cx="723900" cy="735239"/>
          </a:xfrm>
          <a:custGeom>
            <a:avLst/>
            <a:gdLst>
              <a:gd name="T0" fmla="*/ 29 w 172"/>
              <a:gd name="T1" fmla="*/ 34 h 175"/>
              <a:gd name="T2" fmla="*/ 34 w 172"/>
              <a:gd name="T3" fmla="*/ 143 h 175"/>
              <a:gd name="T4" fmla="*/ 169 w 172"/>
              <a:gd name="T5" fmla="*/ 160 h 175"/>
              <a:gd name="T6" fmla="*/ 138 w 172"/>
              <a:gd name="T7" fmla="*/ 28 h 175"/>
              <a:gd name="T8" fmla="*/ 29 w 172"/>
              <a:gd name="T9" fmla="*/ 34 h 175"/>
              <a:gd name="T10" fmla="*/ 0 60000 65536"/>
              <a:gd name="T11" fmla="*/ 0 60000 65536"/>
              <a:gd name="T12" fmla="*/ 0 60000 65536"/>
              <a:gd name="T13" fmla="*/ 0 60000 65536"/>
              <a:gd name="T14" fmla="*/ 0 60000 65536"/>
              <a:gd name="T15" fmla="*/ 0 w 172"/>
              <a:gd name="T16" fmla="*/ 0 h 175"/>
              <a:gd name="T17" fmla="*/ 172 w 172"/>
              <a:gd name="T18" fmla="*/ 175 h 175"/>
            </a:gdLst>
            <a:ahLst/>
            <a:cxnLst>
              <a:cxn ang="T10">
                <a:pos x="T0" y="T1"/>
              </a:cxn>
              <a:cxn ang="T11">
                <a:pos x="T2" y="T3"/>
              </a:cxn>
              <a:cxn ang="T12">
                <a:pos x="T4" y="T5"/>
              </a:cxn>
              <a:cxn ang="T13">
                <a:pos x="T6" y="T7"/>
              </a:cxn>
              <a:cxn ang="T14">
                <a:pos x="T8" y="T9"/>
              </a:cxn>
            </a:cxnLst>
            <a:rect l="T15" t="T16" r="T17" b="T18"/>
            <a:pathLst>
              <a:path w="172" h="175">
                <a:moveTo>
                  <a:pt x="29" y="34"/>
                </a:moveTo>
                <a:cubicBezTo>
                  <a:pt x="0" y="66"/>
                  <a:pt x="3" y="115"/>
                  <a:pt x="34" y="143"/>
                </a:cubicBezTo>
                <a:cubicBezTo>
                  <a:pt x="70" y="175"/>
                  <a:pt x="130" y="159"/>
                  <a:pt x="169" y="160"/>
                </a:cubicBezTo>
                <a:cubicBezTo>
                  <a:pt x="163" y="121"/>
                  <a:pt x="172" y="59"/>
                  <a:pt x="138" y="28"/>
                </a:cubicBezTo>
                <a:cubicBezTo>
                  <a:pt x="106" y="0"/>
                  <a:pt x="57" y="2"/>
                  <a:pt x="29" y="34"/>
                </a:cubicBezTo>
                <a:close/>
              </a:path>
            </a:pathLst>
          </a:custGeom>
          <a:solidFill>
            <a:schemeClr val="accent2"/>
          </a:solidFill>
          <a:ln>
            <a:noFill/>
          </a:ln>
          <a:effectLst/>
          <a:scene3d>
            <a:camera prst="orthographicFront">
              <a:rot lat="0" lon="0" rev="0"/>
            </a:camera>
            <a:lightRig rig="glow" dir="t">
              <a:rot lat="0" lon="0" rev="4800000"/>
            </a:lightRig>
          </a:scene3d>
          <a:sp3d prstMaterial="matte">
            <a:bevelT w="0" h="0"/>
          </a:sp3d>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1200">
              <a:solidFill>
                <a:srgbClr val="000000"/>
              </a:solidFill>
              <a:sym typeface="宋体" panose="02010600030101010101" pitchFamily="2" charset="-122"/>
            </a:endParaRPr>
          </a:p>
        </p:txBody>
      </p:sp>
      <p:sp>
        <p:nvSpPr>
          <p:cNvPr id="26" name="TextBox 682"/>
          <p:cNvSpPr>
            <a:spLocks noChangeArrowheads="1"/>
          </p:cNvSpPr>
          <p:nvPr/>
        </p:nvSpPr>
        <p:spPr bwMode="auto">
          <a:xfrm>
            <a:off x="3083244" y="1492424"/>
            <a:ext cx="89789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1200" dirty="0">
                <a:solidFill>
                  <a:schemeClr val="bg1"/>
                </a:solidFill>
                <a:latin typeface="微软雅黑" panose="020B0503020204020204" pitchFamily="34" charset="-122"/>
                <a:ea typeface="微软雅黑" panose="020B0503020204020204" pitchFamily="34" charset="-122"/>
              </a:rPr>
              <a:t>GB-TB-ZB</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3" name="TextBox 682"/>
          <p:cNvSpPr>
            <a:spLocks noChangeArrowheads="1"/>
          </p:cNvSpPr>
          <p:nvPr/>
        </p:nvSpPr>
        <p:spPr bwMode="auto">
          <a:xfrm>
            <a:off x="2754950" y="2186663"/>
            <a:ext cx="15544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1200" dirty="0">
                <a:solidFill>
                  <a:schemeClr val="bg1"/>
                </a:solidFill>
                <a:latin typeface="微软雅黑" panose="020B0503020204020204" pitchFamily="34" charset="-122"/>
                <a:ea typeface="微软雅黑" panose="020B0503020204020204" pitchFamily="34" charset="-122"/>
              </a:rPr>
              <a:t>结构化、半结构化、</a:t>
            </a:r>
            <a:endParaRPr lang="zh-CN" altLang="en-US" sz="1200" dirty="0">
              <a:solidFill>
                <a:schemeClr val="bg1"/>
              </a:solidFill>
              <a:latin typeface="微软雅黑" panose="020B0503020204020204" pitchFamily="34" charset="-122"/>
              <a:ea typeface="微软雅黑" panose="020B0503020204020204" pitchFamily="34" charset="-122"/>
            </a:endParaRPr>
          </a:p>
          <a:p>
            <a:pPr algn="ctr"/>
            <a:r>
              <a:rPr lang="zh-CN" altLang="en-US" sz="1200" dirty="0">
                <a:solidFill>
                  <a:schemeClr val="bg1"/>
                </a:solidFill>
                <a:latin typeface="微软雅黑" panose="020B0503020204020204" pitchFamily="34" charset="-122"/>
                <a:ea typeface="微软雅黑" panose="020B0503020204020204" pitchFamily="34" charset="-122"/>
              </a:rPr>
              <a:t>非结构化</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 name="TextBox 682"/>
          <p:cNvSpPr>
            <a:spLocks noChangeArrowheads="1"/>
          </p:cNvSpPr>
          <p:nvPr/>
        </p:nvSpPr>
        <p:spPr bwMode="auto">
          <a:xfrm>
            <a:off x="2907350" y="2843500"/>
            <a:ext cx="12496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1200" dirty="0">
                <a:solidFill>
                  <a:schemeClr val="bg1"/>
                </a:solidFill>
                <a:latin typeface="微软雅黑" panose="020B0503020204020204" pitchFamily="34" charset="-122"/>
                <a:ea typeface="微软雅黑" panose="020B0503020204020204" pitchFamily="34" charset="-122"/>
              </a:rPr>
              <a:t>数据处理速度快</a:t>
            </a:r>
            <a:endParaRPr lang="zh-CN" altLang="en-US" sz="1200" dirty="0">
              <a:solidFill>
                <a:schemeClr val="bg1"/>
              </a:solidFill>
              <a:latin typeface="微软雅黑" panose="020B0503020204020204" pitchFamily="34" charset="-122"/>
              <a:ea typeface="微软雅黑" panose="020B0503020204020204" pitchFamily="34" charset="-122"/>
            </a:endParaRPr>
          </a:p>
          <a:p>
            <a:pPr algn="ctr"/>
            <a:r>
              <a:rPr lang="zh-CN" altLang="en-US" sz="1200" dirty="0">
                <a:solidFill>
                  <a:schemeClr val="bg1"/>
                </a:solidFill>
                <a:latin typeface="微软雅黑" panose="020B0503020204020204" pitchFamily="34" charset="-122"/>
                <a:ea typeface="微软雅黑" panose="020B0503020204020204" pitchFamily="34" charset="-122"/>
              </a:rPr>
              <a:t>数据增长速度快</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17" name="TextBox 682"/>
          <p:cNvSpPr>
            <a:spLocks noChangeArrowheads="1"/>
          </p:cNvSpPr>
          <p:nvPr/>
        </p:nvSpPr>
        <p:spPr bwMode="auto">
          <a:xfrm>
            <a:off x="2526350" y="3688668"/>
            <a:ext cx="20116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1200" dirty="0">
                <a:solidFill>
                  <a:schemeClr val="bg1"/>
                </a:solidFill>
                <a:latin typeface="微软雅黑" panose="020B0503020204020204" pitchFamily="34" charset="-122"/>
                <a:ea typeface="微软雅黑" panose="020B0503020204020204" pitchFamily="34" charset="-122"/>
              </a:rPr>
              <a:t>如何对数据进行价值化提取</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67" name="矩形 66"/>
          <p:cNvSpPr>
            <a:spLocks noChangeArrowheads="1"/>
          </p:cNvSpPr>
          <p:nvPr/>
        </p:nvSpPr>
        <p:spPr bwMode="auto">
          <a:xfrm>
            <a:off x="4906963" y="1386316"/>
            <a:ext cx="3092450"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差别</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1024</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倍，数据呈现指数级别增长</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任意多边形 67"/>
          <p:cNvSpPr>
            <a:spLocks noChangeArrowheads="1"/>
          </p:cNvSpPr>
          <p:nvPr/>
        </p:nvSpPr>
        <p:spPr bwMode="auto">
          <a:xfrm>
            <a:off x="3997327" y="1664215"/>
            <a:ext cx="885825" cy="0"/>
          </a:xfrm>
          <a:custGeom>
            <a:avLst/>
            <a:gdLst>
              <a:gd name="T0" fmla="*/ 885825 w 885825"/>
              <a:gd name="T1" fmla="*/ 0 h 635"/>
              <a:gd name="T2" fmla="*/ 0 w 885825"/>
              <a:gd name="T3" fmla="*/ 0 h 635"/>
              <a:gd name="T4" fmla="*/ 0 60000 65536"/>
              <a:gd name="T5" fmla="*/ 0 60000 65536"/>
              <a:gd name="T6" fmla="*/ 0 w 885825"/>
              <a:gd name="T7" fmla="*/ 0 h 635"/>
              <a:gd name="T8" fmla="*/ 885825 w 885825"/>
              <a:gd name="T9" fmla="*/ 635 h 635"/>
            </a:gdLst>
            <a:ahLst/>
            <a:cxnLst>
              <a:cxn ang="T4">
                <a:pos x="T0" y="T1"/>
              </a:cxn>
              <a:cxn ang="T5">
                <a:pos x="T2" y="T3"/>
              </a:cxn>
            </a:cxnLst>
            <a:rect l="T6" t="T7" r="T8" b="T9"/>
            <a:pathLst>
              <a:path w="885825" h="635">
                <a:moveTo>
                  <a:pt x="885825" y="0"/>
                </a:moveTo>
                <a:lnTo>
                  <a:pt x="0" y="0"/>
                </a:lnTo>
              </a:path>
            </a:pathLst>
          </a:custGeom>
          <a:noFill/>
          <a:ln w="12700" cap="flat" cmpd="sng">
            <a:solidFill>
              <a:srgbClr val="7F7F7F"/>
            </a:solidFill>
            <a:prstDash val="dash"/>
            <a:bevel/>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9" name="矩形 68"/>
          <p:cNvSpPr>
            <a:spLocks noChangeArrowheads="1"/>
          </p:cNvSpPr>
          <p:nvPr/>
        </p:nvSpPr>
        <p:spPr bwMode="auto">
          <a:xfrm>
            <a:off x="4906963" y="2104088"/>
            <a:ext cx="3092450"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非结构化的图像、文本，半结构化的</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Json</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及</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任意多边形 69"/>
          <p:cNvSpPr>
            <a:spLocks noChangeArrowheads="1"/>
          </p:cNvSpPr>
          <p:nvPr/>
        </p:nvSpPr>
        <p:spPr bwMode="auto">
          <a:xfrm>
            <a:off x="4168777" y="2380398"/>
            <a:ext cx="714375" cy="46052"/>
          </a:xfrm>
          <a:custGeom>
            <a:avLst/>
            <a:gdLst>
              <a:gd name="T0" fmla="*/ 885825 w 885825"/>
              <a:gd name="T1" fmla="*/ 0 h 45720"/>
              <a:gd name="T2" fmla="*/ 0 w 885825"/>
              <a:gd name="T3" fmla="*/ 0 h 45720"/>
              <a:gd name="T4" fmla="*/ 0 60000 65536"/>
              <a:gd name="T5" fmla="*/ 0 60000 65536"/>
              <a:gd name="T6" fmla="*/ 0 w 885825"/>
              <a:gd name="T7" fmla="*/ 0 h 45720"/>
              <a:gd name="T8" fmla="*/ 885825 w 885825"/>
              <a:gd name="T9" fmla="*/ 45720 h 45720"/>
            </a:gdLst>
            <a:ahLst/>
            <a:cxnLst>
              <a:cxn ang="T4">
                <a:pos x="T0" y="T1"/>
              </a:cxn>
              <a:cxn ang="T5">
                <a:pos x="T2" y="T3"/>
              </a:cxn>
            </a:cxnLst>
            <a:rect l="T6" t="T7" r="T8" b="T9"/>
            <a:pathLst>
              <a:path w="885825" h="45720">
                <a:moveTo>
                  <a:pt x="885825" y="0"/>
                </a:moveTo>
                <a:lnTo>
                  <a:pt x="0" y="0"/>
                </a:lnTo>
              </a:path>
            </a:pathLst>
          </a:custGeom>
          <a:noFill/>
          <a:ln w="12700" cap="flat" cmpd="sng">
            <a:solidFill>
              <a:srgbClr val="7F7F7F"/>
            </a:solidFill>
            <a:prstDash val="dash"/>
            <a:bevel/>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1" name="矩形 70"/>
          <p:cNvSpPr>
            <a:spLocks noChangeArrowheads="1"/>
          </p:cNvSpPr>
          <p:nvPr/>
        </p:nvSpPr>
        <p:spPr bwMode="auto">
          <a:xfrm>
            <a:off x="4906963" y="2632002"/>
            <a:ext cx="309245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第一代计算引擎</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MR</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第二代计算引擎</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Hive</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第三代计算引擎</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Impala</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Spark</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第四代计算引擎</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Flink</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任意多边形 71"/>
          <p:cNvSpPr>
            <a:spLocks noChangeArrowheads="1"/>
          </p:cNvSpPr>
          <p:nvPr/>
        </p:nvSpPr>
        <p:spPr bwMode="auto">
          <a:xfrm>
            <a:off x="4327526" y="3123577"/>
            <a:ext cx="557212" cy="46052"/>
          </a:xfrm>
          <a:custGeom>
            <a:avLst/>
            <a:gdLst>
              <a:gd name="T0" fmla="*/ 885825 w 885825"/>
              <a:gd name="T1" fmla="*/ 0 h 45720"/>
              <a:gd name="T2" fmla="*/ 0 w 885825"/>
              <a:gd name="T3" fmla="*/ 0 h 45720"/>
              <a:gd name="T4" fmla="*/ 0 60000 65536"/>
              <a:gd name="T5" fmla="*/ 0 60000 65536"/>
              <a:gd name="T6" fmla="*/ 0 w 885825"/>
              <a:gd name="T7" fmla="*/ 0 h 45720"/>
              <a:gd name="T8" fmla="*/ 885825 w 885825"/>
              <a:gd name="T9" fmla="*/ 45720 h 45720"/>
            </a:gdLst>
            <a:ahLst/>
            <a:cxnLst>
              <a:cxn ang="T4">
                <a:pos x="T0" y="T1"/>
              </a:cxn>
              <a:cxn ang="T5">
                <a:pos x="T2" y="T3"/>
              </a:cxn>
            </a:cxnLst>
            <a:rect l="T6" t="T7" r="T8" b="T9"/>
            <a:pathLst>
              <a:path w="885825" h="45720">
                <a:moveTo>
                  <a:pt x="885825" y="0"/>
                </a:moveTo>
                <a:lnTo>
                  <a:pt x="0" y="0"/>
                </a:lnTo>
              </a:path>
            </a:pathLst>
          </a:custGeom>
          <a:noFill/>
          <a:ln w="12700" cap="flat" cmpd="sng">
            <a:solidFill>
              <a:srgbClr val="7F7F7F"/>
            </a:solidFill>
            <a:prstDash val="dash"/>
            <a:bevel/>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3" name="矩形 72"/>
          <p:cNvSpPr>
            <a:spLocks noChangeArrowheads="1"/>
          </p:cNvSpPr>
          <p:nvPr/>
        </p:nvSpPr>
        <p:spPr bwMode="auto">
          <a:xfrm>
            <a:off x="4906963" y="3603150"/>
            <a:ext cx="3092450"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在大数据基础上如何对数据进行价值化提取</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任意多边形 73"/>
          <p:cNvSpPr>
            <a:spLocks noChangeArrowheads="1"/>
          </p:cNvSpPr>
          <p:nvPr/>
        </p:nvSpPr>
        <p:spPr bwMode="auto">
          <a:xfrm>
            <a:off x="4605339" y="3879460"/>
            <a:ext cx="277813" cy="46052"/>
          </a:xfrm>
          <a:custGeom>
            <a:avLst/>
            <a:gdLst>
              <a:gd name="T0" fmla="*/ 885825 w 885825"/>
              <a:gd name="T1" fmla="*/ 0 h 45720"/>
              <a:gd name="T2" fmla="*/ 0 w 885825"/>
              <a:gd name="T3" fmla="*/ 0 h 45720"/>
              <a:gd name="T4" fmla="*/ 0 60000 65536"/>
              <a:gd name="T5" fmla="*/ 0 60000 65536"/>
              <a:gd name="T6" fmla="*/ 0 w 885825"/>
              <a:gd name="T7" fmla="*/ 0 h 45720"/>
              <a:gd name="T8" fmla="*/ 885825 w 885825"/>
              <a:gd name="T9" fmla="*/ 45720 h 45720"/>
            </a:gdLst>
            <a:ahLst/>
            <a:cxnLst>
              <a:cxn ang="T4">
                <a:pos x="T0" y="T1"/>
              </a:cxn>
              <a:cxn ang="T5">
                <a:pos x="T2" y="T3"/>
              </a:cxn>
            </a:cxnLst>
            <a:rect l="T6" t="T7" r="T8" b="T9"/>
            <a:pathLst>
              <a:path w="885825" h="45720">
                <a:moveTo>
                  <a:pt x="885825" y="0"/>
                </a:moveTo>
                <a:lnTo>
                  <a:pt x="0" y="0"/>
                </a:lnTo>
              </a:path>
            </a:pathLst>
          </a:custGeom>
          <a:noFill/>
          <a:ln w="12700" cap="flat" cmpd="sng">
            <a:solidFill>
              <a:srgbClr val="7F7F7F"/>
            </a:solidFill>
            <a:prstDash val="dash"/>
            <a:bevel/>
          </a:ln>
          <a:extLst>
            <a:ext uri="{909E8E84-426E-40DD-AFC4-6F175D3DCCD1}">
              <a14:hiddenFill xmlns:a14="http://schemas.microsoft.com/office/drawing/2010/main">
                <a:solidFill>
                  <a:srgbClr val="FFFFFF"/>
                </a:solidFill>
              </a14:hiddenFill>
            </a:ext>
          </a:extLst>
        </p:spPr>
        <p:txBody>
          <a:bodyPr anchor="ct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5" name="TextBox 77"/>
          <p:cNvSpPr>
            <a:spLocks noChangeArrowheads="1"/>
          </p:cNvSpPr>
          <p:nvPr/>
        </p:nvSpPr>
        <p:spPr bwMode="auto">
          <a:xfrm>
            <a:off x="1151620" y="1482842"/>
            <a:ext cx="742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11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数据量大</a:t>
            </a:r>
            <a:endParaRPr lang="zh-CN" altLang="en-US" sz="1600" dirty="0"/>
          </a:p>
        </p:txBody>
      </p:sp>
      <p:sp>
        <p:nvSpPr>
          <p:cNvPr id="76" name="TextBox 78"/>
          <p:cNvSpPr>
            <a:spLocks noChangeArrowheads="1"/>
          </p:cNvSpPr>
          <p:nvPr/>
        </p:nvSpPr>
        <p:spPr bwMode="auto">
          <a:xfrm>
            <a:off x="1115695" y="2284730"/>
            <a:ext cx="8267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11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数据种类多</a:t>
            </a:r>
            <a:endParaRPr lang="zh-CN" altLang="en-US" sz="1600" dirty="0"/>
          </a:p>
        </p:txBody>
      </p:sp>
      <p:sp>
        <p:nvSpPr>
          <p:cNvPr id="77" name="TextBox 79"/>
          <p:cNvSpPr>
            <a:spLocks noChangeArrowheads="1"/>
          </p:cNvSpPr>
          <p:nvPr/>
        </p:nvSpPr>
        <p:spPr bwMode="auto">
          <a:xfrm>
            <a:off x="1115616" y="3084859"/>
            <a:ext cx="742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11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速度快</a:t>
            </a:r>
            <a:endParaRPr lang="zh-CN" altLang="en-US" sz="1600" dirty="0"/>
          </a:p>
        </p:txBody>
      </p:sp>
      <p:sp>
        <p:nvSpPr>
          <p:cNvPr id="78" name="TextBox 80"/>
          <p:cNvSpPr>
            <a:spLocks noChangeArrowheads="1"/>
          </p:cNvSpPr>
          <p:nvPr/>
        </p:nvSpPr>
        <p:spPr bwMode="auto">
          <a:xfrm>
            <a:off x="1115616" y="3897910"/>
            <a:ext cx="74295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1100">
                <a:solidFill>
                  <a:schemeClr val="bg1"/>
                </a:solidFill>
                <a:latin typeface="微软雅黑" panose="020B0503020204020204" pitchFamily="34" charset="-122"/>
                <a:ea typeface="微软雅黑" panose="020B0503020204020204" pitchFamily="34" charset="-122"/>
                <a:sym typeface="Arial" panose="020B0604020202020204" pitchFamily="34" charset="0"/>
              </a:rPr>
              <a:t>价值密度低</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500"/>
                                        <p:tgtEl>
                                          <p:spTgt spid="7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500"/>
                                        <p:tgtEl>
                                          <p:spTgt spid="7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500"/>
                                        <p:tgtEl>
                                          <p:spTgt spid="7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fade">
                                      <p:cBhvr>
                                        <p:cTn id="45" dur="500"/>
                                        <p:tgtEl>
                                          <p:spTgt spid="78"/>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par>
                          <p:cTn id="59" fill="hold">
                            <p:stCondLst>
                              <p:cond delay="1500"/>
                            </p:stCondLst>
                            <p:childTnLst>
                              <p:par>
                                <p:cTn id="60" presetID="22" presetClass="entr" presetSubtype="8" fill="hold" grpId="0" nodeType="after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wipe(left)">
                                      <p:cBhvr>
                                        <p:cTn id="62" dur="500"/>
                                        <p:tgtEl>
                                          <p:spTgt spid="70"/>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72"/>
                                        </p:tgtEl>
                                        <p:attrNameLst>
                                          <p:attrName>style.visibility</p:attrName>
                                        </p:attrNameLst>
                                      </p:cBhvr>
                                      <p:to>
                                        <p:strVal val="visible"/>
                                      </p:to>
                                    </p:set>
                                    <p:animEffect transition="in" filter="wipe(left)">
                                      <p:cBhvr>
                                        <p:cTn id="65" dur="500"/>
                                        <p:tgtEl>
                                          <p:spTgt spid="72"/>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wipe(left)">
                                      <p:cBhvr>
                                        <p:cTn id="68" dur="500"/>
                                        <p:tgtEl>
                                          <p:spTgt spid="74"/>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wipe(left)">
                                      <p:cBhvr>
                                        <p:cTn id="71" dur="500"/>
                                        <p:tgtEl>
                                          <p:spTgt spid="68"/>
                                        </p:tgtEl>
                                      </p:cBhvr>
                                    </p:animEffect>
                                  </p:childTnLst>
                                </p:cTn>
                              </p:par>
                            </p:childTnLst>
                          </p:cTn>
                        </p:par>
                        <p:par>
                          <p:cTn id="72" fill="hold">
                            <p:stCondLst>
                              <p:cond delay="2000"/>
                            </p:stCondLst>
                            <p:childTnLst>
                              <p:par>
                                <p:cTn id="73" presetID="16" presetClass="entr" presetSubtype="21" fill="hold" grpId="0" nodeType="after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barn(inVertical)">
                                      <p:cBhvr>
                                        <p:cTn id="75" dur="500"/>
                                        <p:tgtEl>
                                          <p:spTgt spid="67"/>
                                        </p:tgtEl>
                                      </p:cBhvr>
                                    </p:animEffect>
                                  </p:childTnLst>
                                </p:cTn>
                              </p:par>
                            </p:childTnLst>
                          </p:cTn>
                        </p:par>
                        <p:par>
                          <p:cTn id="76" fill="hold">
                            <p:stCondLst>
                              <p:cond delay="2500"/>
                            </p:stCondLst>
                            <p:childTnLst>
                              <p:par>
                                <p:cTn id="77" presetID="16" presetClass="entr" presetSubtype="21" fill="hold" grpId="0" nodeType="after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barn(inVertical)">
                                      <p:cBhvr>
                                        <p:cTn id="79" dur="500"/>
                                        <p:tgtEl>
                                          <p:spTgt spid="69"/>
                                        </p:tgtEl>
                                      </p:cBhvr>
                                    </p:animEffect>
                                  </p:childTnLst>
                                </p:cTn>
                              </p:par>
                            </p:childTnLst>
                          </p:cTn>
                        </p:par>
                        <p:par>
                          <p:cTn id="80" fill="hold">
                            <p:stCondLst>
                              <p:cond delay="3000"/>
                            </p:stCondLst>
                            <p:childTnLst>
                              <p:par>
                                <p:cTn id="81" presetID="16" presetClass="entr" presetSubtype="21" fill="hold" grpId="0" nodeType="after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barn(inVertical)">
                                      <p:cBhvr>
                                        <p:cTn id="83" dur="500"/>
                                        <p:tgtEl>
                                          <p:spTgt spid="71"/>
                                        </p:tgtEl>
                                      </p:cBhvr>
                                    </p:animEffect>
                                  </p:childTnLst>
                                </p:cTn>
                              </p:par>
                            </p:childTnLst>
                          </p:cTn>
                        </p:par>
                        <p:par>
                          <p:cTn id="84" fill="hold">
                            <p:stCondLst>
                              <p:cond delay="3500"/>
                            </p:stCondLst>
                            <p:childTnLst>
                              <p:par>
                                <p:cTn id="85" presetID="16" presetClass="entr" presetSubtype="21" fill="hold" grpId="0" nodeType="afterEffect">
                                  <p:stCondLst>
                                    <p:cond delay="0"/>
                                  </p:stCondLst>
                                  <p:childTnLst>
                                    <p:set>
                                      <p:cBhvr>
                                        <p:cTn id="86" dur="1" fill="hold">
                                          <p:stCondLst>
                                            <p:cond delay="0"/>
                                          </p:stCondLst>
                                        </p:cTn>
                                        <p:tgtEl>
                                          <p:spTgt spid="73"/>
                                        </p:tgtEl>
                                        <p:attrNameLst>
                                          <p:attrName>style.visibility</p:attrName>
                                        </p:attrNameLst>
                                      </p:cBhvr>
                                      <p:to>
                                        <p:strVal val="visible"/>
                                      </p:to>
                                    </p:set>
                                    <p:animEffect transition="in" filter="barn(inVertical)">
                                      <p:cBhvr>
                                        <p:cTn id="8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20" grpId="0" bldLvl="0" animBg="1"/>
      <p:bldP spid="21" grpId="0" bldLvl="0" animBg="1"/>
      <p:bldP spid="22" grpId="0" bldLvl="0" animBg="1"/>
      <p:bldP spid="23" grpId="0" bldLvl="0" animBg="1"/>
      <p:bldP spid="24" grpId="0" bldLvl="0" animBg="1"/>
      <p:bldP spid="25" grpId="0" bldLvl="0" animBg="1"/>
      <p:bldP spid="26" grpId="0"/>
      <p:bldP spid="3" grpId="0"/>
      <p:bldP spid="4" grpId="0"/>
      <p:bldP spid="17" grpId="0"/>
      <p:bldP spid="67" grpId="0"/>
      <p:bldP spid="68" grpId="0" bldLvl="0" animBg="1"/>
      <p:bldP spid="69" grpId="0"/>
      <p:bldP spid="70" grpId="0" bldLvl="0" animBg="1"/>
      <p:bldP spid="71" grpId="0"/>
      <p:bldP spid="72" grpId="0" bldLvl="0" animBg="1"/>
      <p:bldP spid="73" grpId="0"/>
      <p:bldP spid="74" grpId="0" bldLvl="0" animBg="1"/>
      <p:bldP spid="75" grpId="0"/>
      <p:bldP spid="76" grpId="0"/>
      <p:bldP spid="77" grpId="0"/>
      <p:bldP spid="7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7"/>
          <p:cNvGrpSpPr/>
          <p:nvPr/>
        </p:nvGrpSpPr>
        <p:grpSpPr>
          <a:xfrm>
            <a:off x="1448453" y="1701206"/>
            <a:ext cx="2761213" cy="2328645"/>
            <a:chOff x="2116116" y="1357314"/>
            <a:chExt cx="11765602" cy="9921875"/>
          </a:xfrm>
        </p:grpSpPr>
        <p:sp>
          <p:nvSpPr>
            <p:cNvPr id="29" name="Freeform 1"/>
            <p:cNvSpPr>
              <a:spLocks noChangeArrowheads="1"/>
            </p:cNvSpPr>
            <p:nvPr/>
          </p:nvSpPr>
          <p:spPr bwMode="auto">
            <a:xfrm>
              <a:off x="10324000" y="1357314"/>
              <a:ext cx="3557718" cy="1994958"/>
            </a:xfrm>
            <a:custGeom>
              <a:avLst/>
              <a:gdLst>
                <a:gd name="T0" fmla="*/ 5242 w 5933"/>
                <a:gd name="T1" fmla="*/ 0 h 3325"/>
                <a:gd name="T2" fmla="*/ 5242 w 5933"/>
                <a:gd name="T3" fmla="*/ 0 h 3325"/>
                <a:gd name="T4" fmla="*/ 2540 w 5933"/>
                <a:gd name="T5" fmla="*/ 0 h 3325"/>
                <a:gd name="T6" fmla="*/ 2514 w 5933"/>
                <a:gd name="T7" fmla="*/ 0 h 3325"/>
                <a:gd name="T8" fmla="*/ 1906 w 5933"/>
                <a:gd name="T9" fmla="*/ 460 h 3325"/>
                <a:gd name="T10" fmla="*/ 0 w 5933"/>
                <a:gd name="T11" fmla="*/ 3324 h 3325"/>
                <a:gd name="T12" fmla="*/ 1230 w 5933"/>
                <a:gd name="T13" fmla="*/ 3324 h 3325"/>
                <a:gd name="T14" fmla="*/ 1230 w 5933"/>
                <a:gd name="T15" fmla="*/ 3202 h 3325"/>
                <a:gd name="T16" fmla="*/ 1163 w 5933"/>
                <a:gd name="T17" fmla="*/ 3080 h 3325"/>
                <a:gd name="T18" fmla="*/ 1041 w 5933"/>
                <a:gd name="T19" fmla="*/ 2756 h 3325"/>
                <a:gd name="T20" fmla="*/ 1163 w 5933"/>
                <a:gd name="T21" fmla="*/ 2378 h 3325"/>
                <a:gd name="T22" fmla="*/ 1595 w 5933"/>
                <a:gd name="T23" fmla="*/ 2189 h 3325"/>
                <a:gd name="T24" fmla="*/ 2027 w 5933"/>
                <a:gd name="T25" fmla="*/ 2378 h 3325"/>
                <a:gd name="T26" fmla="*/ 2149 w 5933"/>
                <a:gd name="T27" fmla="*/ 2756 h 3325"/>
                <a:gd name="T28" fmla="*/ 2014 w 5933"/>
                <a:gd name="T29" fmla="*/ 3094 h 3325"/>
                <a:gd name="T30" fmla="*/ 1933 w 5933"/>
                <a:gd name="T31" fmla="*/ 3229 h 3325"/>
                <a:gd name="T32" fmla="*/ 1933 w 5933"/>
                <a:gd name="T33" fmla="*/ 3324 h 3325"/>
                <a:gd name="T34" fmla="*/ 2514 w 5933"/>
                <a:gd name="T35" fmla="*/ 3324 h 3325"/>
                <a:gd name="T36" fmla="*/ 3027 w 5933"/>
                <a:gd name="T37" fmla="*/ 1351 h 3325"/>
                <a:gd name="T38" fmla="*/ 5242 w 5933"/>
                <a:gd name="T39" fmla="*/ 1351 h 3325"/>
                <a:gd name="T40" fmla="*/ 5932 w 5933"/>
                <a:gd name="T41" fmla="*/ 676 h 3325"/>
                <a:gd name="T42" fmla="*/ 5242 w 5933"/>
                <a:gd name="T43" fmla="*/ 0 h 3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33" h="3325">
                  <a:moveTo>
                    <a:pt x="5242" y="0"/>
                  </a:moveTo>
                  <a:lnTo>
                    <a:pt x="5242" y="0"/>
                  </a:lnTo>
                  <a:cubicBezTo>
                    <a:pt x="2540" y="0"/>
                    <a:pt x="2540" y="0"/>
                    <a:pt x="2540" y="0"/>
                  </a:cubicBezTo>
                  <a:cubicBezTo>
                    <a:pt x="2527" y="0"/>
                    <a:pt x="2527" y="0"/>
                    <a:pt x="2514" y="0"/>
                  </a:cubicBezTo>
                  <a:cubicBezTo>
                    <a:pt x="2243" y="27"/>
                    <a:pt x="1906" y="460"/>
                    <a:pt x="1906" y="460"/>
                  </a:cubicBezTo>
                  <a:cubicBezTo>
                    <a:pt x="0" y="3324"/>
                    <a:pt x="0" y="3324"/>
                    <a:pt x="0" y="3324"/>
                  </a:cubicBezTo>
                  <a:cubicBezTo>
                    <a:pt x="1230" y="3324"/>
                    <a:pt x="1230" y="3324"/>
                    <a:pt x="1230" y="3324"/>
                  </a:cubicBezTo>
                  <a:cubicBezTo>
                    <a:pt x="1230" y="3202"/>
                    <a:pt x="1230" y="3202"/>
                    <a:pt x="1230" y="3202"/>
                  </a:cubicBezTo>
                  <a:cubicBezTo>
                    <a:pt x="1230" y="3175"/>
                    <a:pt x="1230" y="3175"/>
                    <a:pt x="1163" y="3080"/>
                  </a:cubicBezTo>
                  <a:cubicBezTo>
                    <a:pt x="1109" y="3013"/>
                    <a:pt x="1041" y="2905"/>
                    <a:pt x="1041" y="2756"/>
                  </a:cubicBezTo>
                  <a:cubicBezTo>
                    <a:pt x="1041" y="2634"/>
                    <a:pt x="1068" y="2486"/>
                    <a:pt x="1163" y="2378"/>
                  </a:cubicBezTo>
                  <a:cubicBezTo>
                    <a:pt x="1243" y="2270"/>
                    <a:pt x="1406" y="2189"/>
                    <a:pt x="1595" y="2189"/>
                  </a:cubicBezTo>
                  <a:cubicBezTo>
                    <a:pt x="1784" y="2189"/>
                    <a:pt x="1946" y="2270"/>
                    <a:pt x="2027" y="2378"/>
                  </a:cubicBezTo>
                  <a:cubicBezTo>
                    <a:pt x="2122" y="2486"/>
                    <a:pt x="2149" y="2621"/>
                    <a:pt x="2149" y="2756"/>
                  </a:cubicBezTo>
                  <a:cubicBezTo>
                    <a:pt x="2149" y="2905"/>
                    <a:pt x="2068" y="3026"/>
                    <a:pt x="2014" y="3094"/>
                  </a:cubicBezTo>
                  <a:cubicBezTo>
                    <a:pt x="1946" y="3188"/>
                    <a:pt x="1933" y="3202"/>
                    <a:pt x="1933" y="3229"/>
                  </a:cubicBezTo>
                  <a:cubicBezTo>
                    <a:pt x="1933" y="3324"/>
                    <a:pt x="1933" y="3324"/>
                    <a:pt x="1933" y="3324"/>
                  </a:cubicBezTo>
                  <a:cubicBezTo>
                    <a:pt x="2514" y="3324"/>
                    <a:pt x="2514" y="3324"/>
                    <a:pt x="2514" y="3324"/>
                  </a:cubicBezTo>
                  <a:cubicBezTo>
                    <a:pt x="3027" y="1351"/>
                    <a:pt x="3027" y="1351"/>
                    <a:pt x="3027" y="1351"/>
                  </a:cubicBezTo>
                  <a:cubicBezTo>
                    <a:pt x="5242" y="1351"/>
                    <a:pt x="5242" y="1351"/>
                    <a:pt x="5242" y="1351"/>
                  </a:cubicBezTo>
                  <a:cubicBezTo>
                    <a:pt x="5594" y="1364"/>
                    <a:pt x="5932" y="1041"/>
                    <a:pt x="5932" y="676"/>
                  </a:cubicBezTo>
                  <a:cubicBezTo>
                    <a:pt x="5932" y="324"/>
                    <a:pt x="5594" y="0"/>
                    <a:pt x="5242" y="0"/>
                  </a:cubicBezTo>
                </a:path>
              </a:pathLst>
            </a:custGeom>
            <a:solidFill>
              <a:schemeClr val="accent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2"/>
            <p:cNvSpPr>
              <a:spLocks noChangeArrowheads="1"/>
            </p:cNvSpPr>
            <p:nvPr/>
          </p:nvSpPr>
          <p:spPr bwMode="auto">
            <a:xfrm>
              <a:off x="2116116" y="3513668"/>
              <a:ext cx="3338172" cy="1531938"/>
            </a:xfrm>
            <a:custGeom>
              <a:avLst/>
              <a:gdLst>
                <a:gd name="T0" fmla="*/ 5471 w 5567"/>
                <a:gd name="T1" fmla="*/ 1013 h 2554"/>
                <a:gd name="T2" fmla="*/ 5471 w 5567"/>
                <a:gd name="T3" fmla="*/ 1013 h 2554"/>
                <a:gd name="T4" fmla="*/ 5228 w 5567"/>
                <a:gd name="T5" fmla="*/ 945 h 2554"/>
                <a:gd name="T6" fmla="*/ 5026 w 5567"/>
                <a:gd name="T7" fmla="*/ 1026 h 2554"/>
                <a:gd name="T8" fmla="*/ 4783 w 5567"/>
                <a:gd name="T9" fmla="*/ 1135 h 2554"/>
                <a:gd name="T10" fmla="*/ 4296 w 5567"/>
                <a:gd name="T11" fmla="*/ 1135 h 2554"/>
                <a:gd name="T12" fmla="*/ 4296 w 5567"/>
                <a:gd name="T13" fmla="*/ 0 h 2554"/>
                <a:gd name="T14" fmla="*/ 500 w 5567"/>
                <a:gd name="T15" fmla="*/ 0 h 2554"/>
                <a:gd name="T16" fmla="*/ 162 w 5567"/>
                <a:gd name="T17" fmla="*/ 229 h 2554"/>
                <a:gd name="T18" fmla="*/ 54 w 5567"/>
                <a:gd name="T19" fmla="*/ 824 h 2554"/>
                <a:gd name="T20" fmla="*/ 554 w 5567"/>
                <a:gd name="T21" fmla="*/ 2553 h 2554"/>
                <a:gd name="T22" fmla="*/ 2094 w 5567"/>
                <a:gd name="T23" fmla="*/ 2553 h 2554"/>
                <a:gd name="T24" fmla="*/ 2094 w 5567"/>
                <a:gd name="T25" fmla="*/ 2472 h 2554"/>
                <a:gd name="T26" fmla="*/ 2013 w 5567"/>
                <a:gd name="T27" fmla="*/ 2337 h 2554"/>
                <a:gd name="T28" fmla="*/ 1878 w 5567"/>
                <a:gd name="T29" fmla="*/ 1999 h 2554"/>
                <a:gd name="T30" fmla="*/ 1999 w 5567"/>
                <a:gd name="T31" fmla="*/ 1621 h 2554"/>
                <a:gd name="T32" fmla="*/ 2432 w 5567"/>
                <a:gd name="T33" fmla="*/ 1432 h 2554"/>
                <a:gd name="T34" fmla="*/ 2864 w 5567"/>
                <a:gd name="T35" fmla="*/ 1621 h 2554"/>
                <a:gd name="T36" fmla="*/ 2985 w 5567"/>
                <a:gd name="T37" fmla="*/ 1999 h 2554"/>
                <a:gd name="T38" fmla="*/ 2864 w 5567"/>
                <a:gd name="T39" fmla="*/ 2323 h 2554"/>
                <a:gd name="T40" fmla="*/ 2796 w 5567"/>
                <a:gd name="T41" fmla="*/ 2445 h 2554"/>
                <a:gd name="T42" fmla="*/ 2796 w 5567"/>
                <a:gd name="T43" fmla="*/ 2553 h 2554"/>
                <a:gd name="T44" fmla="*/ 4296 w 5567"/>
                <a:gd name="T45" fmla="*/ 2553 h 2554"/>
                <a:gd name="T46" fmla="*/ 4296 w 5567"/>
                <a:gd name="T47" fmla="*/ 1391 h 2554"/>
                <a:gd name="T48" fmla="*/ 4769 w 5567"/>
                <a:gd name="T49" fmla="*/ 1391 h 2554"/>
                <a:gd name="T50" fmla="*/ 4769 w 5567"/>
                <a:gd name="T51" fmla="*/ 1391 h 2554"/>
                <a:gd name="T52" fmla="*/ 5026 w 5567"/>
                <a:gd name="T53" fmla="*/ 1526 h 2554"/>
                <a:gd name="T54" fmla="*/ 5228 w 5567"/>
                <a:gd name="T55" fmla="*/ 1607 h 2554"/>
                <a:gd name="T56" fmla="*/ 5458 w 5567"/>
                <a:gd name="T57" fmla="*/ 1540 h 2554"/>
                <a:gd name="T58" fmla="*/ 5566 w 5567"/>
                <a:gd name="T59" fmla="*/ 1269 h 2554"/>
                <a:gd name="T60" fmla="*/ 5471 w 5567"/>
                <a:gd name="T61" fmla="*/ 1013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67" h="2554">
                  <a:moveTo>
                    <a:pt x="5471" y="1013"/>
                  </a:moveTo>
                  <a:lnTo>
                    <a:pt x="5471" y="1013"/>
                  </a:lnTo>
                  <a:cubicBezTo>
                    <a:pt x="5404" y="959"/>
                    <a:pt x="5323" y="945"/>
                    <a:pt x="5228" y="945"/>
                  </a:cubicBezTo>
                  <a:cubicBezTo>
                    <a:pt x="5147" y="945"/>
                    <a:pt x="5093" y="972"/>
                    <a:pt x="5026" y="1026"/>
                  </a:cubicBezTo>
                  <a:cubicBezTo>
                    <a:pt x="4958" y="1067"/>
                    <a:pt x="4891" y="1135"/>
                    <a:pt x="4783" y="1135"/>
                  </a:cubicBezTo>
                  <a:cubicBezTo>
                    <a:pt x="4296" y="1135"/>
                    <a:pt x="4296" y="1135"/>
                    <a:pt x="4296" y="1135"/>
                  </a:cubicBezTo>
                  <a:cubicBezTo>
                    <a:pt x="4296" y="0"/>
                    <a:pt x="4296" y="0"/>
                    <a:pt x="4296" y="0"/>
                  </a:cubicBezTo>
                  <a:cubicBezTo>
                    <a:pt x="500" y="0"/>
                    <a:pt x="500" y="0"/>
                    <a:pt x="500" y="0"/>
                  </a:cubicBezTo>
                  <a:cubicBezTo>
                    <a:pt x="365" y="40"/>
                    <a:pt x="243" y="121"/>
                    <a:pt x="162" y="229"/>
                  </a:cubicBezTo>
                  <a:cubicBezTo>
                    <a:pt x="40" y="405"/>
                    <a:pt x="0" y="621"/>
                    <a:pt x="54" y="824"/>
                  </a:cubicBezTo>
                  <a:cubicBezTo>
                    <a:pt x="554" y="2553"/>
                    <a:pt x="554" y="2553"/>
                    <a:pt x="554" y="2553"/>
                  </a:cubicBezTo>
                  <a:cubicBezTo>
                    <a:pt x="2094" y="2553"/>
                    <a:pt x="2094" y="2553"/>
                    <a:pt x="2094" y="2553"/>
                  </a:cubicBezTo>
                  <a:cubicBezTo>
                    <a:pt x="2094" y="2472"/>
                    <a:pt x="2094" y="2472"/>
                    <a:pt x="2094" y="2472"/>
                  </a:cubicBezTo>
                  <a:cubicBezTo>
                    <a:pt x="2094" y="2445"/>
                    <a:pt x="2081" y="2418"/>
                    <a:pt x="2013" y="2337"/>
                  </a:cubicBezTo>
                  <a:cubicBezTo>
                    <a:pt x="1945" y="2256"/>
                    <a:pt x="1878" y="2148"/>
                    <a:pt x="1878" y="1999"/>
                  </a:cubicBezTo>
                  <a:cubicBezTo>
                    <a:pt x="1878" y="1864"/>
                    <a:pt x="1905" y="1729"/>
                    <a:pt x="1999" y="1621"/>
                  </a:cubicBezTo>
                  <a:cubicBezTo>
                    <a:pt x="2081" y="1513"/>
                    <a:pt x="2243" y="1432"/>
                    <a:pt x="2432" y="1432"/>
                  </a:cubicBezTo>
                  <a:cubicBezTo>
                    <a:pt x="2607" y="1432"/>
                    <a:pt x="2783" y="1513"/>
                    <a:pt x="2864" y="1621"/>
                  </a:cubicBezTo>
                  <a:cubicBezTo>
                    <a:pt x="2959" y="1729"/>
                    <a:pt x="2985" y="1864"/>
                    <a:pt x="2985" y="1999"/>
                  </a:cubicBezTo>
                  <a:cubicBezTo>
                    <a:pt x="2985" y="2134"/>
                    <a:pt x="2918" y="2256"/>
                    <a:pt x="2864" y="2323"/>
                  </a:cubicBezTo>
                  <a:cubicBezTo>
                    <a:pt x="2796" y="2418"/>
                    <a:pt x="2796" y="2418"/>
                    <a:pt x="2796" y="2445"/>
                  </a:cubicBezTo>
                  <a:cubicBezTo>
                    <a:pt x="2796" y="2553"/>
                    <a:pt x="2796" y="2553"/>
                    <a:pt x="2796" y="2553"/>
                  </a:cubicBezTo>
                  <a:cubicBezTo>
                    <a:pt x="4296" y="2553"/>
                    <a:pt x="4296" y="2553"/>
                    <a:pt x="4296" y="2553"/>
                  </a:cubicBezTo>
                  <a:cubicBezTo>
                    <a:pt x="4296" y="1391"/>
                    <a:pt x="4296" y="1391"/>
                    <a:pt x="4296" y="1391"/>
                  </a:cubicBezTo>
                  <a:cubicBezTo>
                    <a:pt x="4769" y="1391"/>
                    <a:pt x="4769" y="1391"/>
                    <a:pt x="4769" y="1391"/>
                  </a:cubicBezTo>
                  <a:lnTo>
                    <a:pt x="4769" y="1391"/>
                  </a:lnTo>
                  <a:cubicBezTo>
                    <a:pt x="4891" y="1391"/>
                    <a:pt x="4958" y="1472"/>
                    <a:pt x="5026" y="1526"/>
                  </a:cubicBezTo>
                  <a:cubicBezTo>
                    <a:pt x="5080" y="1580"/>
                    <a:pt x="5147" y="1607"/>
                    <a:pt x="5228" y="1607"/>
                  </a:cubicBezTo>
                  <a:cubicBezTo>
                    <a:pt x="5323" y="1607"/>
                    <a:pt x="5404" y="1594"/>
                    <a:pt x="5458" y="1540"/>
                  </a:cubicBezTo>
                  <a:cubicBezTo>
                    <a:pt x="5525" y="1499"/>
                    <a:pt x="5566" y="1418"/>
                    <a:pt x="5566" y="1269"/>
                  </a:cubicBezTo>
                  <a:cubicBezTo>
                    <a:pt x="5566" y="1135"/>
                    <a:pt x="5525" y="1053"/>
                    <a:pt x="5471" y="1013"/>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3"/>
            <p:cNvSpPr>
              <a:spLocks noChangeArrowheads="1"/>
            </p:cNvSpPr>
            <p:nvPr/>
          </p:nvSpPr>
          <p:spPr bwMode="auto">
            <a:xfrm>
              <a:off x="4853841" y="3513668"/>
              <a:ext cx="4253392" cy="1531938"/>
            </a:xfrm>
            <a:custGeom>
              <a:avLst/>
              <a:gdLst>
                <a:gd name="T0" fmla="*/ 6984 w 7093"/>
                <a:gd name="T1" fmla="*/ 1013 h 2554"/>
                <a:gd name="T2" fmla="*/ 6984 w 7093"/>
                <a:gd name="T3" fmla="*/ 1013 h 2554"/>
                <a:gd name="T4" fmla="*/ 6741 w 7093"/>
                <a:gd name="T5" fmla="*/ 945 h 2554"/>
                <a:gd name="T6" fmla="*/ 6538 w 7093"/>
                <a:gd name="T7" fmla="*/ 1026 h 2554"/>
                <a:gd name="T8" fmla="*/ 6295 w 7093"/>
                <a:gd name="T9" fmla="*/ 1135 h 2554"/>
                <a:gd name="T10" fmla="*/ 5849 w 7093"/>
                <a:gd name="T11" fmla="*/ 1135 h 2554"/>
                <a:gd name="T12" fmla="*/ 5849 w 7093"/>
                <a:gd name="T13" fmla="*/ 0 h 2554"/>
                <a:gd name="T14" fmla="*/ 0 w 7093"/>
                <a:gd name="T15" fmla="*/ 0 h 2554"/>
                <a:gd name="T16" fmla="*/ 0 w 7093"/>
                <a:gd name="T17" fmla="*/ 918 h 2554"/>
                <a:gd name="T18" fmla="*/ 217 w 7093"/>
                <a:gd name="T19" fmla="*/ 918 h 2554"/>
                <a:gd name="T20" fmla="*/ 325 w 7093"/>
                <a:gd name="T21" fmla="*/ 837 h 2554"/>
                <a:gd name="T22" fmla="*/ 662 w 7093"/>
                <a:gd name="T23" fmla="*/ 716 h 2554"/>
                <a:gd name="T24" fmla="*/ 1041 w 7093"/>
                <a:gd name="T25" fmla="*/ 837 h 2554"/>
                <a:gd name="T26" fmla="*/ 1216 w 7093"/>
                <a:gd name="T27" fmla="*/ 1283 h 2554"/>
                <a:gd name="T28" fmla="*/ 1041 w 7093"/>
                <a:gd name="T29" fmla="*/ 1716 h 2554"/>
                <a:gd name="T30" fmla="*/ 662 w 7093"/>
                <a:gd name="T31" fmla="*/ 1837 h 2554"/>
                <a:gd name="T32" fmla="*/ 311 w 7093"/>
                <a:gd name="T33" fmla="*/ 1702 h 2554"/>
                <a:gd name="T34" fmla="*/ 189 w 7093"/>
                <a:gd name="T35" fmla="*/ 1607 h 2554"/>
                <a:gd name="T36" fmla="*/ 0 w 7093"/>
                <a:gd name="T37" fmla="*/ 1607 h 2554"/>
                <a:gd name="T38" fmla="*/ 0 w 7093"/>
                <a:gd name="T39" fmla="*/ 2553 h 2554"/>
                <a:gd name="T40" fmla="*/ 3135 w 7093"/>
                <a:gd name="T41" fmla="*/ 2553 h 2554"/>
                <a:gd name="T42" fmla="*/ 3135 w 7093"/>
                <a:gd name="T43" fmla="*/ 2472 h 2554"/>
                <a:gd name="T44" fmla="*/ 3054 w 7093"/>
                <a:gd name="T45" fmla="*/ 2337 h 2554"/>
                <a:gd name="T46" fmla="*/ 2919 w 7093"/>
                <a:gd name="T47" fmla="*/ 1999 h 2554"/>
                <a:gd name="T48" fmla="*/ 3040 w 7093"/>
                <a:gd name="T49" fmla="*/ 1621 h 2554"/>
                <a:gd name="T50" fmla="*/ 3472 w 7093"/>
                <a:gd name="T51" fmla="*/ 1432 h 2554"/>
                <a:gd name="T52" fmla="*/ 3905 w 7093"/>
                <a:gd name="T53" fmla="*/ 1621 h 2554"/>
                <a:gd name="T54" fmla="*/ 4026 w 7093"/>
                <a:gd name="T55" fmla="*/ 1999 h 2554"/>
                <a:gd name="T56" fmla="*/ 3905 w 7093"/>
                <a:gd name="T57" fmla="*/ 2323 h 2554"/>
                <a:gd name="T58" fmla="*/ 3837 w 7093"/>
                <a:gd name="T59" fmla="*/ 2445 h 2554"/>
                <a:gd name="T60" fmla="*/ 3837 w 7093"/>
                <a:gd name="T61" fmla="*/ 2553 h 2554"/>
                <a:gd name="T62" fmla="*/ 5849 w 7093"/>
                <a:gd name="T63" fmla="*/ 2553 h 2554"/>
                <a:gd name="T64" fmla="*/ 5849 w 7093"/>
                <a:gd name="T65" fmla="*/ 1391 h 2554"/>
                <a:gd name="T66" fmla="*/ 6282 w 7093"/>
                <a:gd name="T67" fmla="*/ 1391 h 2554"/>
                <a:gd name="T68" fmla="*/ 6295 w 7093"/>
                <a:gd name="T69" fmla="*/ 1391 h 2554"/>
                <a:gd name="T70" fmla="*/ 6538 w 7093"/>
                <a:gd name="T71" fmla="*/ 1526 h 2554"/>
                <a:gd name="T72" fmla="*/ 6741 w 7093"/>
                <a:gd name="T73" fmla="*/ 1607 h 2554"/>
                <a:gd name="T74" fmla="*/ 6984 w 7093"/>
                <a:gd name="T75" fmla="*/ 1540 h 2554"/>
                <a:gd name="T76" fmla="*/ 7079 w 7093"/>
                <a:gd name="T77" fmla="*/ 1269 h 2554"/>
                <a:gd name="T78" fmla="*/ 6984 w 7093"/>
                <a:gd name="T79" fmla="*/ 1013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93" h="2554">
                  <a:moveTo>
                    <a:pt x="6984" y="1013"/>
                  </a:moveTo>
                  <a:lnTo>
                    <a:pt x="6984" y="1013"/>
                  </a:lnTo>
                  <a:cubicBezTo>
                    <a:pt x="6917" y="959"/>
                    <a:pt x="6835" y="945"/>
                    <a:pt x="6741" y="945"/>
                  </a:cubicBezTo>
                  <a:cubicBezTo>
                    <a:pt x="6660" y="945"/>
                    <a:pt x="6606" y="972"/>
                    <a:pt x="6538" y="1026"/>
                  </a:cubicBezTo>
                  <a:cubicBezTo>
                    <a:pt x="6470" y="1067"/>
                    <a:pt x="6403" y="1135"/>
                    <a:pt x="6295" y="1135"/>
                  </a:cubicBezTo>
                  <a:cubicBezTo>
                    <a:pt x="5849" y="1135"/>
                    <a:pt x="5849" y="1135"/>
                    <a:pt x="5849" y="1135"/>
                  </a:cubicBezTo>
                  <a:cubicBezTo>
                    <a:pt x="5849" y="0"/>
                    <a:pt x="5849" y="0"/>
                    <a:pt x="5849" y="0"/>
                  </a:cubicBezTo>
                  <a:cubicBezTo>
                    <a:pt x="0" y="0"/>
                    <a:pt x="0" y="0"/>
                    <a:pt x="0" y="0"/>
                  </a:cubicBezTo>
                  <a:cubicBezTo>
                    <a:pt x="0" y="918"/>
                    <a:pt x="0" y="918"/>
                    <a:pt x="0" y="918"/>
                  </a:cubicBezTo>
                  <a:cubicBezTo>
                    <a:pt x="217" y="918"/>
                    <a:pt x="217" y="918"/>
                    <a:pt x="217" y="918"/>
                  </a:cubicBezTo>
                  <a:cubicBezTo>
                    <a:pt x="230" y="918"/>
                    <a:pt x="243" y="905"/>
                    <a:pt x="325" y="837"/>
                  </a:cubicBezTo>
                  <a:cubicBezTo>
                    <a:pt x="406" y="783"/>
                    <a:pt x="514" y="716"/>
                    <a:pt x="662" y="716"/>
                  </a:cubicBezTo>
                  <a:cubicBezTo>
                    <a:pt x="784" y="716"/>
                    <a:pt x="919" y="743"/>
                    <a:pt x="1041" y="837"/>
                  </a:cubicBezTo>
                  <a:cubicBezTo>
                    <a:pt x="1149" y="918"/>
                    <a:pt x="1230" y="1094"/>
                    <a:pt x="1216" y="1283"/>
                  </a:cubicBezTo>
                  <a:cubicBezTo>
                    <a:pt x="1216" y="1459"/>
                    <a:pt x="1149" y="1621"/>
                    <a:pt x="1041" y="1716"/>
                  </a:cubicBezTo>
                  <a:cubicBezTo>
                    <a:pt x="919" y="1810"/>
                    <a:pt x="784" y="1837"/>
                    <a:pt x="662" y="1837"/>
                  </a:cubicBezTo>
                  <a:cubicBezTo>
                    <a:pt x="514" y="1837"/>
                    <a:pt x="392" y="1756"/>
                    <a:pt x="311" y="1702"/>
                  </a:cubicBezTo>
                  <a:cubicBezTo>
                    <a:pt x="230" y="1621"/>
                    <a:pt x="217" y="1607"/>
                    <a:pt x="189" y="1607"/>
                  </a:cubicBezTo>
                  <a:cubicBezTo>
                    <a:pt x="0" y="1607"/>
                    <a:pt x="0" y="1607"/>
                    <a:pt x="0" y="1607"/>
                  </a:cubicBezTo>
                  <a:cubicBezTo>
                    <a:pt x="0" y="2553"/>
                    <a:pt x="0" y="2553"/>
                    <a:pt x="0" y="2553"/>
                  </a:cubicBezTo>
                  <a:cubicBezTo>
                    <a:pt x="3135" y="2553"/>
                    <a:pt x="3135" y="2553"/>
                    <a:pt x="3135" y="2553"/>
                  </a:cubicBezTo>
                  <a:cubicBezTo>
                    <a:pt x="3135" y="2472"/>
                    <a:pt x="3135" y="2472"/>
                    <a:pt x="3135" y="2472"/>
                  </a:cubicBezTo>
                  <a:cubicBezTo>
                    <a:pt x="3135" y="2445"/>
                    <a:pt x="3121" y="2418"/>
                    <a:pt x="3054" y="2337"/>
                  </a:cubicBezTo>
                  <a:cubicBezTo>
                    <a:pt x="2999" y="2256"/>
                    <a:pt x="2919" y="2148"/>
                    <a:pt x="2919" y="1999"/>
                  </a:cubicBezTo>
                  <a:cubicBezTo>
                    <a:pt x="2919" y="1864"/>
                    <a:pt x="2945" y="1729"/>
                    <a:pt x="3040" y="1621"/>
                  </a:cubicBezTo>
                  <a:cubicBezTo>
                    <a:pt x="3121" y="1513"/>
                    <a:pt x="3283" y="1432"/>
                    <a:pt x="3472" y="1432"/>
                  </a:cubicBezTo>
                  <a:cubicBezTo>
                    <a:pt x="3661" y="1432"/>
                    <a:pt x="3823" y="1513"/>
                    <a:pt x="3905" y="1621"/>
                  </a:cubicBezTo>
                  <a:cubicBezTo>
                    <a:pt x="3999" y="1729"/>
                    <a:pt x="4026" y="1864"/>
                    <a:pt x="4026" y="1999"/>
                  </a:cubicBezTo>
                  <a:cubicBezTo>
                    <a:pt x="4026" y="2134"/>
                    <a:pt x="3959" y="2256"/>
                    <a:pt x="3905" y="2323"/>
                  </a:cubicBezTo>
                  <a:cubicBezTo>
                    <a:pt x="3837" y="2418"/>
                    <a:pt x="3837" y="2418"/>
                    <a:pt x="3837" y="2445"/>
                  </a:cubicBezTo>
                  <a:cubicBezTo>
                    <a:pt x="3837" y="2553"/>
                    <a:pt x="3837" y="2553"/>
                    <a:pt x="3837" y="2553"/>
                  </a:cubicBezTo>
                  <a:cubicBezTo>
                    <a:pt x="5849" y="2553"/>
                    <a:pt x="5849" y="2553"/>
                    <a:pt x="5849" y="2553"/>
                  </a:cubicBezTo>
                  <a:cubicBezTo>
                    <a:pt x="5849" y="1391"/>
                    <a:pt x="5849" y="1391"/>
                    <a:pt x="5849" y="1391"/>
                  </a:cubicBezTo>
                  <a:cubicBezTo>
                    <a:pt x="6282" y="1391"/>
                    <a:pt x="6282" y="1391"/>
                    <a:pt x="6282" y="1391"/>
                  </a:cubicBezTo>
                  <a:cubicBezTo>
                    <a:pt x="6295" y="1391"/>
                    <a:pt x="6295" y="1391"/>
                    <a:pt x="6295" y="1391"/>
                  </a:cubicBezTo>
                  <a:cubicBezTo>
                    <a:pt x="6403" y="1391"/>
                    <a:pt x="6470" y="1472"/>
                    <a:pt x="6538" y="1526"/>
                  </a:cubicBezTo>
                  <a:cubicBezTo>
                    <a:pt x="6606" y="1580"/>
                    <a:pt x="6660" y="1607"/>
                    <a:pt x="6741" y="1607"/>
                  </a:cubicBezTo>
                  <a:cubicBezTo>
                    <a:pt x="6835" y="1607"/>
                    <a:pt x="6917" y="1594"/>
                    <a:pt x="6984" y="1540"/>
                  </a:cubicBezTo>
                  <a:cubicBezTo>
                    <a:pt x="7038" y="1499"/>
                    <a:pt x="7079" y="1418"/>
                    <a:pt x="7079" y="1269"/>
                  </a:cubicBezTo>
                  <a:cubicBezTo>
                    <a:pt x="7092" y="1135"/>
                    <a:pt x="7038" y="1053"/>
                    <a:pt x="6984" y="1013"/>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4"/>
            <p:cNvSpPr>
              <a:spLocks noChangeArrowheads="1"/>
            </p:cNvSpPr>
            <p:nvPr/>
          </p:nvSpPr>
          <p:spPr bwMode="auto">
            <a:xfrm>
              <a:off x="8525301" y="2799292"/>
              <a:ext cx="3266752" cy="2246313"/>
            </a:xfrm>
            <a:custGeom>
              <a:avLst/>
              <a:gdLst>
                <a:gd name="T0" fmla="*/ 4702 w 5446"/>
                <a:gd name="T1" fmla="*/ 810 h 3743"/>
                <a:gd name="T2" fmla="*/ 4702 w 5446"/>
                <a:gd name="T3" fmla="*/ 810 h 3743"/>
                <a:gd name="T4" fmla="*/ 4702 w 5446"/>
                <a:gd name="T5" fmla="*/ 797 h 3743"/>
                <a:gd name="T6" fmla="*/ 4837 w 5446"/>
                <a:gd name="T7" fmla="*/ 554 h 3743"/>
                <a:gd name="T8" fmla="*/ 4932 w 5446"/>
                <a:gd name="T9" fmla="*/ 351 h 3743"/>
                <a:gd name="T10" fmla="*/ 4864 w 5446"/>
                <a:gd name="T11" fmla="*/ 108 h 3743"/>
                <a:gd name="T12" fmla="*/ 4594 w 5446"/>
                <a:gd name="T13" fmla="*/ 13 h 3743"/>
                <a:gd name="T14" fmla="*/ 4324 w 5446"/>
                <a:gd name="T15" fmla="*/ 108 h 3743"/>
                <a:gd name="T16" fmla="*/ 4256 w 5446"/>
                <a:gd name="T17" fmla="*/ 351 h 3743"/>
                <a:gd name="T18" fmla="*/ 4337 w 5446"/>
                <a:gd name="T19" fmla="*/ 554 h 3743"/>
                <a:gd name="T20" fmla="*/ 4445 w 5446"/>
                <a:gd name="T21" fmla="*/ 797 h 3743"/>
                <a:gd name="T22" fmla="*/ 4445 w 5446"/>
                <a:gd name="T23" fmla="*/ 1189 h 3743"/>
                <a:gd name="T24" fmla="*/ 0 w 5446"/>
                <a:gd name="T25" fmla="*/ 1189 h 3743"/>
                <a:gd name="T26" fmla="*/ 0 w 5446"/>
                <a:gd name="T27" fmla="*/ 2107 h 3743"/>
                <a:gd name="T28" fmla="*/ 176 w 5446"/>
                <a:gd name="T29" fmla="*/ 2107 h 3743"/>
                <a:gd name="T30" fmla="*/ 284 w 5446"/>
                <a:gd name="T31" fmla="*/ 2026 h 3743"/>
                <a:gd name="T32" fmla="*/ 622 w 5446"/>
                <a:gd name="T33" fmla="*/ 1905 h 3743"/>
                <a:gd name="T34" fmla="*/ 1000 w 5446"/>
                <a:gd name="T35" fmla="*/ 2026 h 3743"/>
                <a:gd name="T36" fmla="*/ 1189 w 5446"/>
                <a:gd name="T37" fmla="*/ 2472 h 3743"/>
                <a:gd name="T38" fmla="*/ 1000 w 5446"/>
                <a:gd name="T39" fmla="*/ 2905 h 3743"/>
                <a:gd name="T40" fmla="*/ 622 w 5446"/>
                <a:gd name="T41" fmla="*/ 3026 h 3743"/>
                <a:gd name="T42" fmla="*/ 284 w 5446"/>
                <a:gd name="T43" fmla="*/ 2891 h 3743"/>
                <a:gd name="T44" fmla="*/ 149 w 5446"/>
                <a:gd name="T45" fmla="*/ 2796 h 3743"/>
                <a:gd name="T46" fmla="*/ 0 w 5446"/>
                <a:gd name="T47" fmla="*/ 2796 h 3743"/>
                <a:gd name="T48" fmla="*/ 0 w 5446"/>
                <a:gd name="T49" fmla="*/ 3742 h 3743"/>
                <a:gd name="T50" fmla="*/ 2027 w 5446"/>
                <a:gd name="T51" fmla="*/ 3742 h 3743"/>
                <a:gd name="T52" fmla="*/ 2027 w 5446"/>
                <a:gd name="T53" fmla="*/ 3661 h 3743"/>
                <a:gd name="T54" fmla="*/ 1933 w 5446"/>
                <a:gd name="T55" fmla="*/ 3526 h 3743"/>
                <a:gd name="T56" fmla="*/ 1797 w 5446"/>
                <a:gd name="T57" fmla="*/ 3188 h 3743"/>
                <a:gd name="T58" fmla="*/ 1919 w 5446"/>
                <a:gd name="T59" fmla="*/ 2810 h 3743"/>
                <a:gd name="T60" fmla="*/ 2351 w 5446"/>
                <a:gd name="T61" fmla="*/ 2621 h 3743"/>
                <a:gd name="T62" fmla="*/ 2797 w 5446"/>
                <a:gd name="T63" fmla="*/ 2810 h 3743"/>
                <a:gd name="T64" fmla="*/ 2919 w 5446"/>
                <a:gd name="T65" fmla="*/ 3188 h 3743"/>
                <a:gd name="T66" fmla="*/ 2797 w 5446"/>
                <a:gd name="T67" fmla="*/ 3512 h 3743"/>
                <a:gd name="T68" fmla="*/ 2716 w 5446"/>
                <a:gd name="T69" fmla="*/ 3634 h 3743"/>
                <a:gd name="T70" fmla="*/ 2716 w 5446"/>
                <a:gd name="T71" fmla="*/ 3742 h 3743"/>
                <a:gd name="T72" fmla="*/ 4783 w 5446"/>
                <a:gd name="T73" fmla="*/ 3742 h 3743"/>
                <a:gd name="T74" fmla="*/ 5445 w 5446"/>
                <a:gd name="T75" fmla="*/ 1189 h 3743"/>
                <a:gd name="T76" fmla="*/ 4702 w 5446"/>
                <a:gd name="T77" fmla="*/ 1189 h 3743"/>
                <a:gd name="T78" fmla="*/ 4702 w 5446"/>
                <a:gd name="T79" fmla="*/ 810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46" h="3743">
                  <a:moveTo>
                    <a:pt x="4702" y="810"/>
                  </a:moveTo>
                  <a:lnTo>
                    <a:pt x="4702" y="810"/>
                  </a:lnTo>
                  <a:cubicBezTo>
                    <a:pt x="4702" y="797"/>
                    <a:pt x="4702" y="797"/>
                    <a:pt x="4702" y="797"/>
                  </a:cubicBezTo>
                  <a:cubicBezTo>
                    <a:pt x="4715" y="689"/>
                    <a:pt x="4783" y="621"/>
                    <a:pt x="4837" y="554"/>
                  </a:cubicBezTo>
                  <a:cubicBezTo>
                    <a:pt x="4891" y="486"/>
                    <a:pt x="4932" y="432"/>
                    <a:pt x="4932" y="351"/>
                  </a:cubicBezTo>
                  <a:cubicBezTo>
                    <a:pt x="4932" y="257"/>
                    <a:pt x="4905" y="175"/>
                    <a:pt x="4864" y="108"/>
                  </a:cubicBezTo>
                  <a:cubicBezTo>
                    <a:pt x="4810" y="54"/>
                    <a:pt x="4729" y="13"/>
                    <a:pt x="4594" y="13"/>
                  </a:cubicBezTo>
                  <a:cubicBezTo>
                    <a:pt x="4445" y="0"/>
                    <a:pt x="4378" y="41"/>
                    <a:pt x="4324" y="108"/>
                  </a:cubicBezTo>
                  <a:cubicBezTo>
                    <a:pt x="4283" y="162"/>
                    <a:pt x="4256" y="257"/>
                    <a:pt x="4256" y="351"/>
                  </a:cubicBezTo>
                  <a:cubicBezTo>
                    <a:pt x="4256" y="432"/>
                    <a:pt x="4296" y="486"/>
                    <a:pt x="4337" y="554"/>
                  </a:cubicBezTo>
                  <a:cubicBezTo>
                    <a:pt x="4378" y="621"/>
                    <a:pt x="4445" y="689"/>
                    <a:pt x="4445" y="797"/>
                  </a:cubicBezTo>
                  <a:cubicBezTo>
                    <a:pt x="4445" y="1189"/>
                    <a:pt x="4445" y="1189"/>
                    <a:pt x="4445" y="1189"/>
                  </a:cubicBezTo>
                  <a:cubicBezTo>
                    <a:pt x="0" y="1189"/>
                    <a:pt x="0" y="1189"/>
                    <a:pt x="0" y="1189"/>
                  </a:cubicBezTo>
                  <a:cubicBezTo>
                    <a:pt x="0" y="2107"/>
                    <a:pt x="0" y="2107"/>
                    <a:pt x="0" y="2107"/>
                  </a:cubicBezTo>
                  <a:cubicBezTo>
                    <a:pt x="176" y="2107"/>
                    <a:pt x="176" y="2107"/>
                    <a:pt x="176" y="2107"/>
                  </a:cubicBezTo>
                  <a:cubicBezTo>
                    <a:pt x="189" y="2107"/>
                    <a:pt x="203" y="2094"/>
                    <a:pt x="284" y="2026"/>
                  </a:cubicBezTo>
                  <a:cubicBezTo>
                    <a:pt x="365" y="1972"/>
                    <a:pt x="473" y="1905"/>
                    <a:pt x="622" y="1905"/>
                  </a:cubicBezTo>
                  <a:cubicBezTo>
                    <a:pt x="744" y="1905"/>
                    <a:pt x="878" y="1932"/>
                    <a:pt x="1000" y="2026"/>
                  </a:cubicBezTo>
                  <a:cubicBezTo>
                    <a:pt x="1108" y="2107"/>
                    <a:pt x="1189" y="2283"/>
                    <a:pt x="1189" y="2472"/>
                  </a:cubicBezTo>
                  <a:cubicBezTo>
                    <a:pt x="1176" y="2648"/>
                    <a:pt x="1108" y="2810"/>
                    <a:pt x="1000" y="2905"/>
                  </a:cubicBezTo>
                  <a:cubicBezTo>
                    <a:pt x="892" y="2999"/>
                    <a:pt x="744" y="3026"/>
                    <a:pt x="622" y="3026"/>
                  </a:cubicBezTo>
                  <a:cubicBezTo>
                    <a:pt x="473" y="3026"/>
                    <a:pt x="351" y="2945"/>
                    <a:pt x="284" y="2891"/>
                  </a:cubicBezTo>
                  <a:cubicBezTo>
                    <a:pt x="189" y="2810"/>
                    <a:pt x="176" y="2796"/>
                    <a:pt x="149" y="2796"/>
                  </a:cubicBezTo>
                  <a:cubicBezTo>
                    <a:pt x="0" y="2796"/>
                    <a:pt x="0" y="2796"/>
                    <a:pt x="0" y="2796"/>
                  </a:cubicBezTo>
                  <a:cubicBezTo>
                    <a:pt x="0" y="3742"/>
                    <a:pt x="0" y="3742"/>
                    <a:pt x="0" y="3742"/>
                  </a:cubicBezTo>
                  <a:cubicBezTo>
                    <a:pt x="2027" y="3742"/>
                    <a:pt x="2027" y="3742"/>
                    <a:pt x="2027" y="3742"/>
                  </a:cubicBezTo>
                  <a:cubicBezTo>
                    <a:pt x="2027" y="3661"/>
                    <a:pt x="2027" y="3661"/>
                    <a:pt x="2027" y="3661"/>
                  </a:cubicBezTo>
                  <a:cubicBezTo>
                    <a:pt x="2027" y="3634"/>
                    <a:pt x="2013" y="3607"/>
                    <a:pt x="1933" y="3526"/>
                  </a:cubicBezTo>
                  <a:cubicBezTo>
                    <a:pt x="1878" y="3445"/>
                    <a:pt x="1797" y="3337"/>
                    <a:pt x="1797" y="3188"/>
                  </a:cubicBezTo>
                  <a:cubicBezTo>
                    <a:pt x="1797" y="3053"/>
                    <a:pt x="1824" y="2918"/>
                    <a:pt x="1919" y="2810"/>
                  </a:cubicBezTo>
                  <a:cubicBezTo>
                    <a:pt x="2013" y="2702"/>
                    <a:pt x="2175" y="2621"/>
                    <a:pt x="2351" y="2621"/>
                  </a:cubicBezTo>
                  <a:cubicBezTo>
                    <a:pt x="2540" y="2621"/>
                    <a:pt x="2716" y="2702"/>
                    <a:pt x="2797" y="2810"/>
                  </a:cubicBezTo>
                  <a:cubicBezTo>
                    <a:pt x="2891" y="2918"/>
                    <a:pt x="2919" y="3053"/>
                    <a:pt x="2919" y="3188"/>
                  </a:cubicBezTo>
                  <a:cubicBezTo>
                    <a:pt x="2919" y="3323"/>
                    <a:pt x="2851" y="3445"/>
                    <a:pt x="2797" y="3512"/>
                  </a:cubicBezTo>
                  <a:cubicBezTo>
                    <a:pt x="2729" y="3607"/>
                    <a:pt x="2716" y="3607"/>
                    <a:pt x="2716" y="3634"/>
                  </a:cubicBezTo>
                  <a:cubicBezTo>
                    <a:pt x="2716" y="3742"/>
                    <a:pt x="2716" y="3742"/>
                    <a:pt x="2716" y="3742"/>
                  </a:cubicBezTo>
                  <a:cubicBezTo>
                    <a:pt x="4783" y="3742"/>
                    <a:pt x="4783" y="3742"/>
                    <a:pt x="4783" y="3742"/>
                  </a:cubicBezTo>
                  <a:cubicBezTo>
                    <a:pt x="5445" y="1189"/>
                    <a:pt x="5445" y="1189"/>
                    <a:pt x="5445" y="1189"/>
                  </a:cubicBezTo>
                  <a:cubicBezTo>
                    <a:pt x="4702" y="1189"/>
                    <a:pt x="4702" y="1189"/>
                    <a:pt x="4702" y="1189"/>
                  </a:cubicBezTo>
                  <a:lnTo>
                    <a:pt x="4702" y="810"/>
                  </a:ln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Freeform 5"/>
            <p:cNvSpPr>
              <a:spLocks noChangeArrowheads="1"/>
            </p:cNvSpPr>
            <p:nvPr/>
          </p:nvSpPr>
          <p:spPr bwMode="auto">
            <a:xfrm>
              <a:off x="2486437" y="4500564"/>
              <a:ext cx="2862046" cy="2958042"/>
            </a:xfrm>
            <a:custGeom>
              <a:avLst/>
              <a:gdLst>
                <a:gd name="T0" fmla="*/ 1945 w 4770"/>
                <a:gd name="T1" fmla="*/ 797 h 4931"/>
                <a:gd name="T2" fmla="*/ 1945 w 4770"/>
                <a:gd name="T3" fmla="*/ 797 h 4931"/>
                <a:gd name="T4" fmla="*/ 2067 w 4770"/>
                <a:gd name="T5" fmla="*/ 554 h 4931"/>
                <a:gd name="T6" fmla="*/ 2148 w 4770"/>
                <a:gd name="T7" fmla="*/ 351 h 4931"/>
                <a:gd name="T8" fmla="*/ 2081 w 4770"/>
                <a:gd name="T9" fmla="*/ 108 h 4931"/>
                <a:gd name="T10" fmla="*/ 1811 w 4770"/>
                <a:gd name="T11" fmla="*/ 0 h 4931"/>
                <a:gd name="T12" fmla="*/ 1540 w 4770"/>
                <a:gd name="T13" fmla="*/ 108 h 4931"/>
                <a:gd name="T14" fmla="*/ 1473 w 4770"/>
                <a:gd name="T15" fmla="*/ 351 h 4931"/>
                <a:gd name="T16" fmla="*/ 1554 w 4770"/>
                <a:gd name="T17" fmla="*/ 554 h 4931"/>
                <a:gd name="T18" fmla="*/ 1703 w 4770"/>
                <a:gd name="T19" fmla="*/ 797 h 4931"/>
                <a:gd name="T20" fmla="*/ 1703 w 4770"/>
                <a:gd name="T21" fmla="*/ 810 h 4931"/>
                <a:gd name="T22" fmla="*/ 1703 w 4770"/>
                <a:gd name="T23" fmla="*/ 1175 h 4931"/>
                <a:gd name="T24" fmla="*/ 0 w 4770"/>
                <a:gd name="T25" fmla="*/ 1175 h 4931"/>
                <a:gd name="T26" fmla="*/ 730 w 4770"/>
                <a:gd name="T27" fmla="*/ 3727 h 4931"/>
                <a:gd name="T28" fmla="*/ 2675 w 4770"/>
                <a:gd name="T29" fmla="*/ 3727 h 4931"/>
                <a:gd name="T30" fmla="*/ 2675 w 4770"/>
                <a:gd name="T31" fmla="*/ 4133 h 4931"/>
                <a:gd name="T32" fmla="*/ 2675 w 4770"/>
                <a:gd name="T33" fmla="*/ 4133 h 4931"/>
                <a:gd name="T34" fmla="*/ 2540 w 4770"/>
                <a:gd name="T35" fmla="*/ 4376 h 4931"/>
                <a:gd name="T36" fmla="*/ 2459 w 4770"/>
                <a:gd name="T37" fmla="*/ 4578 h 4931"/>
                <a:gd name="T38" fmla="*/ 2527 w 4770"/>
                <a:gd name="T39" fmla="*/ 4822 h 4931"/>
                <a:gd name="T40" fmla="*/ 2797 w 4770"/>
                <a:gd name="T41" fmla="*/ 4930 h 4931"/>
                <a:gd name="T42" fmla="*/ 3054 w 4770"/>
                <a:gd name="T43" fmla="*/ 4822 h 4931"/>
                <a:gd name="T44" fmla="*/ 3135 w 4770"/>
                <a:gd name="T45" fmla="*/ 4578 h 4931"/>
                <a:gd name="T46" fmla="*/ 3040 w 4770"/>
                <a:gd name="T47" fmla="*/ 4376 h 4931"/>
                <a:gd name="T48" fmla="*/ 2932 w 4770"/>
                <a:gd name="T49" fmla="*/ 4146 h 4931"/>
                <a:gd name="T50" fmla="*/ 2932 w 4770"/>
                <a:gd name="T51" fmla="*/ 3727 h 4931"/>
                <a:gd name="T52" fmla="*/ 4769 w 4770"/>
                <a:gd name="T53" fmla="*/ 3727 h 4931"/>
                <a:gd name="T54" fmla="*/ 4769 w 4770"/>
                <a:gd name="T55" fmla="*/ 2783 h 4931"/>
                <a:gd name="T56" fmla="*/ 4621 w 4770"/>
                <a:gd name="T57" fmla="*/ 2783 h 4931"/>
                <a:gd name="T58" fmla="*/ 4499 w 4770"/>
                <a:gd name="T59" fmla="*/ 2864 h 4931"/>
                <a:gd name="T60" fmla="*/ 4162 w 4770"/>
                <a:gd name="T61" fmla="*/ 2999 h 4931"/>
                <a:gd name="T62" fmla="*/ 3783 w 4770"/>
                <a:gd name="T63" fmla="*/ 2891 h 4931"/>
                <a:gd name="T64" fmla="*/ 3594 w 4770"/>
                <a:gd name="T65" fmla="*/ 2445 h 4931"/>
                <a:gd name="T66" fmla="*/ 3769 w 4770"/>
                <a:gd name="T67" fmla="*/ 2012 h 4931"/>
                <a:gd name="T68" fmla="*/ 4162 w 4770"/>
                <a:gd name="T69" fmla="*/ 1891 h 4931"/>
                <a:gd name="T70" fmla="*/ 4486 w 4770"/>
                <a:gd name="T71" fmla="*/ 2012 h 4931"/>
                <a:gd name="T72" fmla="*/ 4594 w 4770"/>
                <a:gd name="T73" fmla="*/ 2080 h 4931"/>
                <a:gd name="T74" fmla="*/ 4769 w 4770"/>
                <a:gd name="T75" fmla="*/ 2080 h 4931"/>
                <a:gd name="T76" fmla="*/ 4769 w 4770"/>
                <a:gd name="T77" fmla="*/ 1175 h 4931"/>
                <a:gd name="T78" fmla="*/ 1945 w 4770"/>
                <a:gd name="T79" fmla="*/ 1175 h 4931"/>
                <a:gd name="T80" fmla="*/ 1945 w 4770"/>
                <a:gd name="T81"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70" h="4931">
                  <a:moveTo>
                    <a:pt x="1945" y="797"/>
                  </a:moveTo>
                  <a:lnTo>
                    <a:pt x="1945" y="797"/>
                  </a:lnTo>
                  <a:cubicBezTo>
                    <a:pt x="1945" y="689"/>
                    <a:pt x="2013" y="621"/>
                    <a:pt x="2067" y="554"/>
                  </a:cubicBezTo>
                  <a:cubicBezTo>
                    <a:pt x="2108" y="486"/>
                    <a:pt x="2148" y="432"/>
                    <a:pt x="2148" y="351"/>
                  </a:cubicBezTo>
                  <a:cubicBezTo>
                    <a:pt x="2148" y="256"/>
                    <a:pt x="2121" y="162"/>
                    <a:pt x="2081" y="108"/>
                  </a:cubicBezTo>
                  <a:cubicBezTo>
                    <a:pt x="2027" y="40"/>
                    <a:pt x="1945" y="0"/>
                    <a:pt x="1811" y="0"/>
                  </a:cubicBezTo>
                  <a:cubicBezTo>
                    <a:pt x="1662" y="14"/>
                    <a:pt x="1594" y="54"/>
                    <a:pt x="1540" y="108"/>
                  </a:cubicBezTo>
                  <a:cubicBezTo>
                    <a:pt x="1500" y="162"/>
                    <a:pt x="1473" y="256"/>
                    <a:pt x="1473" y="351"/>
                  </a:cubicBezTo>
                  <a:cubicBezTo>
                    <a:pt x="1473" y="432"/>
                    <a:pt x="1514" y="486"/>
                    <a:pt x="1554" y="554"/>
                  </a:cubicBezTo>
                  <a:cubicBezTo>
                    <a:pt x="1608" y="621"/>
                    <a:pt x="1689" y="689"/>
                    <a:pt x="1703" y="797"/>
                  </a:cubicBezTo>
                  <a:cubicBezTo>
                    <a:pt x="1703" y="797"/>
                    <a:pt x="1703" y="797"/>
                    <a:pt x="1703" y="810"/>
                  </a:cubicBezTo>
                  <a:cubicBezTo>
                    <a:pt x="1703" y="1175"/>
                    <a:pt x="1703" y="1175"/>
                    <a:pt x="1703" y="1175"/>
                  </a:cubicBezTo>
                  <a:cubicBezTo>
                    <a:pt x="0" y="1175"/>
                    <a:pt x="0" y="1175"/>
                    <a:pt x="0" y="1175"/>
                  </a:cubicBezTo>
                  <a:cubicBezTo>
                    <a:pt x="730" y="3727"/>
                    <a:pt x="730" y="3727"/>
                    <a:pt x="730" y="3727"/>
                  </a:cubicBezTo>
                  <a:cubicBezTo>
                    <a:pt x="2675" y="3727"/>
                    <a:pt x="2675" y="3727"/>
                    <a:pt x="2675" y="3727"/>
                  </a:cubicBezTo>
                  <a:cubicBezTo>
                    <a:pt x="2675" y="4133"/>
                    <a:pt x="2675" y="4133"/>
                    <a:pt x="2675" y="4133"/>
                  </a:cubicBezTo>
                  <a:lnTo>
                    <a:pt x="2675" y="4133"/>
                  </a:lnTo>
                  <a:cubicBezTo>
                    <a:pt x="2662" y="4241"/>
                    <a:pt x="2594" y="4308"/>
                    <a:pt x="2540" y="4376"/>
                  </a:cubicBezTo>
                  <a:cubicBezTo>
                    <a:pt x="2486" y="4444"/>
                    <a:pt x="2459" y="4498"/>
                    <a:pt x="2459" y="4578"/>
                  </a:cubicBezTo>
                  <a:cubicBezTo>
                    <a:pt x="2459" y="4673"/>
                    <a:pt x="2472" y="4768"/>
                    <a:pt x="2527" y="4822"/>
                  </a:cubicBezTo>
                  <a:cubicBezTo>
                    <a:pt x="2567" y="4876"/>
                    <a:pt x="2648" y="4930"/>
                    <a:pt x="2797" y="4930"/>
                  </a:cubicBezTo>
                  <a:cubicBezTo>
                    <a:pt x="2932" y="4930"/>
                    <a:pt x="3013" y="4889"/>
                    <a:pt x="3054" y="4822"/>
                  </a:cubicBezTo>
                  <a:cubicBezTo>
                    <a:pt x="3108" y="4768"/>
                    <a:pt x="3135" y="4673"/>
                    <a:pt x="3135" y="4578"/>
                  </a:cubicBezTo>
                  <a:cubicBezTo>
                    <a:pt x="3135" y="4498"/>
                    <a:pt x="3094" y="4444"/>
                    <a:pt x="3040" y="4376"/>
                  </a:cubicBezTo>
                  <a:cubicBezTo>
                    <a:pt x="2999" y="4322"/>
                    <a:pt x="2932" y="4254"/>
                    <a:pt x="2932" y="4146"/>
                  </a:cubicBezTo>
                  <a:cubicBezTo>
                    <a:pt x="2932" y="3727"/>
                    <a:pt x="2932" y="3727"/>
                    <a:pt x="2932" y="3727"/>
                  </a:cubicBezTo>
                  <a:cubicBezTo>
                    <a:pt x="4769" y="3727"/>
                    <a:pt x="4769" y="3727"/>
                    <a:pt x="4769" y="3727"/>
                  </a:cubicBezTo>
                  <a:cubicBezTo>
                    <a:pt x="4769" y="2783"/>
                    <a:pt x="4769" y="2783"/>
                    <a:pt x="4769" y="2783"/>
                  </a:cubicBezTo>
                  <a:cubicBezTo>
                    <a:pt x="4621" y="2783"/>
                    <a:pt x="4621" y="2783"/>
                    <a:pt x="4621" y="2783"/>
                  </a:cubicBezTo>
                  <a:cubicBezTo>
                    <a:pt x="4607" y="2783"/>
                    <a:pt x="4580" y="2796"/>
                    <a:pt x="4499" y="2864"/>
                  </a:cubicBezTo>
                  <a:cubicBezTo>
                    <a:pt x="4418" y="2932"/>
                    <a:pt x="4310" y="2999"/>
                    <a:pt x="4162" y="2999"/>
                  </a:cubicBezTo>
                  <a:cubicBezTo>
                    <a:pt x="4026" y="2999"/>
                    <a:pt x="3891" y="2972"/>
                    <a:pt x="3783" y="2891"/>
                  </a:cubicBezTo>
                  <a:cubicBezTo>
                    <a:pt x="3675" y="2796"/>
                    <a:pt x="3594" y="2634"/>
                    <a:pt x="3594" y="2445"/>
                  </a:cubicBezTo>
                  <a:cubicBezTo>
                    <a:pt x="3594" y="2269"/>
                    <a:pt x="3675" y="2094"/>
                    <a:pt x="3769" y="2012"/>
                  </a:cubicBezTo>
                  <a:cubicBezTo>
                    <a:pt x="3891" y="1918"/>
                    <a:pt x="4026" y="1891"/>
                    <a:pt x="4162" y="1891"/>
                  </a:cubicBezTo>
                  <a:cubicBezTo>
                    <a:pt x="4296" y="1891"/>
                    <a:pt x="4418" y="1959"/>
                    <a:pt x="4486" y="2012"/>
                  </a:cubicBezTo>
                  <a:cubicBezTo>
                    <a:pt x="4580" y="2080"/>
                    <a:pt x="4580" y="2080"/>
                    <a:pt x="4594" y="2080"/>
                  </a:cubicBezTo>
                  <a:cubicBezTo>
                    <a:pt x="4769" y="2080"/>
                    <a:pt x="4769" y="2080"/>
                    <a:pt x="4769" y="2080"/>
                  </a:cubicBezTo>
                  <a:cubicBezTo>
                    <a:pt x="4769" y="1175"/>
                    <a:pt x="4769" y="1175"/>
                    <a:pt x="4769" y="1175"/>
                  </a:cubicBezTo>
                  <a:cubicBezTo>
                    <a:pt x="1945" y="1175"/>
                    <a:pt x="1945" y="1175"/>
                    <a:pt x="1945" y="1175"/>
                  </a:cubicBezTo>
                  <a:lnTo>
                    <a:pt x="1945" y="79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
            <p:cNvSpPr>
              <a:spLocks noChangeArrowheads="1"/>
            </p:cNvSpPr>
            <p:nvPr/>
          </p:nvSpPr>
          <p:spPr bwMode="auto">
            <a:xfrm>
              <a:off x="4771840" y="4500564"/>
              <a:ext cx="3589462" cy="2958042"/>
            </a:xfrm>
            <a:custGeom>
              <a:avLst/>
              <a:gdLst>
                <a:gd name="T0" fmla="*/ 3742 w 5985"/>
                <a:gd name="T1" fmla="*/ 797 h 4931"/>
                <a:gd name="T2" fmla="*/ 3742 w 5985"/>
                <a:gd name="T3" fmla="*/ 797 h 4931"/>
                <a:gd name="T4" fmla="*/ 3864 w 5985"/>
                <a:gd name="T5" fmla="*/ 554 h 4931"/>
                <a:gd name="T6" fmla="*/ 3945 w 5985"/>
                <a:gd name="T7" fmla="*/ 351 h 4931"/>
                <a:gd name="T8" fmla="*/ 3878 w 5985"/>
                <a:gd name="T9" fmla="*/ 108 h 4931"/>
                <a:gd name="T10" fmla="*/ 3607 w 5985"/>
                <a:gd name="T11" fmla="*/ 0 h 4931"/>
                <a:gd name="T12" fmla="*/ 3337 w 5985"/>
                <a:gd name="T13" fmla="*/ 108 h 4931"/>
                <a:gd name="T14" fmla="*/ 3270 w 5985"/>
                <a:gd name="T15" fmla="*/ 351 h 4931"/>
                <a:gd name="T16" fmla="*/ 3364 w 5985"/>
                <a:gd name="T17" fmla="*/ 554 h 4931"/>
                <a:gd name="T18" fmla="*/ 3499 w 5985"/>
                <a:gd name="T19" fmla="*/ 797 h 4931"/>
                <a:gd name="T20" fmla="*/ 3499 w 5985"/>
                <a:gd name="T21" fmla="*/ 810 h 4931"/>
                <a:gd name="T22" fmla="*/ 3499 w 5985"/>
                <a:gd name="T23" fmla="*/ 1175 h 4931"/>
                <a:gd name="T24" fmla="*/ 1230 w 5985"/>
                <a:gd name="T25" fmla="*/ 1175 h 4931"/>
                <a:gd name="T26" fmla="*/ 1230 w 5985"/>
                <a:gd name="T27" fmla="*/ 2310 h 4931"/>
                <a:gd name="T28" fmla="*/ 797 w 5985"/>
                <a:gd name="T29" fmla="*/ 2310 h 4931"/>
                <a:gd name="T30" fmla="*/ 554 w 5985"/>
                <a:gd name="T31" fmla="*/ 2188 h 4931"/>
                <a:gd name="T32" fmla="*/ 352 w 5985"/>
                <a:gd name="T33" fmla="*/ 2107 h 4931"/>
                <a:gd name="T34" fmla="*/ 108 w 5985"/>
                <a:gd name="T35" fmla="*/ 2188 h 4931"/>
                <a:gd name="T36" fmla="*/ 0 w 5985"/>
                <a:gd name="T37" fmla="*/ 2445 h 4931"/>
                <a:gd name="T38" fmla="*/ 108 w 5985"/>
                <a:gd name="T39" fmla="*/ 2715 h 4931"/>
                <a:gd name="T40" fmla="*/ 352 w 5985"/>
                <a:gd name="T41" fmla="*/ 2783 h 4931"/>
                <a:gd name="T42" fmla="*/ 554 w 5985"/>
                <a:gd name="T43" fmla="*/ 2702 h 4931"/>
                <a:gd name="T44" fmla="*/ 797 w 5985"/>
                <a:gd name="T45" fmla="*/ 2553 h 4931"/>
                <a:gd name="T46" fmla="*/ 811 w 5985"/>
                <a:gd name="T47" fmla="*/ 2553 h 4931"/>
                <a:gd name="T48" fmla="*/ 1230 w 5985"/>
                <a:gd name="T49" fmla="*/ 2553 h 4931"/>
                <a:gd name="T50" fmla="*/ 1230 w 5985"/>
                <a:gd name="T51" fmla="*/ 3727 h 4931"/>
                <a:gd name="T52" fmla="*/ 2837 w 5985"/>
                <a:gd name="T53" fmla="*/ 3727 h 4931"/>
                <a:gd name="T54" fmla="*/ 2837 w 5985"/>
                <a:gd name="T55" fmla="*/ 4133 h 4931"/>
                <a:gd name="T56" fmla="*/ 2837 w 5985"/>
                <a:gd name="T57" fmla="*/ 4133 h 4931"/>
                <a:gd name="T58" fmla="*/ 2702 w 5985"/>
                <a:gd name="T59" fmla="*/ 4376 h 4931"/>
                <a:gd name="T60" fmla="*/ 2607 w 5985"/>
                <a:gd name="T61" fmla="*/ 4578 h 4931"/>
                <a:gd name="T62" fmla="*/ 2689 w 5985"/>
                <a:gd name="T63" fmla="*/ 4822 h 4931"/>
                <a:gd name="T64" fmla="*/ 2946 w 5985"/>
                <a:gd name="T65" fmla="*/ 4930 h 4931"/>
                <a:gd name="T66" fmla="*/ 3216 w 5985"/>
                <a:gd name="T67" fmla="*/ 4822 h 4931"/>
                <a:gd name="T68" fmla="*/ 3283 w 5985"/>
                <a:gd name="T69" fmla="*/ 4578 h 4931"/>
                <a:gd name="T70" fmla="*/ 3202 w 5985"/>
                <a:gd name="T71" fmla="*/ 4376 h 4931"/>
                <a:gd name="T72" fmla="*/ 3094 w 5985"/>
                <a:gd name="T73" fmla="*/ 4146 h 4931"/>
                <a:gd name="T74" fmla="*/ 3094 w 5985"/>
                <a:gd name="T75" fmla="*/ 3727 h 4931"/>
                <a:gd name="T76" fmla="*/ 5984 w 5985"/>
                <a:gd name="T77" fmla="*/ 3727 h 4931"/>
                <a:gd name="T78" fmla="*/ 5984 w 5985"/>
                <a:gd name="T79" fmla="*/ 2783 h 4931"/>
                <a:gd name="T80" fmla="*/ 5836 w 5985"/>
                <a:gd name="T81" fmla="*/ 2783 h 4931"/>
                <a:gd name="T82" fmla="*/ 5714 w 5985"/>
                <a:gd name="T83" fmla="*/ 2864 h 4931"/>
                <a:gd name="T84" fmla="*/ 5377 w 5985"/>
                <a:gd name="T85" fmla="*/ 2999 h 4931"/>
                <a:gd name="T86" fmla="*/ 4999 w 5985"/>
                <a:gd name="T87" fmla="*/ 2891 h 4931"/>
                <a:gd name="T88" fmla="*/ 4810 w 5985"/>
                <a:gd name="T89" fmla="*/ 2445 h 4931"/>
                <a:gd name="T90" fmla="*/ 4985 w 5985"/>
                <a:gd name="T91" fmla="*/ 2012 h 4931"/>
                <a:gd name="T92" fmla="*/ 5377 w 5985"/>
                <a:gd name="T93" fmla="*/ 1891 h 4931"/>
                <a:gd name="T94" fmla="*/ 5701 w 5985"/>
                <a:gd name="T95" fmla="*/ 2012 h 4931"/>
                <a:gd name="T96" fmla="*/ 5809 w 5985"/>
                <a:gd name="T97" fmla="*/ 2080 h 4931"/>
                <a:gd name="T98" fmla="*/ 5984 w 5985"/>
                <a:gd name="T99" fmla="*/ 2080 h 4931"/>
                <a:gd name="T100" fmla="*/ 5984 w 5985"/>
                <a:gd name="T101" fmla="*/ 1175 h 4931"/>
                <a:gd name="T102" fmla="*/ 3742 w 5985"/>
                <a:gd name="T103" fmla="*/ 1175 h 4931"/>
                <a:gd name="T104" fmla="*/ 3742 w 5985"/>
                <a:gd name="T105"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85" h="4931">
                  <a:moveTo>
                    <a:pt x="3742" y="797"/>
                  </a:moveTo>
                  <a:lnTo>
                    <a:pt x="3742" y="797"/>
                  </a:lnTo>
                  <a:cubicBezTo>
                    <a:pt x="3742" y="689"/>
                    <a:pt x="3810" y="621"/>
                    <a:pt x="3864" y="554"/>
                  </a:cubicBezTo>
                  <a:cubicBezTo>
                    <a:pt x="3904" y="486"/>
                    <a:pt x="3945" y="432"/>
                    <a:pt x="3945" y="351"/>
                  </a:cubicBezTo>
                  <a:cubicBezTo>
                    <a:pt x="3945" y="256"/>
                    <a:pt x="3918" y="162"/>
                    <a:pt x="3878" y="108"/>
                  </a:cubicBezTo>
                  <a:cubicBezTo>
                    <a:pt x="3824" y="40"/>
                    <a:pt x="3756" y="0"/>
                    <a:pt x="3607" y="0"/>
                  </a:cubicBezTo>
                  <a:cubicBezTo>
                    <a:pt x="3472" y="14"/>
                    <a:pt x="3391" y="54"/>
                    <a:pt x="3337" y="108"/>
                  </a:cubicBezTo>
                  <a:cubicBezTo>
                    <a:pt x="3297" y="162"/>
                    <a:pt x="3270" y="256"/>
                    <a:pt x="3270" y="351"/>
                  </a:cubicBezTo>
                  <a:cubicBezTo>
                    <a:pt x="3270" y="432"/>
                    <a:pt x="3310" y="486"/>
                    <a:pt x="3364" y="554"/>
                  </a:cubicBezTo>
                  <a:cubicBezTo>
                    <a:pt x="3418" y="621"/>
                    <a:pt x="3486" y="689"/>
                    <a:pt x="3499" y="797"/>
                  </a:cubicBezTo>
                  <a:cubicBezTo>
                    <a:pt x="3499" y="797"/>
                    <a:pt x="3499" y="797"/>
                    <a:pt x="3499" y="810"/>
                  </a:cubicBezTo>
                  <a:cubicBezTo>
                    <a:pt x="3499" y="1175"/>
                    <a:pt x="3499" y="1175"/>
                    <a:pt x="3499" y="1175"/>
                  </a:cubicBezTo>
                  <a:cubicBezTo>
                    <a:pt x="1230" y="1175"/>
                    <a:pt x="1230" y="1175"/>
                    <a:pt x="1230" y="1175"/>
                  </a:cubicBezTo>
                  <a:cubicBezTo>
                    <a:pt x="1230" y="2310"/>
                    <a:pt x="1230" y="2310"/>
                    <a:pt x="1230" y="2310"/>
                  </a:cubicBezTo>
                  <a:cubicBezTo>
                    <a:pt x="797" y="2310"/>
                    <a:pt x="797" y="2310"/>
                    <a:pt x="797" y="2310"/>
                  </a:cubicBezTo>
                  <a:cubicBezTo>
                    <a:pt x="676" y="2310"/>
                    <a:pt x="608" y="2242"/>
                    <a:pt x="554" y="2188"/>
                  </a:cubicBezTo>
                  <a:cubicBezTo>
                    <a:pt x="486" y="2148"/>
                    <a:pt x="432" y="2107"/>
                    <a:pt x="352" y="2107"/>
                  </a:cubicBezTo>
                  <a:cubicBezTo>
                    <a:pt x="257" y="2107"/>
                    <a:pt x="162" y="2134"/>
                    <a:pt x="108" y="2188"/>
                  </a:cubicBezTo>
                  <a:cubicBezTo>
                    <a:pt x="41" y="2229"/>
                    <a:pt x="0" y="2310"/>
                    <a:pt x="0" y="2445"/>
                  </a:cubicBezTo>
                  <a:cubicBezTo>
                    <a:pt x="0" y="2593"/>
                    <a:pt x="54" y="2661"/>
                    <a:pt x="108" y="2715"/>
                  </a:cubicBezTo>
                  <a:cubicBezTo>
                    <a:pt x="162" y="2756"/>
                    <a:pt x="257" y="2783"/>
                    <a:pt x="352" y="2783"/>
                  </a:cubicBezTo>
                  <a:cubicBezTo>
                    <a:pt x="432" y="2783"/>
                    <a:pt x="486" y="2742"/>
                    <a:pt x="554" y="2702"/>
                  </a:cubicBezTo>
                  <a:cubicBezTo>
                    <a:pt x="622" y="2648"/>
                    <a:pt x="689" y="2567"/>
                    <a:pt x="797" y="2553"/>
                  </a:cubicBezTo>
                  <a:cubicBezTo>
                    <a:pt x="811" y="2553"/>
                    <a:pt x="811" y="2553"/>
                    <a:pt x="811" y="2553"/>
                  </a:cubicBezTo>
                  <a:cubicBezTo>
                    <a:pt x="1230" y="2553"/>
                    <a:pt x="1230" y="2553"/>
                    <a:pt x="1230" y="2553"/>
                  </a:cubicBezTo>
                  <a:cubicBezTo>
                    <a:pt x="1230" y="3727"/>
                    <a:pt x="1230" y="3727"/>
                    <a:pt x="1230" y="3727"/>
                  </a:cubicBezTo>
                  <a:cubicBezTo>
                    <a:pt x="2837" y="3727"/>
                    <a:pt x="2837" y="3727"/>
                    <a:pt x="2837" y="3727"/>
                  </a:cubicBezTo>
                  <a:cubicBezTo>
                    <a:pt x="2837" y="4133"/>
                    <a:pt x="2837" y="4133"/>
                    <a:pt x="2837" y="4133"/>
                  </a:cubicBezTo>
                  <a:lnTo>
                    <a:pt x="2837" y="4133"/>
                  </a:lnTo>
                  <a:cubicBezTo>
                    <a:pt x="2824" y="4241"/>
                    <a:pt x="2756" y="4308"/>
                    <a:pt x="2702" y="4376"/>
                  </a:cubicBezTo>
                  <a:cubicBezTo>
                    <a:pt x="2648" y="4444"/>
                    <a:pt x="2607" y="4498"/>
                    <a:pt x="2607" y="4578"/>
                  </a:cubicBezTo>
                  <a:cubicBezTo>
                    <a:pt x="2607" y="4673"/>
                    <a:pt x="2635" y="4768"/>
                    <a:pt x="2689" y="4822"/>
                  </a:cubicBezTo>
                  <a:cubicBezTo>
                    <a:pt x="2729" y="4876"/>
                    <a:pt x="2810" y="4930"/>
                    <a:pt x="2946" y="4930"/>
                  </a:cubicBezTo>
                  <a:cubicBezTo>
                    <a:pt x="3094" y="4930"/>
                    <a:pt x="3162" y="4889"/>
                    <a:pt x="3216" y="4822"/>
                  </a:cubicBezTo>
                  <a:cubicBezTo>
                    <a:pt x="3256" y="4768"/>
                    <a:pt x="3283" y="4673"/>
                    <a:pt x="3283" y="4578"/>
                  </a:cubicBezTo>
                  <a:cubicBezTo>
                    <a:pt x="3283" y="4498"/>
                    <a:pt x="3256" y="4444"/>
                    <a:pt x="3202" y="4376"/>
                  </a:cubicBezTo>
                  <a:cubicBezTo>
                    <a:pt x="3162" y="4322"/>
                    <a:pt x="3094" y="4254"/>
                    <a:pt x="3094" y="4146"/>
                  </a:cubicBezTo>
                  <a:cubicBezTo>
                    <a:pt x="3094" y="3727"/>
                    <a:pt x="3094" y="3727"/>
                    <a:pt x="3094" y="3727"/>
                  </a:cubicBezTo>
                  <a:cubicBezTo>
                    <a:pt x="5984" y="3727"/>
                    <a:pt x="5984" y="3727"/>
                    <a:pt x="5984" y="3727"/>
                  </a:cubicBezTo>
                  <a:cubicBezTo>
                    <a:pt x="5984" y="2783"/>
                    <a:pt x="5984" y="2783"/>
                    <a:pt x="5984" y="2783"/>
                  </a:cubicBezTo>
                  <a:cubicBezTo>
                    <a:pt x="5836" y="2783"/>
                    <a:pt x="5836" y="2783"/>
                    <a:pt x="5836" y="2783"/>
                  </a:cubicBezTo>
                  <a:cubicBezTo>
                    <a:pt x="5822" y="2783"/>
                    <a:pt x="5795" y="2796"/>
                    <a:pt x="5714" y="2864"/>
                  </a:cubicBezTo>
                  <a:cubicBezTo>
                    <a:pt x="5633" y="2932"/>
                    <a:pt x="5525" y="2999"/>
                    <a:pt x="5377" y="2999"/>
                  </a:cubicBezTo>
                  <a:cubicBezTo>
                    <a:pt x="5242" y="2999"/>
                    <a:pt x="5107" y="2972"/>
                    <a:pt x="4999" y="2891"/>
                  </a:cubicBezTo>
                  <a:cubicBezTo>
                    <a:pt x="4891" y="2796"/>
                    <a:pt x="4810" y="2634"/>
                    <a:pt x="4810" y="2445"/>
                  </a:cubicBezTo>
                  <a:cubicBezTo>
                    <a:pt x="4810" y="2269"/>
                    <a:pt x="4877" y="2094"/>
                    <a:pt x="4985" y="2012"/>
                  </a:cubicBezTo>
                  <a:cubicBezTo>
                    <a:pt x="5107" y="1918"/>
                    <a:pt x="5242" y="1891"/>
                    <a:pt x="5377" y="1891"/>
                  </a:cubicBezTo>
                  <a:cubicBezTo>
                    <a:pt x="5511" y="1891"/>
                    <a:pt x="5633" y="1959"/>
                    <a:pt x="5701" y="2012"/>
                  </a:cubicBezTo>
                  <a:cubicBezTo>
                    <a:pt x="5795" y="2080"/>
                    <a:pt x="5795" y="2080"/>
                    <a:pt x="5809" y="2080"/>
                  </a:cubicBezTo>
                  <a:cubicBezTo>
                    <a:pt x="5984" y="2080"/>
                    <a:pt x="5984" y="2080"/>
                    <a:pt x="5984" y="2080"/>
                  </a:cubicBezTo>
                  <a:cubicBezTo>
                    <a:pt x="5984" y="1175"/>
                    <a:pt x="5984" y="1175"/>
                    <a:pt x="5984" y="1175"/>
                  </a:cubicBezTo>
                  <a:cubicBezTo>
                    <a:pt x="3742" y="1175"/>
                    <a:pt x="3742" y="1175"/>
                    <a:pt x="3742" y="1175"/>
                  </a:cubicBezTo>
                  <a:lnTo>
                    <a:pt x="3742" y="79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7"/>
            <p:cNvSpPr>
              <a:spLocks noChangeArrowheads="1"/>
            </p:cNvSpPr>
            <p:nvPr/>
          </p:nvSpPr>
          <p:spPr bwMode="auto">
            <a:xfrm>
              <a:off x="7787305" y="4500564"/>
              <a:ext cx="3565655" cy="2958042"/>
            </a:xfrm>
            <a:custGeom>
              <a:avLst/>
              <a:gdLst>
                <a:gd name="T0" fmla="*/ 3728 w 5944"/>
                <a:gd name="T1" fmla="*/ 797 h 4931"/>
                <a:gd name="T2" fmla="*/ 3728 w 5944"/>
                <a:gd name="T3" fmla="*/ 797 h 4931"/>
                <a:gd name="T4" fmla="*/ 3836 w 5944"/>
                <a:gd name="T5" fmla="*/ 554 h 4931"/>
                <a:gd name="T6" fmla="*/ 3917 w 5944"/>
                <a:gd name="T7" fmla="*/ 351 h 4931"/>
                <a:gd name="T8" fmla="*/ 3849 w 5944"/>
                <a:gd name="T9" fmla="*/ 108 h 4931"/>
                <a:gd name="T10" fmla="*/ 3593 w 5944"/>
                <a:gd name="T11" fmla="*/ 0 h 4931"/>
                <a:gd name="T12" fmla="*/ 3323 w 5944"/>
                <a:gd name="T13" fmla="*/ 108 h 4931"/>
                <a:gd name="T14" fmla="*/ 3255 w 5944"/>
                <a:gd name="T15" fmla="*/ 351 h 4931"/>
                <a:gd name="T16" fmla="*/ 3336 w 5944"/>
                <a:gd name="T17" fmla="*/ 554 h 4931"/>
                <a:gd name="T18" fmla="*/ 3471 w 5944"/>
                <a:gd name="T19" fmla="*/ 797 h 4931"/>
                <a:gd name="T20" fmla="*/ 3471 w 5944"/>
                <a:gd name="T21" fmla="*/ 810 h 4931"/>
                <a:gd name="T22" fmla="*/ 3471 w 5944"/>
                <a:gd name="T23" fmla="*/ 1175 h 4931"/>
                <a:gd name="T24" fmla="*/ 1228 w 5944"/>
                <a:gd name="T25" fmla="*/ 1175 h 4931"/>
                <a:gd name="T26" fmla="*/ 1228 w 5944"/>
                <a:gd name="T27" fmla="*/ 2310 h 4931"/>
                <a:gd name="T28" fmla="*/ 783 w 5944"/>
                <a:gd name="T29" fmla="*/ 2310 h 4931"/>
                <a:gd name="T30" fmla="*/ 553 w 5944"/>
                <a:gd name="T31" fmla="*/ 2188 h 4931"/>
                <a:gd name="T32" fmla="*/ 351 w 5944"/>
                <a:gd name="T33" fmla="*/ 2107 h 4931"/>
                <a:gd name="T34" fmla="*/ 108 w 5944"/>
                <a:gd name="T35" fmla="*/ 2188 h 4931"/>
                <a:gd name="T36" fmla="*/ 0 w 5944"/>
                <a:gd name="T37" fmla="*/ 2445 h 4931"/>
                <a:gd name="T38" fmla="*/ 108 w 5944"/>
                <a:gd name="T39" fmla="*/ 2715 h 4931"/>
                <a:gd name="T40" fmla="*/ 351 w 5944"/>
                <a:gd name="T41" fmla="*/ 2783 h 4931"/>
                <a:gd name="T42" fmla="*/ 553 w 5944"/>
                <a:gd name="T43" fmla="*/ 2702 h 4931"/>
                <a:gd name="T44" fmla="*/ 796 w 5944"/>
                <a:gd name="T45" fmla="*/ 2553 h 4931"/>
                <a:gd name="T46" fmla="*/ 796 w 5944"/>
                <a:gd name="T47" fmla="*/ 2553 h 4931"/>
                <a:gd name="T48" fmla="*/ 1228 w 5944"/>
                <a:gd name="T49" fmla="*/ 2553 h 4931"/>
                <a:gd name="T50" fmla="*/ 1228 w 5944"/>
                <a:gd name="T51" fmla="*/ 3727 h 4931"/>
                <a:gd name="T52" fmla="*/ 2444 w 5944"/>
                <a:gd name="T53" fmla="*/ 3727 h 4931"/>
                <a:gd name="T54" fmla="*/ 2444 w 5944"/>
                <a:gd name="T55" fmla="*/ 4133 h 4931"/>
                <a:gd name="T56" fmla="*/ 2444 w 5944"/>
                <a:gd name="T57" fmla="*/ 4133 h 4931"/>
                <a:gd name="T58" fmla="*/ 2309 w 5944"/>
                <a:gd name="T59" fmla="*/ 4376 h 4931"/>
                <a:gd name="T60" fmla="*/ 2228 w 5944"/>
                <a:gd name="T61" fmla="*/ 4578 h 4931"/>
                <a:gd name="T62" fmla="*/ 2296 w 5944"/>
                <a:gd name="T63" fmla="*/ 4822 h 4931"/>
                <a:gd name="T64" fmla="*/ 2566 w 5944"/>
                <a:gd name="T65" fmla="*/ 4930 h 4931"/>
                <a:gd name="T66" fmla="*/ 2822 w 5944"/>
                <a:gd name="T67" fmla="*/ 4822 h 4931"/>
                <a:gd name="T68" fmla="*/ 2904 w 5944"/>
                <a:gd name="T69" fmla="*/ 4578 h 4931"/>
                <a:gd name="T70" fmla="*/ 2822 w 5944"/>
                <a:gd name="T71" fmla="*/ 4376 h 4931"/>
                <a:gd name="T72" fmla="*/ 2701 w 5944"/>
                <a:gd name="T73" fmla="*/ 4146 h 4931"/>
                <a:gd name="T74" fmla="*/ 2701 w 5944"/>
                <a:gd name="T75" fmla="*/ 3727 h 4931"/>
                <a:gd name="T76" fmla="*/ 5281 w 5944"/>
                <a:gd name="T77" fmla="*/ 3727 h 4931"/>
                <a:gd name="T78" fmla="*/ 5943 w 5944"/>
                <a:gd name="T79" fmla="*/ 1175 h 4931"/>
                <a:gd name="T80" fmla="*/ 3728 w 5944"/>
                <a:gd name="T81" fmla="*/ 1175 h 4931"/>
                <a:gd name="T82" fmla="*/ 3728 w 5944"/>
                <a:gd name="T83"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944" h="4931">
                  <a:moveTo>
                    <a:pt x="3728" y="797"/>
                  </a:moveTo>
                  <a:lnTo>
                    <a:pt x="3728" y="797"/>
                  </a:lnTo>
                  <a:cubicBezTo>
                    <a:pt x="3728" y="689"/>
                    <a:pt x="3795" y="621"/>
                    <a:pt x="3836" y="554"/>
                  </a:cubicBezTo>
                  <a:cubicBezTo>
                    <a:pt x="3890" y="486"/>
                    <a:pt x="3917" y="432"/>
                    <a:pt x="3917" y="351"/>
                  </a:cubicBezTo>
                  <a:cubicBezTo>
                    <a:pt x="3917" y="256"/>
                    <a:pt x="3903" y="162"/>
                    <a:pt x="3849" y="108"/>
                  </a:cubicBezTo>
                  <a:cubicBezTo>
                    <a:pt x="3809" y="40"/>
                    <a:pt x="3728" y="0"/>
                    <a:pt x="3593" y="0"/>
                  </a:cubicBezTo>
                  <a:cubicBezTo>
                    <a:pt x="3444" y="14"/>
                    <a:pt x="3363" y="54"/>
                    <a:pt x="3323" y="108"/>
                  </a:cubicBezTo>
                  <a:cubicBezTo>
                    <a:pt x="3269" y="162"/>
                    <a:pt x="3255" y="256"/>
                    <a:pt x="3255" y="351"/>
                  </a:cubicBezTo>
                  <a:cubicBezTo>
                    <a:pt x="3255" y="432"/>
                    <a:pt x="3282" y="486"/>
                    <a:pt x="3336" y="554"/>
                  </a:cubicBezTo>
                  <a:cubicBezTo>
                    <a:pt x="3390" y="621"/>
                    <a:pt x="3458" y="689"/>
                    <a:pt x="3471" y="797"/>
                  </a:cubicBezTo>
                  <a:cubicBezTo>
                    <a:pt x="3471" y="797"/>
                    <a:pt x="3471" y="797"/>
                    <a:pt x="3471" y="810"/>
                  </a:cubicBezTo>
                  <a:cubicBezTo>
                    <a:pt x="3471" y="1175"/>
                    <a:pt x="3471" y="1175"/>
                    <a:pt x="3471" y="1175"/>
                  </a:cubicBezTo>
                  <a:cubicBezTo>
                    <a:pt x="1228" y="1175"/>
                    <a:pt x="1228" y="1175"/>
                    <a:pt x="1228" y="1175"/>
                  </a:cubicBezTo>
                  <a:cubicBezTo>
                    <a:pt x="1228" y="2310"/>
                    <a:pt x="1228" y="2310"/>
                    <a:pt x="1228" y="2310"/>
                  </a:cubicBezTo>
                  <a:cubicBezTo>
                    <a:pt x="783" y="2310"/>
                    <a:pt x="783" y="2310"/>
                    <a:pt x="783" y="2310"/>
                  </a:cubicBezTo>
                  <a:cubicBezTo>
                    <a:pt x="675" y="2310"/>
                    <a:pt x="607" y="2242"/>
                    <a:pt x="553" y="2188"/>
                  </a:cubicBezTo>
                  <a:cubicBezTo>
                    <a:pt x="485" y="2148"/>
                    <a:pt x="431" y="2107"/>
                    <a:pt x="351" y="2107"/>
                  </a:cubicBezTo>
                  <a:cubicBezTo>
                    <a:pt x="257" y="2107"/>
                    <a:pt x="162" y="2134"/>
                    <a:pt x="108" y="2188"/>
                  </a:cubicBezTo>
                  <a:cubicBezTo>
                    <a:pt x="41" y="2229"/>
                    <a:pt x="0" y="2310"/>
                    <a:pt x="0" y="2445"/>
                  </a:cubicBezTo>
                  <a:cubicBezTo>
                    <a:pt x="0" y="2593"/>
                    <a:pt x="54" y="2661"/>
                    <a:pt x="108" y="2715"/>
                  </a:cubicBezTo>
                  <a:cubicBezTo>
                    <a:pt x="162" y="2756"/>
                    <a:pt x="257" y="2783"/>
                    <a:pt x="351" y="2783"/>
                  </a:cubicBezTo>
                  <a:cubicBezTo>
                    <a:pt x="431" y="2783"/>
                    <a:pt x="485" y="2742"/>
                    <a:pt x="553" y="2702"/>
                  </a:cubicBezTo>
                  <a:cubicBezTo>
                    <a:pt x="621" y="2648"/>
                    <a:pt x="688" y="2567"/>
                    <a:pt x="796" y="2553"/>
                  </a:cubicBezTo>
                  <a:lnTo>
                    <a:pt x="796" y="2553"/>
                  </a:lnTo>
                  <a:cubicBezTo>
                    <a:pt x="1228" y="2553"/>
                    <a:pt x="1228" y="2553"/>
                    <a:pt x="1228" y="2553"/>
                  </a:cubicBezTo>
                  <a:cubicBezTo>
                    <a:pt x="1228" y="3727"/>
                    <a:pt x="1228" y="3727"/>
                    <a:pt x="1228" y="3727"/>
                  </a:cubicBezTo>
                  <a:cubicBezTo>
                    <a:pt x="2444" y="3727"/>
                    <a:pt x="2444" y="3727"/>
                    <a:pt x="2444" y="3727"/>
                  </a:cubicBezTo>
                  <a:cubicBezTo>
                    <a:pt x="2444" y="4133"/>
                    <a:pt x="2444" y="4133"/>
                    <a:pt x="2444" y="4133"/>
                  </a:cubicBezTo>
                  <a:lnTo>
                    <a:pt x="2444" y="4133"/>
                  </a:lnTo>
                  <a:cubicBezTo>
                    <a:pt x="2444" y="4241"/>
                    <a:pt x="2363" y="4308"/>
                    <a:pt x="2309" y="4376"/>
                  </a:cubicBezTo>
                  <a:cubicBezTo>
                    <a:pt x="2269" y="4444"/>
                    <a:pt x="2228" y="4498"/>
                    <a:pt x="2228" y="4578"/>
                  </a:cubicBezTo>
                  <a:cubicBezTo>
                    <a:pt x="2228" y="4673"/>
                    <a:pt x="2241" y="4768"/>
                    <a:pt x="2296" y="4822"/>
                  </a:cubicBezTo>
                  <a:cubicBezTo>
                    <a:pt x="2350" y="4876"/>
                    <a:pt x="2417" y="4930"/>
                    <a:pt x="2566" y="4930"/>
                  </a:cubicBezTo>
                  <a:cubicBezTo>
                    <a:pt x="2701" y="4930"/>
                    <a:pt x="2782" y="4889"/>
                    <a:pt x="2822" y="4822"/>
                  </a:cubicBezTo>
                  <a:cubicBezTo>
                    <a:pt x="2876" y="4768"/>
                    <a:pt x="2904" y="4673"/>
                    <a:pt x="2904" y="4578"/>
                  </a:cubicBezTo>
                  <a:cubicBezTo>
                    <a:pt x="2904" y="4498"/>
                    <a:pt x="2863" y="4444"/>
                    <a:pt x="2822" y="4376"/>
                  </a:cubicBezTo>
                  <a:cubicBezTo>
                    <a:pt x="2768" y="4322"/>
                    <a:pt x="2701" y="4254"/>
                    <a:pt x="2701" y="4146"/>
                  </a:cubicBezTo>
                  <a:cubicBezTo>
                    <a:pt x="2701" y="3727"/>
                    <a:pt x="2701" y="3727"/>
                    <a:pt x="2701" y="3727"/>
                  </a:cubicBezTo>
                  <a:cubicBezTo>
                    <a:pt x="5281" y="3727"/>
                    <a:pt x="5281" y="3727"/>
                    <a:pt x="5281" y="3727"/>
                  </a:cubicBezTo>
                  <a:cubicBezTo>
                    <a:pt x="5943" y="1175"/>
                    <a:pt x="5943" y="1175"/>
                    <a:pt x="5943" y="1175"/>
                  </a:cubicBezTo>
                  <a:cubicBezTo>
                    <a:pt x="3728" y="1175"/>
                    <a:pt x="3728" y="1175"/>
                    <a:pt x="3728" y="1175"/>
                  </a:cubicBezTo>
                  <a:lnTo>
                    <a:pt x="3728" y="79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8"/>
            <p:cNvSpPr>
              <a:spLocks noChangeArrowheads="1"/>
            </p:cNvSpPr>
            <p:nvPr/>
          </p:nvSpPr>
          <p:spPr bwMode="auto">
            <a:xfrm>
              <a:off x="2973143" y="6892397"/>
              <a:ext cx="2375340" cy="1460500"/>
            </a:xfrm>
            <a:custGeom>
              <a:avLst/>
              <a:gdLst>
                <a:gd name="T0" fmla="*/ 2337 w 3959"/>
                <a:gd name="T1" fmla="*/ 162 h 2433"/>
                <a:gd name="T2" fmla="*/ 2337 w 3959"/>
                <a:gd name="T3" fmla="*/ 162 h 2433"/>
                <a:gd name="T4" fmla="*/ 2418 w 3959"/>
                <a:gd name="T5" fmla="*/ 270 h 2433"/>
                <a:gd name="T6" fmla="*/ 2540 w 3959"/>
                <a:gd name="T7" fmla="*/ 594 h 2433"/>
                <a:gd name="T8" fmla="*/ 2418 w 3959"/>
                <a:gd name="T9" fmla="*/ 986 h 2433"/>
                <a:gd name="T10" fmla="*/ 1972 w 3959"/>
                <a:gd name="T11" fmla="*/ 1162 h 2433"/>
                <a:gd name="T12" fmla="*/ 1540 w 3959"/>
                <a:gd name="T13" fmla="*/ 986 h 2433"/>
                <a:gd name="T14" fmla="*/ 1419 w 3959"/>
                <a:gd name="T15" fmla="*/ 594 h 2433"/>
                <a:gd name="T16" fmla="*/ 1553 w 3959"/>
                <a:gd name="T17" fmla="*/ 257 h 2433"/>
                <a:gd name="T18" fmla="*/ 1648 w 3959"/>
                <a:gd name="T19" fmla="*/ 135 h 2433"/>
                <a:gd name="T20" fmla="*/ 1648 w 3959"/>
                <a:gd name="T21" fmla="*/ 0 h 2433"/>
                <a:gd name="T22" fmla="*/ 0 w 3959"/>
                <a:gd name="T23" fmla="*/ 0 h 2433"/>
                <a:gd name="T24" fmla="*/ 513 w 3959"/>
                <a:gd name="T25" fmla="*/ 1811 h 2433"/>
                <a:gd name="T26" fmla="*/ 729 w 3959"/>
                <a:gd name="T27" fmla="*/ 2148 h 2433"/>
                <a:gd name="T28" fmla="*/ 729 w 3959"/>
                <a:gd name="T29" fmla="*/ 2148 h 2433"/>
                <a:gd name="T30" fmla="*/ 1297 w 3959"/>
                <a:gd name="T31" fmla="*/ 2432 h 2433"/>
                <a:gd name="T32" fmla="*/ 3958 w 3959"/>
                <a:gd name="T33" fmla="*/ 2432 h 2433"/>
                <a:gd name="T34" fmla="*/ 3958 w 3959"/>
                <a:gd name="T35" fmla="*/ 1554 h 2433"/>
                <a:gd name="T36" fmla="*/ 3810 w 3959"/>
                <a:gd name="T37" fmla="*/ 1554 h 2433"/>
                <a:gd name="T38" fmla="*/ 3688 w 3959"/>
                <a:gd name="T39" fmla="*/ 1635 h 2433"/>
                <a:gd name="T40" fmla="*/ 3351 w 3959"/>
                <a:gd name="T41" fmla="*/ 1770 h 2433"/>
                <a:gd name="T42" fmla="*/ 2972 w 3959"/>
                <a:gd name="T43" fmla="*/ 1648 h 2433"/>
                <a:gd name="T44" fmla="*/ 2783 w 3959"/>
                <a:gd name="T45" fmla="*/ 1216 h 2433"/>
                <a:gd name="T46" fmla="*/ 2958 w 3959"/>
                <a:gd name="T47" fmla="*/ 784 h 2433"/>
                <a:gd name="T48" fmla="*/ 3351 w 3959"/>
                <a:gd name="T49" fmla="*/ 662 h 2433"/>
                <a:gd name="T50" fmla="*/ 3675 w 3959"/>
                <a:gd name="T51" fmla="*/ 784 h 2433"/>
                <a:gd name="T52" fmla="*/ 3783 w 3959"/>
                <a:gd name="T53" fmla="*/ 851 h 2433"/>
                <a:gd name="T54" fmla="*/ 3958 w 3959"/>
                <a:gd name="T55" fmla="*/ 851 h 2433"/>
                <a:gd name="T56" fmla="*/ 3958 w 3959"/>
                <a:gd name="T57" fmla="*/ 0 h 2433"/>
                <a:gd name="T58" fmla="*/ 2337 w 3959"/>
                <a:gd name="T59" fmla="*/ 0 h 2433"/>
                <a:gd name="T60" fmla="*/ 2337 w 3959"/>
                <a:gd name="T61" fmla="*/ 162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59" h="2433">
                  <a:moveTo>
                    <a:pt x="2337" y="162"/>
                  </a:moveTo>
                  <a:lnTo>
                    <a:pt x="2337" y="162"/>
                  </a:lnTo>
                  <a:cubicBezTo>
                    <a:pt x="2337" y="176"/>
                    <a:pt x="2351" y="176"/>
                    <a:pt x="2418" y="270"/>
                  </a:cubicBezTo>
                  <a:cubicBezTo>
                    <a:pt x="2472" y="338"/>
                    <a:pt x="2540" y="460"/>
                    <a:pt x="2540" y="594"/>
                  </a:cubicBezTo>
                  <a:cubicBezTo>
                    <a:pt x="2540" y="730"/>
                    <a:pt x="2513" y="865"/>
                    <a:pt x="2418" y="986"/>
                  </a:cubicBezTo>
                  <a:cubicBezTo>
                    <a:pt x="2337" y="1094"/>
                    <a:pt x="2162" y="1162"/>
                    <a:pt x="1972" y="1162"/>
                  </a:cubicBezTo>
                  <a:cubicBezTo>
                    <a:pt x="1797" y="1162"/>
                    <a:pt x="1635" y="1081"/>
                    <a:pt x="1540" y="986"/>
                  </a:cubicBezTo>
                  <a:cubicBezTo>
                    <a:pt x="1445" y="865"/>
                    <a:pt x="1419" y="730"/>
                    <a:pt x="1419" y="594"/>
                  </a:cubicBezTo>
                  <a:cubicBezTo>
                    <a:pt x="1419" y="446"/>
                    <a:pt x="1499" y="338"/>
                    <a:pt x="1553" y="257"/>
                  </a:cubicBezTo>
                  <a:cubicBezTo>
                    <a:pt x="1621" y="176"/>
                    <a:pt x="1648" y="149"/>
                    <a:pt x="1648" y="135"/>
                  </a:cubicBezTo>
                  <a:cubicBezTo>
                    <a:pt x="1648" y="0"/>
                    <a:pt x="1648" y="0"/>
                    <a:pt x="1648" y="0"/>
                  </a:cubicBezTo>
                  <a:cubicBezTo>
                    <a:pt x="0" y="0"/>
                    <a:pt x="0" y="0"/>
                    <a:pt x="0" y="0"/>
                  </a:cubicBezTo>
                  <a:cubicBezTo>
                    <a:pt x="513" y="1811"/>
                    <a:pt x="513" y="1811"/>
                    <a:pt x="513" y="1811"/>
                  </a:cubicBezTo>
                  <a:cubicBezTo>
                    <a:pt x="554" y="1932"/>
                    <a:pt x="621" y="2053"/>
                    <a:pt x="729" y="2148"/>
                  </a:cubicBezTo>
                  <a:lnTo>
                    <a:pt x="729" y="2148"/>
                  </a:lnTo>
                  <a:cubicBezTo>
                    <a:pt x="865" y="2324"/>
                    <a:pt x="1081" y="2432"/>
                    <a:pt x="1297" y="2432"/>
                  </a:cubicBezTo>
                  <a:cubicBezTo>
                    <a:pt x="3958" y="2432"/>
                    <a:pt x="3958" y="2432"/>
                    <a:pt x="3958" y="2432"/>
                  </a:cubicBezTo>
                  <a:cubicBezTo>
                    <a:pt x="3958" y="1554"/>
                    <a:pt x="3958" y="1554"/>
                    <a:pt x="3958" y="1554"/>
                  </a:cubicBezTo>
                  <a:cubicBezTo>
                    <a:pt x="3810" y="1554"/>
                    <a:pt x="3810" y="1554"/>
                    <a:pt x="3810" y="1554"/>
                  </a:cubicBezTo>
                  <a:cubicBezTo>
                    <a:pt x="3796" y="1554"/>
                    <a:pt x="3769" y="1567"/>
                    <a:pt x="3688" y="1635"/>
                  </a:cubicBezTo>
                  <a:cubicBezTo>
                    <a:pt x="3607" y="1702"/>
                    <a:pt x="3499" y="1770"/>
                    <a:pt x="3351" y="1770"/>
                  </a:cubicBezTo>
                  <a:cubicBezTo>
                    <a:pt x="3215" y="1770"/>
                    <a:pt x="3080" y="1743"/>
                    <a:pt x="2972" y="1648"/>
                  </a:cubicBezTo>
                  <a:cubicBezTo>
                    <a:pt x="2864" y="1567"/>
                    <a:pt x="2783" y="1405"/>
                    <a:pt x="2783" y="1216"/>
                  </a:cubicBezTo>
                  <a:cubicBezTo>
                    <a:pt x="2783" y="1040"/>
                    <a:pt x="2864" y="865"/>
                    <a:pt x="2958" y="784"/>
                  </a:cubicBezTo>
                  <a:cubicBezTo>
                    <a:pt x="3080" y="689"/>
                    <a:pt x="3215" y="662"/>
                    <a:pt x="3351" y="662"/>
                  </a:cubicBezTo>
                  <a:cubicBezTo>
                    <a:pt x="3485" y="662"/>
                    <a:pt x="3607" y="730"/>
                    <a:pt x="3675" y="784"/>
                  </a:cubicBezTo>
                  <a:cubicBezTo>
                    <a:pt x="3769" y="851"/>
                    <a:pt x="3769" y="851"/>
                    <a:pt x="3783" y="851"/>
                  </a:cubicBezTo>
                  <a:cubicBezTo>
                    <a:pt x="3958" y="851"/>
                    <a:pt x="3958" y="851"/>
                    <a:pt x="3958" y="851"/>
                  </a:cubicBezTo>
                  <a:cubicBezTo>
                    <a:pt x="3958" y="0"/>
                    <a:pt x="3958" y="0"/>
                    <a:pt x="3958" y="0"/>
                  </a:cubicBezTo>
                  <a:cubicBezTo>
                    <a:pt x="2337" y="0"/>
                    <a:pt x="2337" y="0"/>
                    <a:pt x="2337" y="0"/>
                  </a:cubicBezTo>
                  <a:lnTo>
                    <a:pt x="2337" y="162"/>
                  </a:ln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Freeform 9"/>
            <p:cNvSpPr>
              <a:spLocks noChangeArrowheads="1"/>
            </p:cNvSpPr>
            <p:nvPr/>
          </p:nvSpPr>
          <p:spPr bwMode="auto">
            <a:xfrm>
              <a:off x="3597397" y="9599084"/>
              <a:ext cx="706254" cy="664105"/>
            </a:xfrm>
            <a:custGeom>
              <a:avLst/>
              <a:gdLst>
                <a:gd name="T0" fmla="*/ 608 w 1176"/>
                <a:gd name="T1" fmla="*/ 351 h 1109"/>
                <a:gd name="T2" fmla="*/ 608 w 1176"/>
                <a:gd name="T3" fmla="*/ 351 h 1109"/>
                <a:gd name="T4" fmla="*/ 365 w 1176"/>
                <a:gd name="T5" fmla="*/ 419 h 1109"/>
                <a:gd name="T6" fmla="*/ 149 w 1176"/>
                <a:gd name="T7" fmla="*/ 487 h 1109"/>
                <a:gd name="T8" fmla="*/ 14 w 1176"/>
                <a:gd name="T9" fmla="*/ 703 h 1109"/>
                <a:gd name="T10" fmla="*/ 122 w 1176"/>
                <a:gd name="T11" fmla="*/ 973 h 1109"/>
                <a:gd name="T12" fmla="*/ 379 w 1176"/>
                <a:gd name="T13" fmla="*/ 1108 h 1109"/>
                <a:gd name="T14" fmla="*/ 595 w 1176"/>
                <a:gd name="T15" fmla="*/ 1000 h 1109"/>
                <a:gd name="T16" fmla="*/ 689 w 1176"/>
                <a:gd name="T17" fmla="*/ 797 h 1109"/>
                <a:gd name="T18" fmla="*/ 784 w 1176"/>
                <a:gd name="T19" fmla="*/ 527 h 1109"/>
                <a:gd name="T20" fmla="*/ 797 w 1176"/>
                <a:gd name="T21" fmla="*/ 527 h 1109"/>
                <a:gd name="T22" fmla="*/ 1175 w 1176"/>
                <a:gd name="T23" fmla="*/ 189 h 1109"/>
                <a:gd name="T24" fmla="*/ 1014 w 1176"/>
                <a:gd name="T25" fmla="*/ 0 h 1109"/>
                <a:gd name="T26" fmla="*/ 608 w 1176"/>
                <a:gd name="T27" fmla="*/ 351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6" h="1109">
                  <a:moveTo>
                    <a:pt x="608" y="351"/>
                  </a:moveTo>
                  <a:lnTo>
                    <a:pt x="608" y="351"/>
                  </a:lnTo>
                  <a:cubicBezTo>
                    <a:pt x="527" y="419"/>
                    <a:pt x="433" y="406"/>
                    <a:pt x="365" y="419"/>
                  </a:cubicBezTo>
                  <a:cubicBezTo>
                    <a:pt x="284" y="433"/>
                    <a:pt x="216" y="433"/>
                    <a:pt x="149" y="487"/>
                  </a:cubicBezTo>
                  <a:cubicBezTo>
                    <a:pt x="81" y="554"/>
                    <a:pt x="27" y="622"/>
                    <a:pt x="14" y="703"/>
                  </a:cubicBezTo>
                  <a:cubicBezTo>
                    <a:pt x="0" y="784"/>
                    <a:pt x="27" y="865"/>
                    <a:pt x="122" y="973"/>
                  </a:cubicBezTo>
                  <a:cubicBezTo>
                    <a:pt x="216" y="1081"/>
                    <a:pt x="297" y="1108"/>
                    <a:pt x="379" y="1108"/>
                  </a:cubicBezTo>
                  <a:cubicBezTo>
                    <a:pt x="446" y="1095"/>
                    <a:pt x="527" y="1054"/>
                    <a:pt x="595" y="1000"/>
                  </a:cubicBezTo>
                  <a:cubicBezTo>
                    <a:pt x="662" y="946"/>
                    <a:pt x="676" y="878"/>
                    <a:pt x="689" y="797"/>
                  </a:cubicBezTo>
                  <a:cubicBezTo>
                    <a:pt x="703" y="716"/>
                    <a:pt x="703" y="608"/>
                    <a:pt x="784" y="527"/>
                  </a:cubicBezTo>
                  <a:cubicBezTo>
                    <a:pt x="784" y="527"/>
                    <a:pt x="784" y="527"/>
                    <a:pt x="797" y="527"/>
                  </a:cubicBezTo>
                  <a:cubicBezTo>
                    <a:pt x="1175" y="189"/>
                    <a:pt x="1175" y="189"/>
                    <a:pt x="1175" y="189"/>
                  </a:cubicBezTo>
                  <a:cubicBezTo>
                    <a:pt x="1014" y="0"/>
                    <a:pt x="1014" y="0"/>
                    <a:pt x="1014" y="0"/>
                  </a:cubicBezTo>
                  <a:lnTo>
                    <a:pt x="608" y="351"/>
                  </a:lnTo>
                </a:path>
              </a:pathLst>
            </a:custGeom>
            <a:solidFill>
              <a:schemeClr val="bg1">
                <a:lumMod val="7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0"/>
            <p:cNvSpPr>
              <a:spLocks noChangeArrowheads="1"/>
            </p:cNvSpPr>
            <p:nvPr/>
          </p:nvSpPr>
          <p:spPr bwMode="auto">
            <a:xfrm>
              <a:off x="4771841" y="6892397"/>
              <a:ext cx="3541849" cy="1460500"/>
            </a:xfrm>
            <a:custGeom>
              <a:avLst/>
              <a:gdLst>
                <a:gd name="T0" fmla="*/ 5795 w 5904"/>
                <a:gd name="T1" fmla="*/ 946 h 2433"/>
                <a:gd name="T2" fmla="*/ 5795 w 5904"/>
                <a:gd name="T3" fmla="*/ 946 h 2433"/>
                <a:gd name="T4" fmla="*/ 5552 w 5904"/>
                <a:gd name="T5" fmla="*/ 878 h 2433"/>
                <a:gd name="T6" fmla="*/ 5350 w 5904"/>
                <a:gd name="T7" fmla="*/ 959 h 2433"/>
                <a:gd name="T8" fmla="*/ 5107 w 5904"/>
                <a:gd name="T9" fmla="*/ 1081 h 2433"/>
                <a:gd name="T10" fmla="*/ 4675 w 5904"/>
                <a:gd name="T11" fmla="*/ 1081 h 2433"/>
                <a:gd name="T12" fmla="*/ 4675 w 5904"/>
                <a:gd name="T13" fmla="*/ 0 h 2433"/>
                <a:gd name="T14" fmla="*/ 3310 w 5904"/>
                <a:gd name="T15" fmla="*/ 0 h 2433"/>
                <a:gd name="T16" fmla="*/ 3310 w 5904"/>
                <a:gd name="T17" fmla="*/ 162 h 2433"/>
                <a:gd name="T18" fmla="*/ 3378 w 5904"/>
                <a:gd name="T19" fmla="*/ 270 h 2433"/>
                <a:gd name="T20" fmla="*/ 3499 w 5904"/>
                <a:gd name="T21" fmla="*/ 594 h 2433"/>
                <a:gd name="T22" fmla="*/ 3391 w 5904"/>
                <a:gd name="T23" fmla="*/ 986 h 2433"/>
                <a:gd name="T24" fmla="*/ 2946 w 5904"/>
                <a:gd name="T25" fmla="*/ 1162 h 2433"/>
                <a:gd name="T26" fmla="*/ 2513 w 5904"/>
                <a:gd name="T27" fmla="*/ 986 h 2433"/>
                <a:gd name="T28" fmla="*/ 2391 w 5904"/>
                <a:gd name="T29" fmla="*/ 594 h 2433"/>
                <a:gd name="T30" fmla="*/ 2527 w 5904"/>
                <a:gd name="T31" fmla="*/ 257 h 2433"/>
                <a:gd name="T32" fmla="*/ 2621 w 5904"/>
                <a:gd name="T33" fmla="*/ 135 h 2433"/>
                <a:gd name="T34" fmla="*/ 2621 w 5904"/>
                <a:gd name="T35" fmla="*/ 0 h 2433"/>
                <a:gd name="T36" fmla="*/ 1230 w 5904"/>
                <a:gd name="T37" fmla="*/ 0 h 2433"/>
                <a:gd name="T38" fmla="*/ 1230 w 5904"/>
                <a:gd name="T39" fmla="*/ 1081 h 2433"/>
                <a:gd name="T40" fmla="*/ 784 w 5904"/>
                <a:gd name="T41" fmla="*/ 1081 h 2433"/>
                <a:gd name="T42" fmla="*/ 554 w 5904"/>
                <a:gd name="T43" fmla="*/ 959 h 2433"/>
                <a:gd name="T44" fmla="*/ 352 w 5904"/>
                <a:gd name="T45" fmla="*/ 878 h 2433"/>
                <a:gd name="T46" fmla="*/ 108 w 5904"/>
                <a:gd name="T47" fmla="*/ 946 h 2433"/>
                <a:gd name="T48" fmla="*/ 0 w 5904"/>
                <a:gd name="T49" fmla="*/ 1216 h 2433"/>
                <a:gd name="T50" fmla="*/ 108 w 5904"/>
                <a:gd name="T51" fmla="*/ 1486 h 2433"/>
                <a:gd name="T52" fmla="*/ 352 w 5904"/>
                <a:gd name="T53" fmla="*/ 1554 h 2433"/>
                <a:gd name="T54" fmla="*/ 554 w 5904"/>
                <a:gd name="T55" fmla="*/ 1472 h 2433"/>
                <a:gd name="T56" fmla="*/ 797 w 5904"/>
                <a:gd name="T57" fmla="*/ 1324 h 2433"/>
                <a:gd name="T58" fmla="*/ 797 w 5904"/>
                <a:gd name="T59" fmla="*/ 1324 h 2433"/>
                <a:gd name="T60" fmla="*/ 1230 w 5904"/>
                <a:gd name="T61" fmla="*/ 1324 h 2433"/>
                <a:gd name="T62" fmla="*/ 1230 w 5904"/>
                <a:gd name="T63" fmla="*/ 2432 h 2433"/>
                <a:gd name="T64" fmla="*/ 4675 w 5904"/>
                <a:gd name="T65" fmla="*/ 2432 h 2433"/>
                <a:gd name="T66" fmla="*/ 4675 w 5904"/>
                <a:gd name="T67" fmla="*/ 1324 h 2433"/>
                <a:gd name="T68" fmla="*/ 5093 w 5904"/>
                <a:gd name="T69" fmla="*/ 1324 h 2433"/>
                <a:gd name="T70" fmla="*/ 5107 w 5904"/>
                <a:gd name="T71" fmla="*/ 1324 h 2433"/>
                <a:gd name="T72" fmla="*/ 5350 w 5904"/>
                <a:gd name="T73" fmla="*/ 1472 h 2433"/>
                <a:gd name="T74" fmla="*/ 5552 w 5904"/>
                <a:gd name="T75" fmla="*/ 1554 h 2433"/>
                <a:gd name="T76" fmla="*/ 5795 w 5904"/>
                <a:gd name="T77" fmla="*/ 1486 h 2433"/>
                <a:gd name="T78" fmla="*/ 5890 w 5904"/>
                <a:gd name="T79" fmla="*/ 1216 h 2433"/>
                <a:gd name="T80" fmla="*/ 5795 w 5904"/>
                <a:gd name="T81" fmla="*/ 946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04" h="2433">
                  <a:moveTo>
                    <a:pt x="5795" y="946"/>
                  </a:moveTo>
                  <a:lnTo>
                    <a:pt x="5795" y="946"/>
                  </a:lnTo>
                  <a:cubicBezTo>
                    <a:pt x="5741" y="905"/>
                    <a:pt x="5647" y="878"/>
                    <a:pt x="5552" y="878"/>
                  </a:cubicBezTo>
                  <a:cubicBezTo>
                    <a:pt x="5471" y="878"/>
                    <a:pt x="5417" y="919"/>
                    <a:pt x="5350" y="959"/>
                  </a:cubicBezTo>
                  <a:cubicBezTo>
                    <a:pt x="5283" y="1013"/>
                    <a:pt x="5215" y="1081"/>
                    <a:pt x="5107" y="1081"/>
                  </a:cubicBezTo>
                  <a:cubicBezTo>
                    <a:pt x="4675" y="1081"/>
                    <a:pt x="4675" y="1081"/>
                    <a:pt x="4675" y="1081"/>
                  </a:cubicBezTo>
                  <a:cubicBezTo>
                    <a:pt x="4675" y="0"/>
                    <a:pt x="4675" y="0"/>
                    <a:pt x="4675" y="0"/>
                  </a:cubicBezTo>
                  <a:cubicBezTo>
                    <a:pt x="3310" y="0"/>
                    <a:pt x="3310" y="0"/>
                    <a:pt x="3310" y="0"/>
                  </a:cubicBezTo>
                  <a:cubicBezTo>
                    <a:pt x="3310" y="162"/>
                    <a:pt x="3310" y="162"/>
                    <a:pt x="3310" y="162"/>
                  </a:cubicBezTo>
                  <a:cubicBezTo>
                    <a:pt x="3310" y="176"/>
                    <a:pt x="3324" y="176"/>
                    <a:pt x="3378" y="270"/>
                  </a:cubicBezTo>
                  <a:cubicBezTo>
                    <a:pt x="3432" y="338"/>
                    <a:pt x="3499" y="460"/>
                    <a:pt x="3499" y="594"/>
                  </a:cubicBezTo>
                  <a:cubicBezTo>
                    <a:pt x="3499" y="730"/>
                    <a:pt x="3486" y="865"/>
                    <a:pt x="3391" y="986"/>
                  </a:cubicBezTo>
                  <a:cubicBezTo>
                    <a:pt x="3297" y="1094"/>
                    <a:pt x="3134" y="1162"/>
                    <a:pt x="2946" y="1162"/>
                  </a:cubicBezTo>
                  <a:cubicBezTo>
                    <a:pt x="2756" y="1162"/>
                    <a:pt x="2594" y="1081"/>
                    <a:pt x="2513" y="986"/>
                  </a:cubicBezTo>
                  <a:cubicBezTo>
                    <a:pt x="2419" y="865"/>
                    <a:pt x="2391" y="730"/>
                    <a:pt x="2391" y="594"/>
                  </a:cubicBezTo>
                  <a:cubicBezTo>
                    <a:pt x="2391" y="446"/>
                    <a:pt x="2473" y="338"/>
                    <a:pt x="2527" y="257"/>
                  </a:cubicBezTo>
                  <a:cubicBezTo>
                    <a:pt x="2594" y="176"/>
                    <a:pt x="2607" y="149"/>
                    <a:pt x="2621" y="135"/>
                  </a:cubicBezTo>
                  <a:cubicBezTo>
                    <a:pt x="2621" y="0"/>
                    <a:pt x="2621" y="0"/>
                    <a:pt x="2621" y="0"/>
                  </a:cubicBezTo>
                  <a:cubicBezTo>
                    <a:pt x="1230" y="0"/>
                    <a:pt x="1230" y="0"/>
                    <a:pt x="1230" y="0"/>
                  </a:cubicBezTo>
                  <a:cubicBezTo>
                    <a:pt x="1230" y="1081"/>
                    <a:pt x="1230" y="1081"/>
                    <a:pt x="1230" y="1081"/>
                  </a:cubicBezTo>
                  <a:cubicBezTo>
                    <a:pt x="784" y="1081"/>
                    <a:pt x="784" y="1081"/>
                    <a:pt x="784" y="1081"/>
                  </a:cubicBezTo>
                  <a:cubicBezTo>
                    <a:pt x="676" y="1081"/>
                    <a:pt x="608" y="1013"/>
                    <a:pt x="554" y="959"/>
                  </a:cubicBezTo>
                  <a:cubicBezTo>
                    <a:pt x="486" y="919"/>
                    <a:pt x="419" y="878"/>
                    <a:pt x="352" y="878"/>
                  </a:cubicBezTo>
                  <a:cubicBezTo>
                    <a:pt x="257" y="878"/>
                    <a:pt x="162" y="905"/>
                    <a:pt x="108" y="946"/>
                  </a:cubicBezTo>
                  <a:cubicBezTo>
                    <a:pt x="41" y="1000"/>
                    <a:pt x="0" y="1081"/>
                    <a:pt x="0" y="1216"/>
                  </a:cubicBezTo>
                  <a:cubicBezTo>
                    <a:pt x="0" y="1364"/>
                    <a:pt x="54" y="1432"/>
                    <a:pt x="108" y="1486"/>
                  </a:cubicBezTo>
                  <a:cubicBezTo>
                    <a:pt x="162" y="1527"/>
                    <a:pt x="244" y="1554"/>
                    <a:pt x="352" y="1554"/>
                  </a:cubicBezTo>
                  <a:cubicBezTo>
                    <a:pt x="432" y="1554"/>
                    <a:pt x="486" y="1513"/>
                    <a:pt x="554" y="1472"/>
                  </a:cubicBezTo>
                  <a:cubicBezTo>
                    <a:pt x="622" y="1418"/>
                    <a:pt x="689" y="1338"/>
                    <a:pt x="797" y="1324"/>
                  </a:cubicBezTo>
                  <a:lnTo>
                    <a:pt x="797" y="1324"/>
                  </a:lnTo>
                  <a:cubicBezTo>
                    <a:pt x="1230" y="1324"/>
                    <a:pt x="1230" y="1324"/>
                    <a:pt x="1230" y="1324"/>
                  </a:cubicBezTo>
                  <a:cubicBezTo>
                    <a:pt x="1230" y="2432"/>
                    <a:pt x="1230" y="2432"/>
                    <a:pt x="1230" y="2432"/>
                  </a:cubicBezTo>
                  <a:cubicBezTo>
                    <a:pt x="4675" y="2432"/>
                    <a:pt x="4675" y="2432"/>
                    <a:pt x="4675" y="2432"/>
                  </a:cubicBezTo>
                  <a:cubicBezTo>
                    <a:pt x="4675" y="1324"/>
                    <a:pt x="4675" y="1324"/>
                    <a:pt x="4675" y="1324"/>
                  </a:cubicBezTo>
                  <a:cubicBezTo>
                    <a:pt x="5093" y="1324"/>
                    <a:pt x="5093" y="1324"/>
                    <a:pt x="5093" y="1324"/>
                  </a:cubicBezTo>
                  <a:cubicBezTo>
                    <a:pt x="5107" y="1324"/>
                    <a:pt x="5107" y="1324"/>
                    <a:pt x="5107" y="1324"/>
                  </a:cubicBezTo>
                  <a:cubicBezTo>
                    <a:pt x="5215" y="1338"/>
                    <a:pt x="5283" y="1418"/>
                    <a:pt x="5350" y="1472"/>
                  </a:cubicBezTo>
                  <a:cubicBezTo>
                    <a:pt x="5417" y="1513"/>
                    <a:pt x="5471" y="1554"/>
                    <a:pt x="5552" y="1554"/>
                  </a:cubicBezTo>
                  <a:cubicBezTo>
                    <a:pt x="5647" y="1554"/>
                    <a:pt x="5727" y="1527"/>
                    <a:pt x="5795" y="1486"/>
                  </a:cubicBezTo>
                  <a:cubicBezTo>
                    <a:pt x="5849" y="1432"/>
                    <a:pt x="5890" y="1364"/>
                    <a:pt x="5890" y="1216"/>
                  </a:cubicBezTo>
                  <a:cubicBezTo>
                    <a:pt x="5903" y="1081"/>
                    <a:pt x="5862" y="1000"/>
                    <a:pt x="5795" y="946"/>
                  </a:cubicBez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11"/>
            <p:cNvSpPr>
              <a:spLocks noChangeArrowheads="1"/>
            </p:cNvSpPr>
            <p:nvPr/>
          </p:nvSpPr>
          <p:spPr bwMode="auto">
            <a:xfrm>
              <a:off x="9271232" y="9599084"/>
              <a:ext cx="698318" cy="664105"/>
            </a:xfrm>
            <a:custGeom>
              <a:avLst/>
              <a:gdLst>
                <a:gd name="T0" fmla="*/ 608 w 1163"/>
                <a:gd name="T1" fmla="*/ 351 h 1109"/>
                <a:gd name="T2" fmla="*/ 608 w 1163"/>
                <a:gd name="T3" fmla="*/ 351 h 1109"/>
                <a:gd name="T4" fmla="*/ 351 w 1163"/>
                <a:gd name="T5" fmla="*/ 419 h 1109"/>
                <a:gd name="T6" fmla="*/ 149 w 1163"/>
                <a:gd name="T7" fmla="*/ 487 h 1109"/>
                <a:gd name="T8" fmla="*/ 14 w 1163"/>
                <a:gd name="T9" fmla="*/ 703 h 1109"/>
                <a:gd name="T10" fmla="*/ 108 w 1163"/>
                <a:gd name="T11" fmla="*/ 973 h 1109"/>
                <a:gd name="T12" fmla="*/ 365 w 1163"/>
                <a:gd name="T13" fmla="*/ 1108 h 1109"/>
                <a:gd name="T14" fmla="*/ 595 w 1163"/>
                <a:gd name="T15" fmla="*/ 1000 h 1109"/>
                <a:gd name="T16" fmla="*/ 690 w 1163"/>
                <a:gd name="T17" fmla="*/ 797 h 1109"/>
                <a:gd name="T18" fmla="*/ 784 w 1163"/>
                <a:gd name="T19" fmla="*/ 527 h 1109"/>
                <a:gd name="T20" fmla="*/ 784 w 1163"/>
                <a:gd name="T21" fmla="*/ 527 h 1109"/>
                <a:gd name="T22" fmla="*/ 1162 w 1163"/>
                <a:gd name="T23" fmla="*/ 189 h 1109"/>
                <a:gd name="T24" fmla="*/ 1000 w 1163"/>
                <a:gd name="T25" fmla="*/ 0 h 1109"/>
                <a:gd name="T26" fmla="*/ 608 w 1163"/>
                <a:gd name="T27" fmla="*/ 351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3" h="1109">
                  <a:moveTo>
                    <a:pt x="608" y="351"/>
                  </a:moveTo>
                  <a:lnTo>
                    <a:pt x="608" y="351"/>
                  </a:lnTo>
                  <a:cubicBezTo>
                    <a:pt x="527" y="419"/>
                    <a:pt x="433" y="406"/>
                    <a:pt x="351" y="419"/>
                  </a:cubicBezTo>
                  <a:cubicBezTo>
                    <a:pt x="271" y="433"/>
                    <a:pt x="203" y="433"/>
                    <a:pt x="149" y="487"/>
                  </a:cubicBezTo>
                  <a:cubicBezTo>
                    <a:pt x="81" y="554"/>
                    <a:pt x="27" y="622"/>
                    <a:pt x="14" y="703"/>
                  </a:cubicBezTo>
                  <a:cubicBezTo>
                    <a:pt x="0" y="784"/>
                    <a:pt x="14" y="865"/>
                    <a:pt x="108" y="973"/>
                  </a:cubicBezTo>
                  <a:cubicBezTo>
                    <a:pt x="203" y="1081"/>
                    <a:pt x="284" y="1108"/>
                    <a:pt x="365" y="1108"/>
                  </a:cubicBezTo>
                  <a:cubicBezTo>
                    <a:pt x="446" y="1095"/>
                    <a:pt x="514" y="1054"/>
                    <a:pt x="595" y="1000"/>
                  </a:cubicBezTo>
                  <a:cubicBezTo>
                    <a:pt x="649" y="946"/>
                    <a:pt x="676" y="878"/>
                    <a:pt x="690" y="797"/>
                  </a:cubicBezTo>
                  <a:cubicBezTo>
                    <a:pt x="703" y="716"/>
                    <a:pt x="703" y="608"/>
                    <a:pt x="784" y="527"/>
                  </a:cubicBezTo>
                  <a:lnTo>
                    <a:pt x="784" y="527"/>
                  </a:lnTo>
                  <a:cubicBezTo>
                    <a:pt x="1162" y="189"/>
                    <a:pt x="1162" y="189"/>
                    <a:pt x="1162" y="189"/>
                  </a:cubicBezTo>
                  <a:cubicBezTo>
                    <a:pt x="1000" y="0"/>
                    <a:pt x="1000" y="0"/>
                    <a:pt x="1000" y="0"/>
                  </a:cubicBezTo>
                  <a:lnTo>
                    <a:pt x="608" y="351"/>
                  </a:lnTo>
                </a:path>
              </a:pathLst>
            </a:custGeom>
            <a:solidFill>
              <a:schemeClr val="bg1">
                <a:lumMod val="7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12"/>
            <p:cNvSpPr>
              <a:spLocks noChangeArrowheads="1"/>
            </p:cNvSpPr>
            <p:nvPr/>
          </p:nvSpPr>
          <p:spPr bwMode="auto">
            <a:xfrm>
              <a:off x="7731758" y="6892397"/>
              <a:ext cx="3184754" cy="1460500"/>
            </a:xfrm>
            <a:custGeom>
              <a:avLst/>
              <a:gdLst>
                <a:gd name="T0" fmla="*/ 3026 w 5310"/>
                <a:gd name="T1" fmla="*/ 162 h 2433"/>
                <a:gd name="T2" fmla="*/ 3026 w 5310"/>
                <a:gd name="T3" fmla="*/ 162 h 2433"/>
                <a:gd name="T4" fmla="*/ 3093 w 5310"/>
                <a:gd name="T5" fmla="*/ 270 h 2433"/>
                <a:gd name="T6" fmla="*/ 3215 w 5310"/>
                <a:gd name="T7" fmla="*/ 594 h 2433"/>
                <a:gd name="T8" fmla="*/ 3093 w 5310"/>
                <a:gd name="T9" fmla="*/ 986 h 2433"/>
                <a:gd name="T10" fmla="*/ 2661 w 5310"/>
                <a:gd name="T11" fmla="*/ 1162 h 2433"/>
                <a:gd name="T12" fmla="*/ 2215 w 5310"/>
                <a:gd name="T13" fmla="*/ 986 h 2433"/>
                <a:gd name="T14" fmla="*/ 2107 w 5310"/>
                <a:gd name="T15" fmla="*/ 594 h 2433"/>
                <a:gd name="T16" fmla="*/ 2242 w 5310"/>
                <a:gd name="T17" fmla="*/ 257 h 2433"/>
                <a:gd name="T18" fmla="*/ 2323 w 5310"/>
                <a:gd name="T19" fmla="*/ 135 h 2433"/>
                <a:gd name="T20" fmla="*/ 2323 w 5310"/>
                <a:gd name="T21" fmla="*/ 0 h 2433"/>
                <a:gd name="T22" fmla="*/ 0 w 5310"/>
                <a:gd name="T23" fmla="*/ 0 h 2433"/>
                <a:gd name="T24" fmla="*/ 0 w 5310"/>
                <a:gd name="T25" fmla="*/ 851 h 2433"/>
                <a:gd name="T26" fmla="*/ 176 w 5310"/>
                <a:gd name="T27" fmla="*/ 851 h 2433"/>
                <a:gd name="T28" fmla="*/ 298 w 5310"/>
                <a:gd name="T29" fmla="*/ 784 h 2433"/>
                <a:gd name="T30" fmla="*/ 621 w 5310"/>
                <a:gd name="T31" fmla="*/ 662 h 2433"/>
                <a:gd name="T32" fmla="*/ 999 w 5310"/>
                <a:gd name="T33" fmla="*/ 784 h 2433"/>
                <a:gd name="T34" fmla="*/ 1188 w 5310"/>
                <a:gd name="T35" fmla="*/ 1216 h 2433"/>
                <a:gd name="T36" fmla="*/ 999 w 5310"/>
                <a:gd name="T37" fmla="*/ 1648 h 2433"/>
                <a:gd name="T38" fmla="*/ 621 w 5310"/>
                <a:gd name="T39" fmla="*/ 1770 h 2433"/>
                <a:gd name="T40" fmla="*/ 284 w 5310"/>
                <a:gd name="T41" fmla="*/ 1635 h 2433"/>
                <a:gd name="T42" fmla="*/ 149 w 5310"/>
                <a:gd name="T43" fmla="*/ 1554 h 2433"/>
                <a:gd name="T44" fmla="*/ 0 w 5310"/>
                <a:gd name="T45" fmla="*/ 1554 h 2433"/>
                <a:gd name="T46" fmla="*/ 0 w 5310"/>
                <a:gd name="T47" fmla="*/ 2432 h 2433"/>
                <a:gd name="T48" fmla="*/ 4160 w 5310"/>
                <a:gd name="T49" fmla="*/ 2432 h 2433"/>
                <a:gd name="T50" fmla="*/ 4809 w 5310"/>
                <a:gd name="T51" fmla="*/ 1973 h 2433"/>
                <a:gd name="T52" fmla="*/ 5309 w 5310"/>
                <a:gd name="T53" fmla="*/ 0 h 2433"/>
                <a:gd name="T54" fmla="*/ 3026 w 5310"/>
                <a:gd name="T55" fmla="*/ 0 h 2433"/>
                <a:gd name="T56" fmla="*/ 3026 w 5310"/>
                <a:gd name="T57" fmla="*/ 162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10" h="2433">
                  <a:moveTo>
                    <a:pt x="3026" y="162"/>
                  </a:moveTo>
                  <a:lnTo>
                    <a:pt x="3026" y="162"/>
                  </a:lnTo>
                  <a:cubicBezTo>
                    <a:pt x="3026" y="176"/>
                    <a:pt x="3026" y="176"/>
                    <a:pt x="3093" y="270"/>
                  </a:cubicBezTo>
                  <a:cubicBezTo>
                    <a:pt x="3147" y="338"/>
                    <a:pt x="3215" y="460"/>
                    <a:pt x="3215" y="594"/>
                  </a:cubicBezTo>
                  <a:cubicBezTo>
                    <a:pt x="3215" y="730"/>
                    <a:pt x="3188" y="865"/>
                    <a:pt x="3093" y="986"/>
                  </a:cubicBezTo>
                  <a:cubicBezTo>
                    <a:pt x="3012" y="1094"/>
                    <a:pt x="2837" y="1162"/>
                    <a:pt x="2661" y="1162"/>
                  </a:cubicBezTo>
                  <a:cubicBezTo>
                    <a:pt x="2472" y="1162"/>
                    <a:pt x="2310" y="1081"/>
                    <a:pt x="2215" y="986"/>
                  </a:cubicBezTo>
                  <a:cubicBezTo>
                    <a:pt x="2121" y="865"/>
                    <a:pt x="2107" y="730"/>
                    <a:pt x="2107" y="594"/>
                  </a:cubicBezTo>
                  <a:cubicBezTo>
                    <a:pt x="2107" y="446"/>
                    <a:pt x="2175" y="338"/>
                    <a:pt x="2242" y="257"/>
                  </a:cubicBezTo>
                  <a:cubicBezTo>
                    <a:pt x="2310" y="176"/>
                    <a:pt x="2323" y="149"/>
                    <a:pt x="2323" y="135"/>
                  </a:cubicBezTo>
                  <a:cubicBezTo>
                    <a:pt x="2323" y="0"/>
                    <a:pt x="2323" y="0"/>
                    <a:pt x="2323" y="0"/>
                  </a:cubicBezTo>
                  <a:cubicBezTo>
                    <a:pt x="0" y="0"/>
                    <a:pt x="0" y="0"/>
                    <a:pt x="0" y="0"/>
                  </a:cubicBezTo>
                  <a:cubicBezTo>
                    <a:pt x="0" y="851"/>
                    <a:pt x="0" y="851"/>
                    <a:pt x="0" y="851"/>
                  </a:cubicBezTo>
                  <a:cubicBezTo>
                    <a:pt x="176" y="851"/>
                    <a:pt x="176" y="851"/>
                    <a:pt x="176" y="851"/>
                  </a:cubicBezTo>
                  <a:cubicBezTo>
                    <a:pt x="203" y="851"/>
                    <a:pt x="203" y="851"/>
                    <a:pt x="298" y="784"/>
                  </a:cubicBezTo>
                  <a:cubicBezTo>
                    <a:pt x="365" y="730"/>
                    <a:pt x="472" y="662"/>
                    <a:pt x="621" y="662"/>
                  </a:cubicBezTo>
                  <a:cubicBezTo>
                    <a:pt x="742" y="662"/>
                    <a:pt x="891" y="689"/>
                    <a:pt x="999" y="784"/>
                  </a:cubicBezTo>
                  <a:cubicBezTo>
                    <a:pt x="1107" y="865"/>
                    <a:pt x="1188" y="1040"/>
                    <a:pt x="1188" y="1216"/>
                  </a:cubicBezTo>
                  <a:cubicBezTo>
                    <a:pt x="1188" y="1405"/>
                    <a:pt x="1107" y="1567"/>
                    <a:pt x="999" y="1648"/>
                  </a:cubicBezTo>
                  <a:cubicBezTo>
                    <a:pt x="891" y="1743"/>
                    <a:pt x="756" y="1770"/>
                    <a:pt x="621" y="1770"/>
                  </a:cubicBezTo>
                  <a:cubicBezTo>
                    <a:pt x="472" y="1770"/>
                    <a:pt x="352" y="1702"/>
                    <a:pt x="284" y="1635"/>
                  </a:cubicBezTo>
                  <a:cubicBezTo>
                    <a:pt x="190" y="1567"/>
                    <a:pt x="176" y="1554"/>
                    <a:pt x="149" y="1554"/>
                  </a:cubicBezTo>
                  <a:cubicBezTo>
                    <a:pt x="0" y="1554"/>
                    <a:pt x="0" y="1554"/>
                    <a:pt x="0" y="1554"/>
                  </a:cubicBezTo>
                  <a:cubicBezTo>
                    <a:pt x="0" y="2432"/>
                    <a:pt x="0" y="2432"/>
                    <a:pt x="0" y="2432"/>
                  </a:cubicBezTo>
                  <a:cubicBezTo>
                    <a:pt x="4160" y="2432"/>
                    <a:pt x="4160" y="2432"/>
                    <a:pt x="4160" y="2432"/>
                  </a:cubicBezTo>
                  <a:cubicBezTo>
                    <a:pt x="4444" y="2432"/>
                    <a:pt x="4715" y="2229"/>
                    <a:pt x="4809" y="1973"/>
                  </a:cubicBezTo>
                  <a:cubicBezTo>
                    <a:pt x="5309" y="0"/>
                    <a:pt x="5309" y="0"/>
                    <a:pt x="5309" y="0"/>
                  </a:cubicBezTo>
                  <a:cubicBezTo>
                    <a:pt x="3026" y="0"/>
                    <a:pt x="3026" y="0"/>
                    <a:pt x="3026" y="0"/>
                  </a:cubicBezTo>
                  <a:lnTo>
                    <a:pt x="3026" y="162"/>
                  </a:ln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13"/>
            <p:cNvSpPr>
              <a:spLocks noChangeArrowheads="1"/>
            </p:cNvSpPr>
            <p:nvPr/>
          </p:nvSpPr>
          <p:spPr bwMode="auto">
            <a:xfrm>
              <a:off x="2608112" y="8585731"/>
              <a:ext cx="2690113" cy="2693458"/>
            </a:xfrm>
            <a:custGeom>
              <a:avLst/>
              <a:gdLst>
                <a:gd name="T0" fmla="*/ 2243 w 4486"/>
                <a:gd name="T1" fmla="*/ 0 h 4487"/>
                <a:gd name="T2" fmla="*/ 2243 w 4486"/>
                <a:gd name="T3" fmla="*/ 0 h 4487"/>
                <a:gd name="T4" fmla="*/ 0 w 4486"/>
                <a:gd name="T5" fmla="*/ 2243 h 4487"/>
                <a:gd name="T6" fmla="*/ 2243 w 4486"/>
                <a:gd name="T7" fmla="*/ 4486 h 4487"/>
                <a:gd name="T8" fmla="*/ 4485 w 4486"/>
                <a:gd name="T9" fmla="*/ 2243 h 4487"/>
                <a:gd name="T10" fmla="*/ 2243 w 4486"/>
                <a:gd name="T11" fmla="*/ 0 h 4487"/>
                <a:gd name="T12" fmla="*/ 2972 w 4486"/>
                <a:gd name="T13" fmla="*/ 2040 h 4487"/>
                <a:gd name="T14" fmla="*/ 2972 w 4486"/>
                <a:gd name="T15" fmla="*/ 2040 h 4487"/>
                <a:gd name="T16" fmla="*/ 2972 w 4486"/>
                <a:gd name="T17" fmla="*/ 2040 h 4487"/>
                <a:gd name="T18" fmla="*/ 2594 w 4486"/>
                <a:gd name="T19" fmla="*/ 2378 h 4487"/>
                <a:gd name="T20" fmla="*/ 2554 w 4486"/>
                <a:gd name="T21" fmla="*/ 2527 h 4487"/>
                <a:gd name="T22" fmla="*/ 2391 w 4486"/>
                <a:gd name="T23" fmla="*/ 2851 h 4487"/>
                <a:gd name="T24" fmla="*/ 2027 w 4486"/>
                <a:gd name="T25" fmla="*/ 3013 h 4487"/>
                <a:gd name="T26" fmla="*/ 1608 w 4486"/>
                <a:gd name="T27" fmla="*/ 2810 h 4487"/>
                <a:gd name="T28" fmla="*/ 1445 w 4486"/>
                <a:gd name="T29" fmla="*/ 2351 h 4487"/>
                <a:gd name="T30" fmla="*/ 1662 w 4486"/>
                <a:gd name="T31" fmla="*/ 2014 h 4487"/>
                <a:gd name="T32" fmla="*/ 1986 w 4486"/>
                <a:gd name="T33" fmla="*/ 1892 h 4487"/>
                <a:gd name="T34" fmla="*/ 2121 w 4486"/>
                <a:gd name="T35" fmla="*/ 1865 h 4487"/>
                <a:gd name="T36" fmla="*/ 2513 w 4486"/>
                <a:gd name="T37" fmla="*/ 1527 h 4487"/>
                <a:gd name="T38" fmla="*/ 2648 w 4486"/>
                <a:gd name="T39" fmla="*/ 1473 h 4487"/>
                <a:gd name="T40" fmla="*/ 2823 w 4486"/>
                <a:gd name="T41" fmla="*/ 1541 h 4487"/>
                <a:gd name="T42" fmla="*/ 2986 w 4486"/>
                <a:gd name="T43" fmla="*/ 1730 h 4487"/>
                <a:gd name="T44" fmla="*/ 2972 w 4486"/>
                <a:gd name="T45" fmla="*/ 2040 h 4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6" h="4487">
                  <a:moveTo>
                    <a:pt x="2243" y="0"/>
                  </a:moveTo>
                  <a:lnTo>
                    <a:pt x="2243" y="0"/>
                  </a:lnTo>
                  <a:cubicBezTo>
                    <a:pt x="1000" y="0"/>
                    <a:pt x="0" y="1000"/>
                    <a:pt x="0" y="2243"/>
                  </a:cubicBezTo>
                  <a:cubicBezTo>
                    <a:pt x="0" y="3486"/>
                    <a:pt x="1000" y="4486"/>
                    <a:pt x="2243" y="4486"/>
                  </a:cubicBezTo>
                  <a:cubicBezTo>
                    <a:pt x="3486" y="4486"/>
                    <a:pt x="4485" y="3486"/>
                    <a:pt x="4485" y="2243"/>
                  </a:cubicBezTo>
                  <a:cubicBezTo>
                    <a:pt x="4485" y="1000"/>
                    <a:pt x="3486" y="0"/>
                    <a:pt x="2243" y="0"/>
                  </a:cubicBezTo>
                  <a:close/>
                  <a:moveTo>
                    <a:pt x="2972" y="2040"/>
                  </a:moveTo>
                  <a:lnTo>
                    <a:pt x="2972" y="2040"/>
                  </a:lnTo>
                  <a:lnTo>
                    <a:pt x="2972" y="2040"/>
                  </a:lnTo>
                  <a:cubicBezTo>
                    <a:pt x="2594" y="2378"/>
                    <a:pt x="2594" y="2378"/>
                    <a:pt x="2594" y="2378"/>
                  </a:cubicBezTo>
                  <a:cubicBezTo>
                    <a:pt x="2580" y="2392"/>
                    <a:pt x="2580" y="2419"/>
                    <a:pt x="2554" y="2527"/>
                  </a:cubicBezTo>
                  <a:cubicBezTo>
                    <a:pt x="2540" y="2621"/>
                    <a:pt x="2499" y="2756"/>
                    <a:pt x="2391" y="2851"/>
                  </a:cubicBezTo>
                  <a:cubicBezTo>
                    <a:pt x="2297" y="2932"/>
                    <a:pt x="2175" y="3000"/>
                    <a:pt x="2027" y="3013"/>
                  </a:cubicBezTo>
                  <a:cubicBezTo>
                    <a:pt x="1891" y="3013"/>
                    <a:pt x="1729" y="2946"/>
                    <a:pt x="1608" y="2810"/>
                  </a:cubicBezTo>
                  <a:cubicBezTo>
                    <a:pt x="1473" y="2676"/>
                    <a:pt x="1419" y="2486"/>
                    <a:pt x="1445" y="2351"/>
                  </a:cubicBezTo>
                  <a:cubicBezTo>
                    <a:pt x="1473" y="2203"/>
                    <a:pt x="1554" y="2095"/>
                    <a:pt x="1662" y="2014"/>
                  </a:cubicBezTo>
                  <a:cubicBezTo>
                    <a:pt x="1756" y="1919"/>
                    <a:pt x="1891" y="1892"/>
                    <a:pt x="1986" y="1892"/>
                  </a:cubicBezTo>
                  <a:cubicBezTo>
                    <a:pt x="2094" y="1878"/>
                    <a:pt x="2107" y="1878"/>
                    <a:pt x="2121" y="1865"/>
                  </a:cubicBezTo>
                  <a:cubicBezTo>
                    <a:pt x="2513" y="1527"/>
                    <a:pt x="2513" y="1527"/>
                    <a:pt x="2513" y="1527"/>
                  </a:cubicBezTo>
                  <a:cubicBezTo>
                    <a:pt x="2540" y="1487"/>
                    <a:pt x="2594" y="1473"/>
                    <a:pt x="2648" y="1473"/>
                  </a:cubicBezTo>
                  <a:cubicBezTo>
                    <a:pt x="2716" y="1459"/>
                    <a:pt x="2770" y="1487"/>
                    <a:pt x="2823" y="1541"/>
                  </a:cubicBezTo>
                  <a:cubicBezTo>
                    <a:pt x="2986" y="1730"/>
                    <a:pt x="2986" y="1730"/>
                    <a:pt x="2986" y="1730"/>
                  </a:cubicBezTo>
                  <a:cubicBezTo>
                    <a:pt x="3067" y="1824"/>
                    <a:pt x="3053" y="1960"/>
                    <a:pt x="2972" y="2040"/>
                  </a:cubicBezTo>
                  <a:close/>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4"/>
            <p:cNvSpPr>
              <a:spLocks noChangeArrowheads="1"/>
            </p:cNvSpPr>
            <p:nvPr/>
          </p:nvSpPr>
          <p:spPr bwMode="auto">
            <a:xfrm>
              <a:off x="8274012" y="8585731"/>
              <a:ext cx="2698047" cy="2693458"/>
            </a:xfrm>
            <a:custGeom>
              <a:avLst/>
              <a:gdLst>
                <a:gd name="T0" fmla="*/ 2242 w 4499"/>
                <a:gd name="T1" fmla="*/ 0 h 4487"/>
                <a:gd name="T2" fmla="*/ 2242 w 4499"/>
                <a:gd name="T3" fmla="*/ 0 h 4487"/>
                <a:gd name="T4" fmla="*/ 0 w 4499"/>
                <a:gd name="T5" fmla="*/ 2243 h 4487"/>
                <a:gd name="T6" fmla="*/ 2242 w 4499"/>
                <a:gd name="T7" fmla="*/ 4486 h 4487"/>
                <a:gd name="T8" fmla="*/ 4498 w 4499"/>
                <a:gd name="T9" fmla="*/ 2243 h 4487"/>
                <a:gd name="T10" fmla="*/ 2242 w 4499"/>
                <a:gd name="T11" fmla="*/ 0 h 4487"/>
                <a:gd name="T12" fmla="*/ 2972 w 4499"/>
                <a:gd name="T13" fmla="*/ 2040 h 4487"/>
                <a:gd name="T14" fmla="*/ 2972 w 4499"/>
                <a:gd name="T15" fmla="*/ 2040 h 4487"/>
                <a:gd name="T16" fmla="*/ 2972 w 4499"/>
                <a:gd name="T17" fmla="*/ 2040 h 4487"/>
                <a:gd name="T18" fmla="*/ 2593 w 4499"/>
                <a:gd name="T19" fmla="*/ 2378 h 4487"/>
                <a:gd name="T20" fmla="*/ 2566 w 4499"/>
                <a:gd name="T21" fmla="*/ 2527 h 4487"/>
                <a:gd name="T22" fmla="*/ 2391 w 4499"/>
                <a:gd name="T23" fmla="*/ 2851 h 4487"/>
                <a:gd name="T24" fmla="*/ 2026 w 4499"/>
                <a:gd name="T25" fmla="*/ 3013 h 4487"/>
                <a:gd name="T26" fmla="*/ 1607 w 4499"/>
                <a:gd name="T27" fmla="*/ 2810 h 4487"/>
                <a:gd name="T28" fmla="*/ 1459 w 4499"/>
                <a:gd name="T29" fmla="*/ 2351 h 4487"/>
                <a:gd name="T30" fmla="*/ 1661 w 4499"/>
                <a:gd name="T31" fmla="*/ 2014 h 4487"/>
                <a:gd name="T32" fmla="*/ 1986 w 4499"/>
                <a:gd name="T33" fmla="*/ 1892 h 4487"/>
                <a:gd name="T34" fmla="*/ 2121 w 4499"/>
                <a:gd name="T35" fmla="*/ 1865 h 4487"/>
                <a:gd name="T36" fmla="*/ 2513 w 4499"/>
                <a:gd name="T37" fmla="*/ 1527 h 4487"/>
                <a:gd name="T38" fmla="*/ 2648 w 4499"/>
                <a:gd name="T39" fmla="*/ 1473 h 4487"/>
                <a:gd name="T40" fmla="*/ 2823 w 4499"/>
                <a:gd name="T41" fmla="*/ 1541 h 4487"/>
                <a:gd name="T42" fmla="*/ 2999 w 4499"/>
                <a:gd name="T43" fmla="*/ 1730 h 4487"/>
                <a:gd name="T44" fmla="*/ 2972 w 4499"/>
                <a:gd name="T45" fmla="*/ 2040 h 4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99" h="4487">
                  <a:moveTo>
                    <a:pt x="2242" y="0"/>
                  </a:moveTo>
                  <a:lnTo>
                    <a:pt x="2242" y="0"/>
                  </a:lnTo>
                  <a:cubicBezTo>
                    <a:pt x="1013" y="0"/>
                    <a:pt x="0" y="1000"/>
                    <a:pt x="0" y="2243"/>
                  </a:cubicBezTo>
                  <a:cubicBezTo>
                    <a:pt x="0" y="3486"/>
                    <a:pt x="1013" y="4486"/>
                    <a:pt x="2242" y="4486"/>
                  </a:cubicBezTo>
                  <a:cubicBezTo>
                    <a:pt x="3485" y="4486"/>
                    <a:pt x="4498" y="3486"/>
                    <a:pt x="4498" y="2243"/>
                  </a:cubicBezTo>
                  <a:cubicBezTo>
                    <a:pt x="4498" y="1000"/>
                    <a:pt x="3485" y="0"/>
                    <a:pt x="2242" y="0"/>
                  </a:cubicBezTo>
                  <a:close/>
                  <a:moveTo>
                    <a:pt x="2972" y="2040"/>
                  </a:moveTo>
                  <a:lnTo>
                    <a:pt x="2972" y="2040"/>
                  </a:lnTo>
                  <a:lnTo>
                    <a:pt x="2972" y="2040"/>
                  </a:lnTo>
                  <a:cubicBezTo>
                    <a:pt x="2593" y="2378"/>
                    <a:pt x="2593" y="2378"/>
                    <a:pt x="2593" y="2378"/>
                  </a:cubicBezTo>
                  <a:cubicBezTo>
                    <a:pt x="2580" y="2392"/>
                    <a:pt x="2580" y="2419"/>
                    <a:pt x="2566" y="2527"/>
                  </a:cubicBezTo>
                  <a:cubicBezTo>
                    <a:pt x="2539" y="2621"/>
                    <a:pt x="2513" y="2756"/>
                    <a:pt x="2391" y="2851"/>
                  </a:cubicBezTo>
                  <a:cubicBezTo>
                    <a:pt x="2296" y="2932"/>
                    <a:pt x="2175" y="3000"/>
                    <a:pt x="2026" y="3013"/>
                  </a:cubicBezTo>
                  <a:cubicBezTo>
                    <a:pt x="1891" y="3013"/>
                    <a:pt x="1729" y="2946"/>
                    <a:pt x="1607" y="2810"/>
                  </a:cubicBezTo>
                  <a:cubicBezTo>
                    <a:pt x="1486" y="2676"/>
                    <a:pt x="1431" y="2486"/>
                    <a:pt x="1459" y="2351"/>
                  </a:cubicBezTo>
                  <a:cubicBezTo>
                    <a:pt x="1486" y="2203"/>
                    <a:pt x="1567" y="2095"/>
                    <a:pt x="1661" y="2014"/>
                  </a:cubicBezTo>
                  <a:cubicBezTo>
                    <a:pt x="1769" y="1919"/>
                    <a:pt x="1904" y="1892"/>
                    <a:pt x="1986" y="1892"/>
                  </a:cubicBezTo>
                  <a:cubicBezTo>
                    <a:pt x="2094" y="1878"/>
                    <a:pt x="2107" y="1878"/>
                    <a:pt x="2121" y="1865"/>
                  </a:cubicBezTo>
                  <a:cubicBezTo>
                    <a:pt x="2513" y="1527"/>
                    <a:pt x="2513" y="1527"/>
                    <a:pt x="2513" y="1527"/>
                  </a:cubicBezTo>
                  <a:cubicBezTo>
                    <a:pt x="2553" y="1487"/>
                    <a:pt x="2593" y="1473"/>
                    <a:pt x="2648" y="1473"/>
                  </a:cubicBezTo>
                  <a:cubicBezTo>
                    <a:pt x="2715" y="1459"/>
                    <a:pt x="2783" y="1487"/>
                    <a:pt x="2823" y="1541"/>
                  </a:cubicBezTo>
                  <a:cubicBezTo>
                    <a:pt x="2999" y="1730"/>
                    <a:pt x="2999" y="1730"/>
                    <a:pt x="2999" y="1730"/>
                  </a:cubicBezTo>
                  <a:cubicBezTo>
                    <a:pt x="3080" y="1824"/>
                    <a:pt x="3066" y="1960"/>
                    <a:pt x="2972" y="2040"/>
                  </a:cubicBezTo>
                  <a:close/>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9" name="Group 1"/>
          <p:cNvGrpSpPr/>
          <p:nvPr/>
        </p:nvGrpSpPr>
        <p:grpSpPr>
          <a:xfrm>
            <a:off x="4557395" y="1568450"/>
            <a:ext cx="3130550" cy="1661795"/>
            <a:chOff x="11598408" y="3686226"/>
            <a:chExt cx="6929152" cy="3862540"/>
          </a:xfrm>
        </p:grpSpPr>
        <p:sp>
          <p:nvSpPr>
            <p:cNvPr id="21" name="Freeform 222"/>
            <p:cNvSpPr>
              <a:spLocks noEditPoints="1"/>
            </p:cNvSpPr>
            <p:nvPr/>
          </p:nvSpPr>
          <p:spPr bwMode="auto">
            <a:xfrm>
              <a:off x="11598408" y="4009233"/>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48218" tIns="24109" rIns="48218" bIns="24109" numCol="1" anchor="t" anchorCtr="0" compatLnSpc="1"/>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Box 55"/>
            <p:cNvSpPr txBox="1"/>
            <p:nvPr/>
          </p:nvSpPr>
          <p:spPr>
            <a:xfrm>
              <a:off x="12617401" y="3686226"/>
              <a:ext cx="5910159" cy="3862540"/>
            </a:xfrm>
            <a:prstGeom prst="rect">
              <a:avLst/>
            </a:prstGeom>
            <a:noFill/>
          </p:spPr>
          <p:txBody>
            <a:bodyPr wrap="square" lIns="0" tIns="0" rIns="0" bIns="0" rtlCol="0">
              <a:spAutoFit/>
            </a:bodyPr>
            <a:p>
              <a:pPr>
                <a:lnSpc>
                  <a:spcPct val="150000"/>
                </a:lnSpc>
              </a:pPr>
              <a:r>
                <a:rPr lang="en-US" altLang="zh-CN"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1-</a:t>
              </a: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传统数据分析瓶颈</a:t>
              </a:r>
              <a:endPar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2-Python</a:t>
              </a: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数据分析瓶颈</a:t>
              </a:r>
              <a:endParaRPr lang="en-US" altLang="zh-CN"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3-</a:t>
              </a:r>
              <a:r>
                <a:rPr lang="zh-CN" altLang="en-US" sz="1400" dirty="0">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为什么会有大数据分析</a:t>
              </a:r>
              <a:endPar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从传统数据分析到大数据分析</a:t>
              </a:r>
              <a:endPar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endPar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endPar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文本框 7"/>
          <p:cNvSpPr txBox="1"/>
          <p:nvPr/>
        </p:nvSpPr>
        <p:spPr>
          <a:xfrm>
            <a:off x="560070" y="680085"/>
            <a:ext cx="3291840" cy="368300"/>
          </a:xfrm>
          <a:prstGeom prst="rect">
            <a:avLst/>
          </a:prstGeom>
          <a:noFill/>
        </p:spPr>
        <p:txBody>
          <a:bodyPr wrap="square" rtlCol="0">
            <a:spAutoFit/>
          </a:bodyPr>
          <a:p>
            <a:r>
              <a:rPr lang="zh-CN" altLang="en-US" b="1"/>
              <a:t>总结</a:t>
            </a: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任意多边形 9"/>
          <p:cNvSpPr/>
          <p:nvPr>
            <p:custDataLst>
              <p:tags r:id="rId1"/>
            </p:custDataLst>
          </p:nvPr>
        </p:nvSpPr>
        <p:spPr>
          <a:xfrm>
            <a:off x="1676400" y="3144838"/>
            <a:ext cx="720725" cy="563562"/>
          </a:xfrm>
          <a:custGeom>
            <a:avLst/>
            <a:gdLst/>
            <a:ahLst/>
            <a:cxnLst>
              <a:cxn ang="0">
                <a:pos x="0" y="0"/>
              </a:cxn>
              <a:cxn ang="0">
                <a:pos x="1906" y="7"/>
              </a:cxn>
              <a:cxn ang="0">
                <a:pos x="4765" y="6"/>
              </a:cxn>
              <a:cxn ang="0">
                <a:pos x="0" y="0"/>
              </a:cxn>
            </a:cxnLst>
            <a:pathLst>
              <a:path w="952500" h="1054100">
                <a:moveTo>
                  <a:pt x="0" y="0"/>
                </a:moveTo>
                <a:lnTo>
                  <a:pt x="381000" y="1054100"/>
                </a:lnTo>
                <a:lnTo>
                  <a:pt x="952500" y="889000"/>
                </a:lnTo>
                <a:lnTo>
                  <a:pt x="0" y="0"/>
                </a:lnTo>
                <a:close/>
              </a:path>
            </a:pathLst>
          </a:custGeom>
          <a:solidFill>
            <a:srgbClr val="8A0000"/>
          </a:solidFill>
          <a:ln w="9525">
            <a:noFill/>
          </a:ln>
        </p:spPr>
        <p:txBody>
          <a:bodyPr/>
          <a:p>
            <a:endParaRPr lang="zh-CN" altLang="en-US"/>
          </a:p>
        </p:txBody>
      </p:sp>
      <p:sp>
        <p:nvSpPr>
          <p:cNvPr id="11266" name="任意多边形 10"/>
          <p:cNvSpPr/>
          <p:nvPr>
            <p:custDataLst>
              <p:tags r:id="rId2"/>
            </p:custDataLst>
          </p:nvPr>
        </p:nvSpPr>
        <p:spPr>
          <a:xfrm>
            <a:off x="1639888" y="1203325"/>
            <a:ext cx="5397500" cy="2513013"/>
          </a:xfrm>
          <a:custGeom>
            <a:avLst/>
            <a:gdLst/>
            <a:ahLst/>
            <a:cxnLst>
              <a:cxn ang="0">
                <a:pos x="0" y="0"/>
              </a:cxn>
              <a:cxn ang="0">
                <a:pos x="5404016" y="33688"/>
              </a:cxn>
              <a:cxn ang="0">
                <a:pos x="4857589" y="165389"/>
              </a:cxn>
              <a:cxn ang="0">
                <a:pos x="839264" y="181215"/>
              </a:cxn>
              <a:cxn ang="0">
                <a:pos x="0" y="0"/>
              </a:cxn>
            </a:cxnLst>
            <a:pathLst>
              <a:path w="5397138" h="2908300">
                <a:moveTo>
                  <a:pt x="0" y="0"/>
                </a:moveTo>
                <a:lnTo>
                  <a:pt x="5397138" y="540657"/>
                </a:lnTo>
                <a:lnTo>
                  <a:pt x="4851400" y="2654300"/>
                </a:lnTo>
                <a:lnTo>
                  <a:pt x="838200" y="2908300"/>
                </a:lnTo>
                <a:lnTo>
                  <a:pt x="0" y="0"/>
                </a:lnTo>
                <a:close/>
              </a:path>
            </a:pathLst>
          </a:custGeom>
          <a:solidFill>
            <a:srgbClr val="FFBEBE">
              <a:alpha val="76076"/>
            </a:srgbClr>
          </a:solidFill>
          <a:ln w="9525">
            <a:noFill/>
          </a:ln>
        </p:spPr>
        <p:txBody>
          <a:bodyPr/>
          <a:p>
            <a:endParaRPr lang="zh-CN" altLang="en-US"/>
          </a:p>
        </p:txBody>
      </p:sp>
      <p:sp>
        <p:nvSpPr>
          <p:cNvPr id="11267" name="任意多边形 11"/>
          <p:cNvSpPr/>
          <p:nvPr>
            <p:custDataLst>
              <p:tags r:id="rId3"/>
            </p:custDataLst>
          </p:nvPr>
        </p:nvSpPr>
        <p:spPr>
          <a:xfrm>
            <a:off x="2084388" y="1203325"/>
            <a:ext cx="5202237" cy="2406650"/>
          </a:xfrm>
          <a:custGeom>
            <a:avLst/>
            <a:gdLst/>
            <a:ahLst/>
            <a:cxnLst>
              <a:cxn ang="0">
                <a:pos x="0" y="33569"/>
              </a:cxn>
              <a:cxn ang="0">
                <a:pos x="5194878" y="0"/>
              </a:cxn>
              <a:cxn ang="0">
                <a:pos x="4095982" y="145300"/>
              </a:cxn>
              <a:cxn ang="0">
                <a:pos x="367749" y="151469"/>
              </a:cxn>
              <a:cxn ang="0">
                <a:pos x="0" y="33569"/>
              </a:cxn>
            </a:cxnLst>
            <a:pathLst>
              <a:path w="5202646" h="2806338">
                <a:moveTo>
                  <a:pt x="0" y="621938"/>
                </a:moveTo>
                <a:lnTo>
                  <a:pt x="5202646" y="0"/>
                </a:lnTo>
                <a:lnTo>
                  <a:pt x="4102100" y="2692038"/>
                </a:lnTo>
                <a:lnTo>
                  <a:pt x="368300" y="2806338"/>
                </a:lnTo>
                <a:lnTo>
                  <a:pt x="0" y="621938"/>
                </a:lnTo>
                <a:close/>
              </a:path>
            </a:pathLst>
          </a:custGeom>
          <a:solidFill>
            <a:srgbClr val="C00000">
              <a:alpha val="76076"/>
            </a:srgbClr>
          </a:solidFill>
          <a:ln w="9525">
            <a:noFill/>
          </a:ln>
        </p:spPr>
        <p:txBody>
          <a:bodyPr/>
          <a:p>
            <a:endParaRPr lang="zh-CN" altLang="en-US"/>
          </a:p>
        </p:txBody>
      </p:sp>
      <p:sp>
        <p:nvSpPr>
          <p:cNvPr id="11268" name="任意多边形 12"/>
          <p:cNvSpPr/>
          <p:nvPr>
            <p:custDataLst>
              <p:tags r:id="rId4"/>
            </p:custDataLst>
          </p:nvPr>
        </p:nvSpPr>
        <p:spPr>
          <a:xfrm>
            <a:off x="6843713" y="3008313"/>
            <a:ext cx="442912" cy="419100"/>
          </a:xfrm>
          <a:custGeom>
            <a:avLst/>
            <a:gdLst/>
            <a:ahLst/>
            <a:cxnLst>
              <a:cxn ang="0">
                <a:pos x="0" y="147914"/>
              </a:cxn>
              <a:cxn ang="0">
                <a:pos x="795176146" y="0"/>
              </a:cxn>
              <a:cxn ang="0">
                <a:pos x="207437430" y="4289479"/>
              </a:cxn>
              <a:cxn ang="0">
                <a:pos x="0" y="147914"/>
              </a:cxn>
            </a:cxnLst>
            <a:pathLst>
              <a:path w="292100" h="368300">
                <a:moveTo>
                  <a:pt x="0" y="12700"/>
                </a:moveTo>
                <a:lnTo>
                  <a:pt x="292100" y="0"/>
                </a:lnTo>
                <a:lnTo>
                  <a:pt x="76200" y="368300"/>
                </a:lnTo>
                <a:lnTo>
                  <a:pt x="0" y="12700"/>
                </a:lnTo>
                <a:close/>
              </a:path>
            </a:pathLst>
          </a:custGeom>
          <a:solidFill>
            <a:srgbClr val="8A0000"/>
          </a:solidFill>
          <a:ln w="9525">
            <a:noFill/>
          </a:ln>
        </p:spPr>
        <p:txBody>
          <a:bodyPr/>
          <a:p>
            <a:endParaRPr lang="zh-CN" altLang="en-US"/>
          </a:p>
        </p:txBody>
      </p:sp>
      <p:sp>
        <p:nvSpPr>
          <p:cNvPr id="11269" name="任意多边形 13"/>
          <p:cNvSpPr/>
          <p:nvPr>
            <p:custDataLst>
              <p:tags r:id="rId5"/>
            </p:custDataLst>
          </p:nvPr>
        </p:nvSpPr>
        <p:spPr>
          <a:xfrm>
            <a:off x="6122988" y="3503613"/>
            <a:ext cx="809625" cy="214312"/>
          </a:xfrm>
          <a:custGeom>
            <a:avLst/>
            <a:gdLst/>
            <a:ahLst/>
            <a:cxnLst>
              <a:cxn ang="0">
                <a:pos x="0" y="14903"/>
              </a:cxn>
              <a:cxn ang="0">
                <a:pos x="44943239" y="0"/>
              </a:cxn>
              <a:cxn ang="0">
                <a:pos x="4406239" y="67069"/>
              </a:cxn>
              <a:cxn ang="0">
                <a:pos x="0" y="14903"/>
              </a:cxn>
            </a:cxnLst>
            <a:pathLst>
              <a:path w="647700" h="228600">
                <a:moveTo>
                  <a:pt x="0" y="50800"/>
                </a:moveTo>
                <a:lnTo>
                  <a:pt x="647700" y="0"/>
                </a:lnTo>
                <a:lnTo>
                  <a:pt x="63500" y="228600"/>
                </a:lnTo>
                <a:lnTo>
                  <a:pt x="0" y="50800"/>
                </a:lnTo>
                <a:close/>
              </a:path>
            </a:pathLst>
          </a:custGeom>
          <a:solidFill>
            <a:srgbClr val="8A0000"/>
          </a:solidFill>
          <a:ln w="9525">
            <a:noFill/>
          </a:ln>
        </p:spPr>
        <p:txBody>
          <a:bodyPr/>
          <a:p>
            <a:endParaRPr lang="zh-CN" altLang="en-US"/>
          </a:p>
        </p:txBody>
      </p:sp>
      <p:sp>
        <p:nvSpPr>
          <p:cNvPr id="11270" name="任意多边形 15"/>
          <p:cNvSpPr/>
          <p:nvPr>
            <p:custDataLst>
              <p:tags r:id="rId6"/>
            </p:custDataLst>
          </p:nvPr>
        </p:nvSpPr>
        <p:spPr>
          <a:xfrm>
            <a:off x="2843213" y="1762125"/>
            <a:ext cx="3756025" cy="809625"/>
          </a:xfrm>
          <a:custGeom>
            <a:avLst/>
            <a:gdLst>
              <a:gd name="txL" fmla="*/ 0 w 3456384"/>
              <a:gd name="txT" fmla="*/ 0 h 3882329"/>
              <a:gd name="txR" fmla="*/ 3456384 w 3456384"/>
              <a:gd name="txB" fmla="*/ 3882329 h 3882329"/>
            </a:gdLst>
            <a:ahLst/>
            <a:cxnLst>
              <a:cxn ang="0">
                <a:pos x="0" y="0"/>
              </a:cxn>
              <a:cxn ang="0">
                <a:pos x="5331115" y="0"/>
              </a:cxn>
              <a:cxn ang="0">
                <a:pos x="0" y="0"/>
              </a:cxn>
              <a:cxn ang="0">
                <a:pos x="0" y="0"/>
              </a:cxn>
              <a:cxn ang="0">
                <a:pos x="5331115" y="0"/>
              </a:cxn>
              <a:cxn ang="0">
                <a:pos x="0" y="0"/>
              </a:cxn>
            </a:cxnLst>
            <a:rect l="txL" t="txT" r="txR" b="txB"/>
            <a:pathLst>
              <a:path w="3456384" h="3882329">
                <a:moveTo>
                  <a:pt x="0" y="3882329"/>
                </a:moveTo>
                <a:lnTo>
                  <a:pt x="3456384" y="3882329"/>
                </a:lnTo>
                <a:lnTo>
                  <a:pt x="0" y="3882329"/>
                </a:lnTo>
                <a:close/>
                <a:moveTo>
                  <a:pt x="0" y="0"/>
                </a:moveTo>
                <a:lnTo>
                  <a:pt x="3456384" y="0"/>
                </a:lnTo>
                <a:lnTo>
                  <a:pt x="0" y="0"/>
                </a:lnTo>
                <a:close/>
              </a:path>
            </a:pathLst>
          </a:custGeom>
          <a:solidFill>
            <a:srgbClr val="B80000"/>
          </a:solidFill>
          <a:ln w="9525" cap="flat" cmpd="sng">
            <a:solidFill>
              <a:srgbClr val="DEEBF7">
                <a:alpha val="87056"/>
              </a:srgbClr>
            </a:solidFill>
            <a:prstDash val="solid"/>
            <a:bevel/>
            <a:headEnd type="none" w="med" len="med"/>
            <a:tailEnd type="none" w="med" len="med"/>
          </a:ln>
        </p:spPr>
        <p:txBody>
          <a:bodyPr lIns="0" tIns="72000" rIns="0" bIns="36000" anchor="ctr"/>
          <a:p>
            <a:pPr algn="ctr">
              <a:lnSpc>
                <a:spcPct val="90000"/>
              </a:lnSpc>
              <a:spcBef>
                <a:spcPts val="750"/>
              </a:spcBef>
              <a:buFont typeface="Arial" panose="020B0604020202020204" pitchFamily="34" charset="0"/>
            </a:pPr>
            <a:r>
              <a:rPr lang="en-US" altLang="zh-CN" sz="2400" b="1" dirty="0">
                <a:solidFill>
                  <a:schemeClr val="bg1"/>
                </a:solidFill>
                <a:latin typeface="思源黑体 CN Heavy"/>
                <a:ea typeface="思源黑体 CN Heavy"/>
              </a:rPr>
              <a:t>5-</a:t>
            </a:r>
            <a:r>
              <a:rPr lang="zh-CN" sz="2400" b="1" dirty="0">
                <a:solidFill>
                  <a:schemeClr val="bg1"/>
                </a:solidFill>
                <a:latin typeface="思源黑体 CN Heavy"/>
                <a:ea typeface="思源黑体 CN Heavy"/>
              </a:rPr>
              <a:t>大数据行业的风和浪</a:t>
            </a:r>
            <a:endParaRPr lang="zh-CN" sz="2400" b="1" dirty="0">
              <a:solidFill>
                <a:schemeClr val="bg1"/>
              </a:solidFill>
              <a:latin typeface="思源黑体 CN Heavy"/>
              <a:ea typeface="思源黑体 CN Heavy"/>
            </a:endParaRPr>
          </a:p>
        </p:txBody>
      </p:sp>
      <p:sp>
        <p:nvSpPr>
          <p:cNvPr id="11271" name="矩形 14"/>
          <p:cNvSpPr/>
          <p:nvPr>
            <p:custDataLst>
              <p:tags r:id="rId7"/>
            </p:custDataLst>
          </p:nvPr>
        </p:nvSpPr>
        <p:spPr>
          <a:xfrm>
            <a:off x="3203575" y="2640013"/>
            <a:ext cx="2555875" cy="693737"/>
          </a:xfrm>
          <a:prstGeom prst="rect">
            <a:avLst/>
          </a:prstGeom>
          <a:noFill/>
          <a:ln w="9525">
            <a:noFill/>
          </a:ln>
        </p:spPr>
        <p:txBody>
          <a:bodyPr lIns="0" anchor="t"/>
          <a:p>
            <a:pPr>
              <a:lnSpc>
                <a:spcPct val="120000"/>
              </a:lnSpc>
              <a:buFont typeface="Arial" panose="020B0604020202020204" pitchFamily="34" charset="0"/>
            </a:pPr>
            <a:r>
              <a:rPr lang="zh-CN" altLang="en-US" sz="1200" dirty="0">
                <a:solidFill>
                  <a:srgbClr val="FFFFFF"/>
                </a:solidFill>
                <a:latin typeface="幼圆" panose="02010509060101010101" pitchFamily="49" charset="-122"/>
                <a:ea typeface="思源黑体 CN Normal"/>
              </a:rPr>
              <a:t>学习目的：</a:t>
            </a:r>
            <a:endParaRPr lang="en-US" altLang="zh-CN" sz="1200" dirty="0">
              <a:solidFill>
                <a:srgbClr val="FFFFFF"/>
              </a:solidFill>
              <a:latin typeface="幼圆" panose="02010509060101010101" pitchFamily="49" charset="-122"/>
              <a:ea typeface="思源黑体 CN Normal"/>
            </a:endParaRPr>
          </a:p>
          <a:p>
            <a:pPr>
              <a:lnSpc>
                <a:spcPct val="120000"/>
              </a:lnSpc>
              <a:buFont typeface="Arial" panose="020B0604020202020204" pitchFamily="34" charset="0"/>
            </a:pPr>
            <a:r>
              <a:rPr lang="en-US" altLang="zh-CN" sz="1200" dirty="0">
                <a:solidFill>
                  <a:srgbClr val="FFFFFF"/>
                </a:solidFill>
                <a:latin typeface="幼圆" panose="02010509060101010101" pitchFamily="49" charset="-122"/>
                <a:ea typeface="思源黑体 CN Normal"/>
              </a:rPr>
              <a:t>1</a:t>
            </a:r>
            <a:r>
              <a:rPr lang="zh-CN" altLang="en-US" sz="1200" dirty="0">
                <a:solidFill>
                  <a:srgbClr val="FFFFFF"/>
                </a:solidFill>
                <a:latin typeface="幼圆" panose="02010509060101010101" pitchFamily="49" charset="-122"/>
                <a:ea typeface="思源黑体 CN Normal"/>
              </a:rPr>
              <a:t>、</a:t>
            </a:r>
            <a:r>
              <a:rPr lang="zh-CN" sz="1200" dirty="0">
                <a:solidFill>
                  <a:srgbClr val="FFFFFF"/>
                </a:solidFill>
                <a:latin typeface="幼圆" panose="02010509060101010101" pitchFamily="49" charset="-122"/>
                <a:ea typeface="思源黑体 CN Normal"/>
              </a:rPr>
              <a:t>大数据框架</a:t>
            </a:r>
            <a:endParaRPr lang="zh-CN" altLang="en-US" sz="1200" dirty="0">
              <a:solidFill>
                <a:srgbClr val="FFFFFF"/>
              </a:solidFill>
              <a:latin typeface="幼圆" panose="02010509060101010101" pitchFamily="49" charset="-122"/>
              <a:ea typeface="思源黑体 CN Normal"/>
            </a:endParaRPr>
          </a:p>
          <a:p>
            <a:pPr>
              <a:lnSpc>
                <a:spcPct val="120000"/>
              </a:lnSpc>
              <a:buFont typeface="Arial" panose="020B0604020202020204" pitchFamily="34" charset="0"/>
            </a:pPr>
            <a:r>
              <a:rPr lang="en-US" altLang="zh-CN" sz="1200" dirty="0">
                <a:solidFill>
                  <a:srgbClr val="FFFFFF"/>
                </a:solidFill>
                <a:latin typeface="幼圆" panose="02010509060101010101" pitchFamily="49" charset="-122"/>
                <a:ea typeface="思源黑体 CN Normal"/>
              </a:rPr>
              <a:t>2</a:t>
            </a:r>
            <a:r>
              <a:rPr lang="zh-CN" altLang="en-US" sz="1200" dirty="0">
                <a:solidFill>
                  <a:srgbClr val="FFFFFF"/>
                </a:solidFill>
                <a:latin typeface="幼圆" panose="02010509060101010101" pitchFamily="49" charset="-122"/>
                <a:ea typeface="思源黑体 CN Normal"/>
              </a:rPr>
              <a:t>、</a:t>
            </a:r>
            <a:r>
              <a:rPr lang="zh-CN" sz="1200" dirty="0">
                <a:solidFill>
                  <a:srgbClr val="FFFFFF"/>
                </a:solidFill>
                <a:latin typeface="幼圆" panose="02010509060101010101" pitchFamily="49" charset="-122"/>
                <a:ea typeface="思源黑体 CN Normal"/>
              </a:rPr>
              <a:t>多场景项目</a:t>
            </a:r>
            <a:endParaRPr lang="zh-CN" sz="1200" dirty="0">
              <a:solidFill>
                <a:srgbClr val="FFFFFF"/>
              </a:solidFill>
              <a:latin typeface="幼圆" panose="02010509060101010101" pitchFamily="49" charset="-122"/>
              <a:ea typeface="思源黑体 CN Norm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51535" y="1184910"/>
            <a:ext cx="7669530" cy="3349625"/>
          </a:xfrm>
          <a:prstGeom prst="rect">
            <a:avLst/>
          </a:prstGeom>
        </p:spPr>
      </p:pic>
      <p:sp>
        <p:nvSpPr>
          <p:cNvPr id="6" name="文本框 5"/>
          <p:cNvSpPr txBox="1"/>
          <p:nvPr/>
        </p:nvSpPr>
        <p:spPr>
          <a:xfrm>
            <a:off x="577215" y="602615"/>
            <a:ext cx="7369175" cy="368300"/>
          </a:xfrm>
          <a:prstGeom prst="rect">
            <a:avLst/>
          </a:prstGeom>
          <a:noFill/>
        </p:spPr>
        <p:txBody>
          <a:bodyPr wrap="square" rtlCol="0">
            <a:spAutoFit/>
          </a:bodyPr>
          <a:p>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多行业场景大数据分析占比</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577215" y="602615"/>
            <a:ext cx="7369175" cy="368300"/>
          </a:xfrm>
          <a:prstGeom prst="rect">
            <a:avLst/>
          </a:prstGeom>
          <a:noFill/>
        </p:spPr>
        <p:txBody>
          <a:bodyPr wrap="square" rtlCol="0">
            <a:spAutoFit/>
          </a:bodyPr>
          <a:p>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大数据技术框架应用</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endParaRPr>
          </a:p>
        </p:txBody>
      </p:sp>
      <p:pic>
        <p:nvPicPr>
          <p:cNvPr id="2" name="图片 1"/>
          <p:cNvPicPr>
            <a:picLocks noChangeAspect="1"/>
          </p:cNvPicPr>
          <p:nvPr/>
        </p:nvPicPr>
        <p:blipFill>
          <a:blip r:embed="rId1"/>
          <a:stretch>
            <a:fillRect/>
          </a:stretch>
        </p:blipFill>
        <p:spPr>
          <a:xfrm>
            <a:off x="450850" y="1268730"/>
            <a:ext cx="8242300" cy="327977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577215" y="602615"/>
            <a:ext cx="7369175" cy="368300"/>
          </a:xfrm>
          <a:prstGeom prst="rect">
            <a:avLst/>
          </a:prstGeom>
          <a:noFill/>
        </p:spPr>
        <p:txBody>
          <a:bodyPr wrap="square" rtlCol="0">
            <a:spAutoFit/>
          </a:bodyPr>
          <a:p>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大数据技术框架应用</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endParaRPr>
          </a:p>
        </p:txBody>
      </p:sp>
      <p:pic>
        <p:nvPicPr>
          <p:cNvPr id="3" name="图片 2"/>
          <p:cNvPicPr>
            <a:picLocks noChangeAspect="1"/>
          </p:cNvPicPr>
          <p:nvPr/>
        </p:nvPicPr>
        <p:blipFill>
          <a:blip r:embed="rId1"/>
          <a:stretch>
            <a:fillRect/>
          </a:stretch>
        </p:blipFill>
        <p:spPr>
          <a:xfrm>
            <a:off x="1172210" y="1071880"/>
            <a:ext cx="6334760" cy="357441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577215" y="602615"/>
            <a:ext cx="7369175" cy="368300"/>
          </a:xfrm>
          <a:prstGeom prst="rect">
            <a:avLst/>
          </a:prstGeom>
          <a:noFill/>
        </p:spPr>
        <p:txBody>
          <a:bodyPr wrap="square" rtlCol="0">
            <a:spAutoFit/>
          </a:bodyPr>
          <a:p>
            <a:r>
              <a:rPr lang="en-US" altLang="zh-CN">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Flink</a:t>
            </a:r>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框架应用</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endParaRPr>
          </a:p>
        </p:txBody>
      </p:sp>
      <p:pic>
        <p:nvPicPr>
          <p:cNvPr id="2" name="图片 1"/>
          <p:cNvPicPr>
            <a:picLocks noChangeAspect="1"/>
          </p:cNvPicPr>
          <p:nvPr/>
        </p:nvPicPr>
        <p:blipFill>
          <a:blip r:embed="rId1"/>
          <a:stretch>
            <a:fillRect/>
          </a:stretch>
        </p:blipFill>
        <p:spPr>
          <a:xfrm>
            <a:off x="1020445" y="1183640"/>
            <a:ext cx="6483350" cy="354901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7"/>
          <p:cNvGrpSpPr/>
          <p:nvPr/>
        </p:nvGrpSpPr>
        <p:grpSpPr>
          <a:xfrm>
            <a:off x="1448453" y="1701206"/>
            <a:ext cx="2761213" cy="2328645"/>
            <a:chOff x="2116116" y="1357314"/>
            <a:chExt cx="11765602" cy="9921875"/>
          </a:xfrm>
        </p:grpSpPr>
        <p:sp>
          <p:nvSpPr>
            <p:cNvPr id="29" name="Freeform 1"/>
            <p:cNvSpPr>
              <a:spLocks noChangeArrowheads="1"/>
            </p:cNvSpPr>
            <p:nvPr/>
          </p:nvSpPr>
          <p:spPr bwMode="auto">
            <a:xfrm>
              <a:off x="10324000" y="1357314"/>
              <a:ext cx="3557718" cy="1994958"/>
            </a:xfrm>
            <a:custGeom>
              <a:avLst/>
              <a:gdLst>
                <a:gd name="T0" fmla="*/ 5242 w 5933"/>
                <a:gd name="T1" fmla="*/ 0 h 3325"/>
                <a:gd name="T2" fmla="*/ 5242 w 5933"/>
                <a:gd name="T3" fmla="*/ 0 h 3325"/>
                <a:gd name="T4" fmla="*/ 2540 w 5933"/>
                <a:gd name="T5" fmla="*/ 0 h 3325"/>
                <a:gd name="T6" fmla="*/ 2514 w 5933"/>
                <a:gd name="T7" fmla="*/ 0 h 3325"/>
                <a:gd name="T8" fmla="*/ 1906 w 5933"/>
                <a:gd name="T9" fmla="*/ 460 h 3325"/>
                <a:gd name="T10" fmla="*/ 0 w 5933"/>
                <a:gd name="T11" fmla="*/ 3324 h 3325"/>
                <a:gd name="T12" fmla="*/ 1230 w 5933"/>
                <a:gd name="T13" fmla="*/ 3324 h 3325"/>
                <a:gd name="T14" fmla="*/ 1230 w 5933"/>
                <a:gd name="T15" fmla="*/ 3202 h 3325"/>
                <a:gd name="T16" fmla="*/ 1163 w 5933"/>
                <a:gd name="T17" fmla="*/ 3080 h 3325"/>
                <a:gd name="T18" fmla="*/ 1041 w 5933"/>
                <a:gd name="T19" fmla="*/ 2756 h 3325"/>
                <a:gd name="T20" fmla="*/ 1163 w 5933"/>
                <a:gd name="T21" fmla="*/ 2378 h 3325"/>
                <a:gd name="T22" fmla="*/ 1595 w 5933"/>
                <a:gd name="T23" fmla="*/ 2189 h 3325"/>
                <a:gd name="T24" fmla="*/ 2027 w 5933"/>
                <a:gd name="T25" fmla="*/ 2378 h 3325"/>
                <a:gd name="T26" fmla="*/ 2149 w 5933"/>
                <a:gd name="T27" fmla="*/ 2756 h 3325"/>
                <a:gd name="T28" fmla="*/ 2014 w 5933"/>
                <a:gd name="T29" fmla="*/ 3094 h 3325"/>
                <a:gd name="T30" fmla="*/ 1933 w 5933"/>
                <a:gd name="T31" fmla="*/ 3229 h 3325"/>
                <a:gd name="T32" fmla="*/ 1933 w 5933"/>
                <a:gd name="T33" fmla="*/ 3324 h 3325"/>
                <a:gd name="T34" fmla="*/ 2514 w 5933"/>
                <a:gd name="T35" fmla="*/ 3324 h 3325"/>
                <a:gd name="T36" fmla="*/ 3027 w 5933"/>
                <a:gd name="T37" fmla="*/ 1351 h 3325"/>
                <a:gd name="T38" fmla="*/ 5242 w 5933"/>
                <a:gd name="T39" fmla="*/ 1351 h 3325"/>
                <a:gd name="T40" fmla="*/ 5932 w 5933"/>
                <a:gd name="T41" fmla="*/ 676 h 3325"/>
                <a:gd name="T42" fmla="*/ 5242 w 5933"/>
                <a:gd name="T43" fmla="*/ 0 h 3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33" h="3325">
                  <a:moveTo>
                    <a:pt x="5242" y="0"/>
                  </a:moveTo>
                  <a:lnTo>
                    <a:pt x="5242" y="0"/>
                  </a:lnTo>
                  <a:cubicBezTo>
                    <a:pt x="2540" y="0"/>
                    <a:pt x="2540" y="0"/>
                    <a:pt x="2540" y="0"/>
                  </a:cubicBezTo>
                  <a:cubicBezTo>
                    <a:pt x="2527" y="0"/>
                    <a:pt x="2527" y="0"/>
                    <a:pt x="2514" y="0"/>
                  </a:cubicBezTo>
                  <a:cubicBezTo>
                    <a:pt x="2243" y="27"/>
                    <a:pt x="1906" y="460"/>
                    <a:pt x="1906" y="460"/>
                  </a:cubicBezTo>
                  <a:cubicBezTo>
                    <a:pt x="0" y="3324"/>
                    <a:pt x="0" y="3324"/>
                    <a:pt x="0" y="3324"/>
                  </a:cubicBezTo>
                  <a:cubicBezTo>
                    <a:pt x="1230" y="3324"/>
                    <a:pt x="1230" y="3324"/>
                    <a:pt x="1230" y="3324"/>
                  </a:cubicBezTo>
                  <a:cubicBezTo>
                    <a:pt x="1230" y="3202"/>
                    <a:pt x="1230" y="3202"/>
                    <a:pt x="1230" y="3202"/>
                  </a:cubicBezTo>
                  <a:cubicBezTo>
                    <a:pt x="1230" y="3175"/>
                    <a:pt x="1230" y="3175"/>
                    <a:pt x="1163" y="3080"/>
                  </a:cubicBezTo>
                  <a:cubicBezTo>
                    <a:pt x="1109" y="3013"/>
                    <a:pt x="1041" y="2905"/>
                    <a:pt x="1041" y="2756"/>
                  </a:cubicBezTo>
                  <a:cubicBezTo>
                    <a:pt x="1041" y="2634"/>
                    <a:pt x="1068" y="2486"/>
                    <a:pt x="1163" y="2378"/>
                  </a:cubicBezTo>
                  <a:cubicBezTo>
                    <a:pt x="1243" y="2270"/>
                    <a:pt x="1406" y="2189"/>
                    <a:pt x="1595" y="2189"/>
                  </a:cubicBezTo>
                  <a:cubicBezTo>
                    <a:pt x="1784" y="2189"/>
                    <a:pt x="1946" y="2270"/>
                    <a:pt x="2027" y="2378"/>
                  </a:cubicBezTo>
                  <a:cubicBezTo>
                    <a:pt x="2122" y="2486"/>
                    <a:pt x="2149" y="2621"/>
                    <a:pt x="2149" y="2756"/>
                  </a:cubicBezTo>
                  <a:cubicBezTo>
                    <a:pt x="2149" y="2905"/>
                    <a:pt x="2068" y="3026"/>
                    <a:pt x="2014" y="3094"/>
                  </a:cubicBezTo>
                  <a:cubicBezTo>
                    <a:pt x="1946" y="3188"/>
                    <a:pt x="1933" y="3202"/>
                    <a:pt x="1933" y="3229"/>
                  </a:cubicBezTo>
                  <a:cubicBezTo>
                    <a:pt x="1933" y="3324"/>
                    <a:pt x="1933" y="3324"/>
                    <a:pt x="1933" y="3324"/>
                  </a:cubicBezTo>
                  <a:cubicBezTo>
                    <a:pt x="2514" y="3324"/>
                    <a:pt x="2514" y="3324"/>
                    <a:pt x="2514" y="3324"/>
                  </a:cubicBezTo>
                  <a:cubicBezTo>
                    <a:pt x="3027" y="1351"/>
                    <a:pt x="3027" y="1351"/>
                    <a:pt x="3027" y="1351"/>
                  </a:cubicBezTo>
                  <a:cubicBezTo>
                    <a:pt x="5242" y="1351"/>
                    <a:pt x="5242" y="1351"/>
                    <a:pt x="5242" y="1351"/>
                  </a:cubicBezTo>
                  <a:cubicBezTo>
                    <a:pt x="5594" y="1364"/>
                    <a:pt x="5932" y="1041"/>
                    <a:pt x="5932" y="676"/>
                  </a:cubicBezTo>
                  <a:cubicBezTo>
                    <a:pt x="5932" y="324"/>
                    <a:pt x="5594" y="0"/>
                    <a:pt x="5242" y="0"/>
                  </a:cubicBezTo>
                </a:path>
              </a:pathLst>
            </a:custGeom>
            <a:solidFill>
              <a:schemeClr val="accent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2"/>
            <p:cNvSpPr>
              <a:spLocks noChangeArrowheads="1"/>
            </p:cNvSpPr>
            <p:nvPr/>
          </p:nvSpPr>
          <p:spPr bwMode="auto">
            <a:xfrm>
              <a:off x="2116116" y="3513668"/>
              <a:ext cx="3338172" cy="1531938"/>
            </a:xfrm>
            <a:custGeom>
              <a:avLst/>
              <a:gdLst>
                <a:gd name="T0" fmla="*/ 5471 w 5567"/>
                <a:gd name="T1" fmla="*/ 1013 h 2554"/>
                <a:gd name="T2" fmla="*/ 5471 w 5567"/>
                <a:gd name="T3" fmla="*/ 1013 h 2554"/>
                <a:gd name="T4" fmla="*/ 5228 w 5567"/>
                <a:gd name="T5" fmla="*/ 945 h 2554"/>
                <a:gd name="T6" fmla="*/ 5026 w 5567"/>
                <a:gd name="T7" fmla="*/ 1026 h 2554"/>
                <a:gd name="T8" fmla="*/ 4783 w 5567"/>
                <a:gd name="T9" fmla="*/ 1135 h 2554"/>
                <a:gd name="T10" fmla="*/ 4296 w 5567"/>
                <a:gd name="T11" fmla="*/ 1135 h 2554"/>
                <a:gd name="T12" fmla="*/ 4296 w 5567"/>
                <a:gd name="T13" fmla="*/ 0 h 2554"/>
                <a:gd name="T14" fmla="*/ 500 w 5567"/>
                <a:gd name="T15" fmla="*/ 0 h 2554"/>
                <a:gd name="T16" fmla="*/ 162 w 5567"/>
                <a:gd name="T17" fmla="*/ 229 h 2554"/>
                <a:gd name="T18" fmla="*/ 54 w 5567"/>
                <a:gd name="T19" fmla="*/ 824 h 2554"/>
                <a:gd name="T20" fmla="*/ 554 w 5567"/>
                <a:gd name="T21" fmla="*/ 2553 h 2554"/>
                <a:gd name="T22" fmla="*/ 2094 w 5567"/>
                <a:gd name="T23" fmla="*/ 2553 h 2554"/>
                <a:gd name="T24" fmla="*/ 2094 w 5567"/>
                <a:gd name="T25" fmla="*/ 2472 h 2554"/>
                <a:gd name="T26" fmla="*/ 2013 w 5567"/>
                <a:gd name="T27" fmla="*/ 2337 h 2554"/>
                <a:gd name="T28" fmla="*/ 1878 w 5567"/>
                <a:gd name="T29" fmla="*/ 1999 h 2554"/>
                <a:gd name="T30" fmla="*/ 1999 w 5567"/>
                <a:gd name="T31" fmla="*/ 1621 h 2554"/>
                <a:gd name="T32" fmla="*/ 2432 w 5567"/>
                <a:gd name="T33" fmla="*/ 1432 h 2554"/>
                <a:gd name="T34" fmla="*/ 2864 w 5567"/>
                <a:gd name="T35" fmla="*/ 1621 h 2554"/>
                <a:gd name="T36" fmla="*/ 2985 w 5567"/>
                <a:gd name="T37" fmla="*/ 1999 h 2554"/>
                <a:gd name="T38" fmla="*/ 2864 w 5567"/>
                <a:gd name="T39" fmla="*/ 2323 h 2554"/>
                <a:gd name="T40" fmla="*/ 2796 w 5567"/>
                <a:gd name="T41" fmla="*/ 2445 h 2554"/>
                <a:gd name="T42" fmla="*/ 2796 w 5567"/>
                <a:gd name="T43" fmla="*/ 2553 h 2554"/>
                <a:gd name="T44" fmla="*/ 4296 w 5567"/>
                <a:gd name="T45" fmla="*/ 2553 h 2554"/>
                <a:gd name="T46" fmla="*/ 4296 w 5567"/>
                <a:gd name="T47" fmla="*/ 1391 h 2554"/>
                <a:gd name="T48" fmla="*/ 4769 w 5567"/>
                <a:gd name="T49" fmla="*/ 1391 h 2554"/>
                <a:gd name="T50" fmla="*/ 4769 w 5567"/>
                <a:gd name="T51" fmla="*/ 1391 h 2554"/>
                <a:gd name="T52" fmla="*/ 5026 w 5567"/>
                <a:gd name="T53" fmla="*/ 1526 h 2554"/>
                <a:gd name="T54" fmla="*/ 5228 w 5567"/>
                <a:gd name="T55" fmla="*/ 1607 h 2554"/>
                <a:gd name="T56" fmla="*/ 5458 w 5567"/>
                <a:gd name="T57" fmla="*/ 1540 h 2554"/>
                <a:gd name="T58" fmla="*/ 5566 w 5567"/>
                <a:gd name="T59" fmla="*/ 1269 h 2554"/>
                <a:gd name="T60" fmla="*/ 5471 w 5567"/>
                <a:gd name="T61" fmla="*/ 1013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67" h="2554">
                  <a:moveTo>
                    <a:pt x="5471" y="1013"/>
                  </a:moveTo>
                  <a:lnTo>
                    <a:pt x="5471" y="1013"/>
                  </a:lnTo>
                  <a:cubicBezTo>
                    <a:pt x="5404" y="959"/>
                    <a:pt x="5323" y="945"/>
                    <a:pt x="5228" y="945"/>
                  </a:cubicBezTo>
                  <a:cubicBezTo>
                    <a:pt x="5147" y="945"/>
                    <a:pt x="5093" y="972"/>
                    <a:pt x="5026" y="1026"/>
                  </a:cubicBezTo>
                  <a:cubicBezTo>
                    <a:pt x="4958" y="1067"/>
                    <a:pt x="4891" y="1135"/>
                    <a:pt x="4783" y="1135"/>
                  </a:cubicBezTo>
                  <a:cubicBezTo>
                    <a:pt x="4296" y="1135"/>
                    <a:pt x="4296" y="1135"/>
                    <a:pt x="4296" y="1135"/>
                  </a:cubicBezTo>
                  <a:cubicBezTo>
                    <a:pt x="4296" y="0"/>
                    <a:pt x="4296" y="0"/>
                    <a:pt x="4296" y="0"/>
                  </a:cubicBezTo>
                  <a:cubicBezTo>
                    <a:pt x="500" y="0"/>
                    <a:pt x="500" y="0"/>
                    <a:pt x="500" y="0"/>
                  </a:cubicBezTo>
                  <a:cubicBezTo>
                    <a:pt x="365" y="40"/>
                    <a:pt x="243" y="121"/>
                    <a:pt x="162" y="229"/>
                  </a:cubicBezTo>
                  <a:cubicBezTo>
                    <a:pt x="40" y="405"/>
                    <a:pt x="0" y="621"/>
                    <a:pt x="54" y="824"/>
                  </a:cubicBezTo>
                  <a:cubicBezTo>
                    <a:pt x="554" y="2553"/>
                    <a:pt x="554" y="2553"/>
                    <a:pt x="554" y="2553"/>
                  </a:cubicBezTo>
                  <a:cubicBezTo>
                    <a:pt x="2094" y="2553"/>
                    <a:pt x="2094" y="2553"/>
                    <a:pt x="2094" y="2553"/>
                  </a:cubicBezTo>
                  <a:cubicBezTo>
                    <a:pt x="2094" y="2472"/>
                    <a:pt x="2094" y="2472"/>
                    <a:pt x="2094" y="2472"/>
                  </a:cubicBezTo>
                  <a:cubicBezTo>
                    <a:pt x="2094" y="2445"/>
                    <a:pt x="2081" y="2418"/>
                    <a:pt x="2013" y="2337"/>
                  </a:cubicBezTo>
                  <a:cubicBezTo>
                    <a:pt x="1945" y="2256"/>
                    <a:pt x="1878" y="2148"/>
                    <a:pt x="1878" y="1999"/>
                  </a:cubicBezTo>
                  <a:cubicBezTo>
                    <a:pt x="1878" y="1864"/>
                    <a:pt x="1905" y="1729"/>
                    <a:pt x="1999" y="1621"/>
                  </a:cubicBezTo>
                  <a:cubicBezTo>
                    <a:pt x="2081" y="1513"/>
                    <a:pt x="2243" y="1432"/>
                    <a:pt x="2432" y="1432"/>
                  </a:cubicBezTo>
                  <a:cubicBezTo>
                    <a:pt x="2607" y="1432"/>
                    <a:pt x="2783" y="1513"/>
                    <a:pt x="2864" y="1621"/>
                  </a:cubicBezTo>
                  <a:cubicBezTo>
                    <a:pt x="2959" y="1729"/>
                    <a:pt x="2985" y="1864"/>
                    <a:pt x="2985" y="1999"/>
                  </a:cubicBezTo>
                  <a:cubicBezTo>
                    <a:pt x="2985" y="2134"/>
                    <a:pt x="2918" y="2256"/>
                    <a:pt x="2864" y="2323"/>
                  </a:cubicBezTo>
                  <a:cubicBezTo>
                    <a:pt x="2796" y="2418"/>
                    <a:pt x="2796" y="2418"/>
                    <a:pt x="2796" y="2445"/>
                  </a:cubicBezTo>
                  <a:cubicBezTo>
                    <a:pt x="2796" y="2553"/>
                    <a:pt x="2796" y="2553"/>
                    <a:pt x="2796" y="2553"/>
                  </a:cubicBezTo>
                  <a:cubicBezTo>
                    <a:pt x="4296" y="2553"/>
                    <a:pt x="4296" y="2553"/>
                    <a:pt x="4296" y="2553"/>
                  </a:cubicBezTo>
                  <a:cubicBezTo>
                    <a:pt x="4296" y="1391"/>
                    <a:pt x="4296" y="1391"/>
                    <a:pt x="4296" y="1391"/>
                  </a:cubicBezTo>
                  <a:cubicBezTo>
                    <a:pt x="4769" y="1391"/>
                    <a:pt x="4769" y="1391"/>
                    <a:pt x="4769" y="1391"/>
                  </a:cubicBezTo>
                  <a:lnTo>
                    <a:pt x="4769" y="1391"/>
                  </a:lnTo>
                  <a:cubicBezTo>
                    <a:pt x="4891" y="1391"/>
                    <a:pt x="4958" y="1472"/>
                    <a:pt x="5026" y="1526"/>
                  </a:cubicBezTo>
                  <a:cubicBezTo>
                    <a:pt x="5080" y="1580"/>
                    <a:pt x="5147" y="1607"/>
                    <a:pt x="5228" y="1607"/>
                  </a:cubicBezTo>
                  <a:cubicBezTo>
                    <a:pt x="5323" y="1607"/>
                    <a:pt x="5404" y="1594"/>
                    <a:pt x="5458" y="1540"/>
                  </a:cubicBezTo>
                  <a:cubicBezTo>
                    <a:pt x="5525" y="1499"/>
                    <a:pt x="5566" y="1418"/>
                    <a:pt x="5566" y="1269"/>
                  </a:cubicBezTo>
                  <a:cubicBezTo>
                    <a:pt x="5566" y="1135"/>
                    <a:pt x="5525" y="1053"/>
                    <a:pt x="5471" y="1013"/>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3"/>
            <p:cNvSpPr>
              <a:spLocks noChangeArrowheads="1"/>
            </p:cNvSpPr>
            <p:nvPr/>
          </p:nvSpPr>
          <p:spPr bwMode="auto">
            <a:xfrm>
              <a:off x="4853841" y="3513668"/>
              <a:ext cx="4253392" cy="1531938"/>
            </a:xfrm>
            <a:custGeom>
              <a:avLst/>
              <a:gdLst>
                <a:gd name="T0" fmla="*/ 6984 w 7093"/>
                <a:gd name="T1" fmla="*/ 1013 h 2554"/>
                <a:gd name="T2" fmla="*/ 6984 w 7093"/>
                <a:gd name="T3" fmla="*/ 1013 h 2554"/>
                <a:gd name="T4" fmla="*/ 6741 w 7093"/>
                <a:gd name="T5" fmla="*/ 945 h 2554"/>
                <a:gd name="T6" fmla="*/ 6538 w 7093"/>
                <a:gd name="T7" fmla="*/ 1026 h 2554"/>
                <a:gd name="T8" fmla="*/ 6295 w 7093"/>
                <a:gd name="T9" fmla="*/ 1135 h 2554"/>
                <a:gd name="T10" fmla="*/ 5849 w 7093"/>
                <a:gd name="T11" fmla="*/ 1135 h 2554"/>
                <a:gd name="T12" fmla="*/ 5849 w 7093"/>
                <a:gd name="T13" fmla="*/ 0 h 2554"/>
                <a:gd name="T14" fmla="*/ 0 w 7093"/>
                <a:gd name="T15" fmla="*/ 0 h 2554"/>
                <a:gd name="T16" fmla="*/ 0 w 7093"/>
                <a:gd name="T17" fmla="*/ 918 h 2554"/>
                <a:gd name="T18" fmla="*/ 217 w 7093"/>
                <a:gd name="T19" fmla="*/ 918 h 2554"/>
                <a:gd name="T20" fmla="*/ 325 w 7093"/>
                <a:gd name="T21" fmla="*/ 837 h 2554"/>
                <a:gd name="T22" fmla="*/ 662 w 7093"/>
                <a:gd name="T23" fmla="*/ 716 h 2554"/>
                <a:gd name="T24" fmla="*/ 1041 w 7093"/>
                <a:gd name="T25" fmla="*/ 837 h 2554"/>
                <a:gd name="T26" fmla="*/ 1216 w 7093"/>
                <a:gd name="T27" fmla="*/ 1283 h 2554"/>
                <a:gd name="T28" fmla="*/ 1041 w 7093"/>
                <a:gd name="T29" fmla="*/ 1716 h 2554"/>
                <a:gd name="T30" fmla="*/ 662 w 7093"/>
                <a:gd name="T31" fmla="*/ 1837 h 2554"/>
                <a:gd name="T32" fmla="*/ 311 w 7093"/>
                <a:gd name="T33" fmla="*/ 1702 h 2554"/>
                <a:gd name="T34" fmla="*/ 189 w 7093"/>
                <a:gd name="T35" fmla="*/ 1607 h 2554"/>
                <a:gd name="T36" fmla="*/ 0 w 7093"/>
                <a:gd name="T37" fmla="*/ 1607 h 2554"/>
                <a:gd name="T38" fmla="*/ 0 w 7093"/>
                <a:gd name="T39" fmla="*/ 2553 h 2554"/>
                <a:gd name="T40" fmla="*/ 3135 w 7093"/>
                <a:gd name="T41" fmla="*/ 2553 h 2554"/>
                <a:gd name="T42" fmla="*/ 3135 w 7093"/>
                <a:gd name="T43" fmla="*/ 2472 h 2554"/>
                <a:gd name="T44" fmla="*/ 3054 w 7093"/>
                <a:gd name="T45" fmla="*/ 2337 h 2554"/>
                <a:gd name="T46" fmla="*/ 2919 w 7093"/>
                <a:gd name="T47" fmla="*/ 1999 h 2554"/>
                <a:gd name="T48" fmla="*/ 3040 w 7093"/>
                <a:gd name="T49" fmla="*/ 1621 h 2554"/>
                <a:gd name="T50" fmla="*/ 3472 w 7093"/>
                <a:gd name="T51" fmla="*/ 1432 h 2554"/>
                <a:gd name="T52" fmla="*/ 3905 w 7093"/>
                <a:gd name="T53" fmla="*/ 1621 h 2554"/>
                <a:gd name="T54" fmla="*/ 4026 w 7093"/>
                <a:gd name="T55" fmla="*/ 1999 h 2554"/>
                <a:gd name="T56" fmla="*/ 3905 w 7093"/>
                <a:gd name="T57" fmla="*/ 2323 h 2554"/>
                <a:gd name="T58" fmla="*/ 3837 w 7093"/>
                <a:gd name="T59" fmla="*/ 2445 h 2554"/>
                <a:gd name="T60" fmla="*/ 3837 w 7093"/>
                <a:gd name="T61" fmla="*/ 2553 h 2554"/>
                <a:gd name="T62" fmla="*/ 5849 w 7093"/>
                <a:gd name="T63" fmla="*/ 2553 h 2554"/>
                <a:gd name="T64" fmla="*/ 5849 w 7093"/>
                <a:gd name="T65" fmla="*/ 1391 h 2554"/>
                <a:gd name="T66" fmla="*/ 6282 w 7093"/>
                <a:gd name="T67" fmla="*/ 1391 h 2554"/>
                <a:gd name="T68" fmla="*/ 6295 w 7093"/>
                <a:gd name="T69" fmla="*/ 1391 h 2554"/>
                <a:gd name="T70" fmla="*/ 6538 w 7093"/>
                <a:gd name="T71" fmla="*/ 1526 h 2554"/>
                <a:gd name="T72" fmla="*/ 6741 w 7093"/>
                <a:gd name="T73" fmla="*/ 1607 h 2554"/>
                <a:gd name="T74" fmla="*/ 6984 w 7093"/>
                <a:gd name="T75" fmla="*/ 1540 h 2554"/>
                <a:gd name="T76" fmla="*/ 7079 w 7093"/>
                <a:gd name="T77" fmla="*/ 1269 h 2554"/>
                <a:gd name="T78" fmla="*/ 6984 w 7093"/>
                <a:gd name="T79" fmla="*/ 1013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93" h="2554">
                  <a:moveTo>
                    <a:pt x="6984" y="1013"/>
                  </a:moveTo>
                  <a:lnTo>
                    <a:pt x="6984" y="1013"/>
                  </a:lnTo>
                  <a:cubicBezTo>
                    <a:pt x="6917" y="959"/>
                    <a:pt x="6835" y="945"/>
                    <a:pt x="6741" y="945"/>
                  </a:cubicBezTo>
                  <a:cubicBezTo>
                    <a:pt x="6660" y="945"/>
                    <a:pt x="6606" y="972"/>
                    <a:pt x="6538" y="1026"/>
                  </a:cubicBezTo>
                  <a:cubicBezTo>
                    <a:pt x="6470" y="1067"/>
                    <a:pt x="6403" y="1135"/>
                    <a:pt x="6295" y="1135"/>
                  </a:cubicBezTo>
                  <a:cubicBezTo>
                    <a:pt x="5849" y="1135"/>
                    <a:pt x="5849" y="1135"/>
                    <a:pt x="5849" y="1135"/>
                  </a:cubicBezTo>
                  <a:cubicBezTo>
                    <a:pt x="5849" y="0"/>
                    <a:pt x="5849" y="0"/>
                    <a:pt x="5849" y="0"/>
                  </a:cubicBezTo>
                  <a:cubicBezTo>
                    <a:pt x="0" y="0"/>
                    <a:pt x="0" y="0"/>
                    <a:pt x="0" y="0"/>
                  </a:cubicBezTo>
                  <a:cubicBezTo>
                    <a:pt x="0" y="918"/>
                    <a:pt x="0" y="918"/>
                    <a:pt x="0" y="918"/>
                  </a:cubicBezTo>
                  <a:cubicBezTo>
                    <a:pt x="217" y="918"/>
                    <a:pt x="217" y="918"/>
                    <a:pt x="217" y="918"/>
                  </a:cubicBezTo>
                  <a:cubicBezTo>
                    <a:pt x="230" y="918"/>
                    <a:pt x="243" y="905"/>
                    <a:pt x="325" y="837"/>
                  </a:cubicBezTo>
                  <a:cubicBezTo>
                    <a:pt x="406" y="783"/>
                    <a:pt x="514" y="716"/>
                    <a:pt x="662" y="716"/>
                  </a:cubicBezTo>
                  <a:cubicBezTo>
                    <a:pt x="784" y="716"/>
                    <a:pt x="919" y="743"/>
                    <a:pt x="1041" y="837"/>
                  </a:cubicBezTo>
                  <a:cubicBezTo>
                    <a:pt x="1149" y="918"/>
                    <a:pt x="1230" y="1094"/>
                    <a:pt x="1216" y="1283"/>
                  </a:cubicBezTo>
                  <a:cubicBezTo>
                    <a:pt x="1216" y="1459"/>
                    <a:pt x="1149" y="1621"/>
                    <a:pt x="1041" y="1716"/>
                  </a:cubicBezTo>
                  <a:cubicBezTo>
                    <a:pt x="919" y="1810"/>
                    <a:pt x="784" y="1837"/>
                    <a:pt x="662" y="1837"/>
                  </a:cubicBezTo>
                  <a:cubicBezTo>
                    <a:pt x="514" y="1837"/>
                    <a:pt x="392" y="1756"/>
                    <a:pt x="311" y="1702"/>
                  </a:cubicBezTo>
                  <a:cubicBezTo>
                    <a:pt x="230" y="1621"/>
                    <a:pt x="217" y="1607"/>
                    <a:pt x="189" y="1607"/>
                  </a:cubicBezTo>
                  <a:cubicBezTo>
                    <a:pt x="0" y="1607"/>
                    <a:pt x="0" y="1607"/>
                    <a:pt x="0" y="1607"/>
                  </a:cubicBezTo>
                  <a:cubicBezTo>
                    <a:pt x="0" y="2553"/>
                    <a:pt x="0" y="2553"/>
                    <a:pt x="0" y="2553"/>
                  </a:cubicBezTo>
                  <a:cubicBezTo>
                    <a:pt x="3135" y="2553"/>
                    <a:pt x="3135" y="2553"/>
                    <a:pt x="3135" y="2553"/>
                  </a:cubicBezTo>
                  <a:cubicBezTo>
                    <a:pt x="3135" y="2472"/>
                    <a:pt x="3135" y="2472"/>
                    <a:pt x="3135" y="2472"/>
                  </a:cubicBezTo>
                  <a:cubicBezTo>
                    <a:pt x="3135" y="2445"/>
                    <a:pt x="3121" y="2418"/>
                    <a:pt x="3054" y="2337"/>
                  </a:cubicBezTo>
                  <a:cubicBezTo>
                    <a:pt x="2999" y="2256"/>
                    <a:pt x="2919" y="2148"/>
                    <a:pt x="2919" y="1999"/>
                  </a:cubicBezTo>
                  <a:cubicBezTo>
                    <a:pt x="2919" y="1864"/>
                    <a:pt x="2945" y="1729"/>
                    <a:pt x="3040" y="1621"/>
                  </a:cubicBezTo>
                  <a:cubicBezTo>
                    <a:pt x="3121" y="1513"/>
                    <a:pt x="3283" y="1432"/>
                    <a:pt x="3472" y="1432"/>
                  </a:cubicBezTo>
                  <a:cubicBezTo>
                    <a:pt x="3661" y="1432"/>
                    <a:pt x="3823" y="1513"/>
                    <a:pt x="3905" y="1621"/>
                  </a:cubicBezTo>
                  <a:cubicBezTo>
                    <a:pt x="3999" y="1729"/>
                    <a:pt x="4026" y="1864"/>
                    <a:pt x="4026" y="1999"/>
                  </a:cubicBezTo>
                  <a:cubicBezTo>
                    <a:pt x="4026" y="2134"/>
                    <a:pt x="3959" y="2256"/>
                    <a:pt x="3905" y="2323"/>
                  </a:cubicBezTo>
                  <a:cubicBezTo>
                    <a:pt x="3837" y="2418"/>
                    <a:pt x="3837" y="2418"/>
                    <a:pt x="3837" y="2445"/>
                  </a:cubicBezTo>
                  <a:cubicBezTo>
                    <a:pt x="3837" y="2553"/>
                    <a:pt x="3837" y="2553"/>
                    <a:pt x="3837" y="2553"/>
                  </a:cubicBezTo>
                  <a:cubicBezTo>
                    <a:pt x="5849" y="2553"/>
                    <a:pt x="5849" y="2553"/>
                    <a:pt x="5849" y="2553"/>
                  </a:cubicBezTo>
                  <a:cubicBezTo>
                    <a:pt x="5849" y="1391"/>
                    <a:pt x="5849" y="1391"/>
                    <a:pt x="5849" y="1391"/>
                  </a:cubicBezTo>
                  <a:cubicBezTo>
                    <a:pt x="6282" y="1391"/>
                    <a:pt x="6282" y="1391"/>
                    <a:pt x="6282" y="1391"/>
                  </a:cubicBezTo>
                  <a:cubicBezTo>
                    <a:pt x="6295" y="1391"/>
                    <a:pt x="6295" y="1391"/>
                    <a:pt x="6295" y="1391"/>
                  </a:cubicBezTo>
                  <a:cubicBezTo>
                    <a:pt x="6403" y="1391"/>
                    <a:pt x="6470" y="1472"/>
                    <a:pt x="6538" y="1526"/>
                  </a:cubicBezTo>
                  <a:cubicBezTo>
                    <a:pt x="6606" y="1580"/>
                    <a:pt x="6660" y="1607"/>
                    <a:pt x="6741" y="1607"/>
                  </a:cubicBezTo>
                  <a:cubicBezTo>
                    <a:pt x="6835" y="1607"/>
                    <a:pt x="6917" y="1594"/>
                    <a:pt x="6984" y="1540"/>
                  </a:cubicBezTo>
                  <a:cubicBezTo>
                    <a:pt x="7038" y="1499"/>
                    <a:pt x="7079" y="1418"/>
                    <a:pt x="7079" y="1269"/>
                  </a:cubicBezTo>
                  <a:cubicBezTo>
                    <a:pt x="7092" y="1135"/>
                    <a:pt x="7038" y="1053"/>
                    <a:pt x="6984" y="1013"/>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4"/>
            <p:cNvSpPr>
              <a:spLocks noChangeArrowheads="1"/>
            </p:cNvSpPr>
            <p:nvPr/>
          </p:nvSpPr>
          <p:spPr bwMode="auto">
            <a:xfrm>
              <a:off x="8525301" y="2799292"/>
              <a:ext cx="3266752" cy="2246313"/>
            </a:xfrm>
            <a:custGeom>
              <a:avLst/>
              <a:gdLst>
                <a:gd name="T0" fmla="*/ 4702 w 5446"/>
                <a:gd name="T1" fmla="*/ 810 h 3743"/>
                <a:gd name="T2" fmla="*/ 4702 w 5446"/>
                <a:gd name="T3" fmla="*/ 810 h 3743"/>
                <a:gd name="T4" fmla="*/ 4702 w 5446"/>
                <a:gd name="T5" fmla="*/ 797 h 3743"/>
                <a:gd name="T6" fmla="*/ 4837 w 5446"/>
                <a:gd name="T7" fmla="*/ 554 h 3743"/>
                <a:gd name="T8" fmla="*/ 4932 w 5446"/>
                <a:gd name="T9" fmla="*/ 351 h 3743"/>
                <a:gd name="T10" fmla="*/ 4864 w 5446"/>
                <a:gd name="T11" fmla="*/ 108 h 3743"/>
                <a:gd name="T12" fmla="*/ 4594 w 5446"/>
                <a:gd name="T13" fmla="*/ 13 h 3743"/>
                <a:gd name="T14" fmla="*/ 4324 w 5446"/>
                <a:gd name="T15" fmla="*/ 108 h 3743"/>
                <a:gd name="T16" fmla="*/ 4256 w 5446"/>
                <a:gd name="T17" fmla="*/ 351 h 3743"/>
                <a:gd name="T18" fmla="*/ 4337 w 5446"/>
                <a:gd name="T19" fmla="*/ 554 h 3743"/>
                <a:gd name="T20" fmla="*/ 4445 w 5446"/>
                <a:gd name="T21" fmla="*/ 797 h 3743"/>
                <a:gd name="T22" fmla="*/ 4445 w 5446"/>
                <a:gd name="T23" fmla="*/ 1189 h 3743"/>
                <a:gd name="T24" fmla="*/ 0 w 5446"/>
                <a:gd name="T25" fmla="*/ 1189 h 3743"/>
                <a:gd name="T26" fmla="*/ 0 w 5446"/>
                <a:gd name="T27" fmla="*/ 2107 h 3743"/>
                <a:gd name="T28" fmla="*/ 176 w 5446"/>
                <a:gd name="T29" fmla="*/ 2107 h 3743"/>
                <a:gd name="T30" fmla="*/ 284 w 5446"/>
                <a:gd name="T31" fmla="*/ 2026 h 3743"/>
                <a:gd name="T32" fmla="*/ 622 w 5446"/>
                <a:gd name="T33" fmla="*/ 1905 h 3743"/>
                <a:gd name="T34" fmla="*/ 1000 w 5446"/>
                <a:gd name="T35" fmla="*/ 2026 h 3743"/>
                <a:gd name="T36" fmla="*/ 1189 w 5446"/>
                <a:gd name="T37" fmla="*/ 2472 h 3743"/>
                <a:gd name="T38" fmla="*/ 1000 w 5446"/>
                <a:gd name="T39" fmla="*/ 2905 h 3743"/>
                <a:gd name="T40" fmla="*/ 622 w 5446"/>
                <a:gd name="T41" fmla="*/ 3026 h 3743"/>
                <a:gd name="T42" fmla="*/ 284 w 5446"/>
                <a:gd name="T43" fmla="*/ 2891 h 3743"/>
                <a:gd name="T44" fmla="*/ 149 w 5446"/>
                <a:gd name="T45" fmla="*/ 2796 h 3743"/>
                <a:gd name="T46" fmla="*/ 0 w 5446"/>
                <a:gd name="T47" fmla="*/ 2796 h 3743"/>
                <a:gd name="T48" fmla="*/ 0 w 5446"/>
                <a:gd name="T49" fmla="*/ 3742 h 3743"/>
                <a:gd name="T50" fmla="*/ 2027 w 5446"/>
                <a:gd name="T51" fmla="*/ 3742 h 3743"/>
                <a:gd name="T52" fmla="*/ 2027 w 5446"/>
                <a:gd name="T53" fmla="*/ 3661 h 3743"/>
                <a:gd name="T54" fmla="*/ 1933 w 5446"/>
                <a:gd name="T55" fmla="*/ 3526 h 3743"/>
                <a:gd name="T56" fmla="*/ 1797 w 5446"/>
                <a:gd name="T57" fmla="*/ 3188 h 3743"/>
                <a:gd name="T58" fmla="*/ 1919 w 5446"/>
                <a:gd name="T59" fmla="*/ 2810 h 3743"/>
                <a:gd name="T60" fmla="*/ 2351 w 5446"/>
                <a:gd name="T61" fmla="*/ 2621 h 3743"/>
                <a:gd name="T62" fmla="*/ 2797 w 5446"/>
                <a:gd name="T63" fmla="*/ 2810 h 3743"/>
                <a:gd name="T64" fmla="*/ 2919 w 5446"/>
                <a:gd name="T65" fmla="*/ 3188 h 3743"/>
                <a:gd name="T66" fmla="*/ 2797 w 5446"/>
                <a:gd name="T67" fmla="*/ 3512 h 3743"/>
                <a:gd name="T68" fmla="*/ 2716 w 5446"/>
                <a:gd name="T69" fmla="*/ 3634 h 3743"/>
                <a:gd name="T70" fmla="*/ 2716 w 5446"/>
                <a:gd name="T71" fmla="*/ 3742 h 3743"/>
                <a:gd name="T72" fmla="*/ 4783 w 5446"/>
                <a:gd name="T73" fmla="*/ 3742 h 3743"/>
                <a:gd name="T74" fmla="*/ 5445 w 5446"/>
                <a:gd name="T75" fmla="*/ 1189 h 3743"/>
                <a:gd name="T76" fmla="*/ 4702 w 5446"/>
                <a:gd name="T77" fmla="*/ 1189 h 3743"/>
                <a:gd name="T78" fmla="*/ 4702 w 5446"/>
                <a:gd name="T79" fmla="*/ 810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46" h="3743">
                  <a:moveTo>
                    <a:pt x="4702" y="810"/>
                  </a:moveTo>
                  <a:lnTo>
                    <a:pt x="4702" y="810"/>
                  </a:lnTo>
                  <a:cubicBezTo>
                    <a:pt x="4702" y="797"/>
                    <a:pt x="4702" y="797"/>
                    <a:pt x="4702" y="797"/>
                  </a:cubicBezTo>
                  <a:cubicBezTo>
                    <a:pt x="4715" y="689"/>
                    <a:pt x="4783" y="621"/>
                    <a:pt x="4837" y="554"/>
                  </a:cubicBezTo>
                  <a:cubicBezTo>
                    <a:pt x="4891" y="486"/>
                    <a:pt x="4932" y="432"/>
                    <a:pt x="4932" y="351"/>
                  </a:cubicBezTo>
                  <a:cubicBezTo>
                    <a:pt x="4932" y="257"/>
                    <a:pt x="4905" y="175"/>
                    <a:pt x="4864" y="108"/>
                  </a:cubicBezTo>
                  <a:cubicBezTo>
                    <a:pt x="4810" y="54"/>
                    <a:pt x="4729" y="13"/>
                    <a:pt x="4594" y="13"/>
                  </a:cubicBezTo>
                  <a:cubicBezTo>
                    <a:pt x="4445" y="0"/>
                    <a:pt x="4378" y="41"/>
                    <a:pt x="4324" y="108"/>
                  </a:cubicBezTo>
                  <a:cubicBezTo>
                    <a:pt x="4283" y="162"/>
                    <a:pt x="4256" y="257"/>
                    <a:pt x="4256" y="351"/>
                  </a:cubicBezTo>
                  <a:cubicBezTo>
                    <a:pt x="4256" y="432"/>
                    <a:pt x="4296" y="486"/>
                    <a:pt x="4337" y="554"/>
                  </a:cubicBezTo>
                  <a:cubicBezTo>
                    <a:pt x="4378" y="621"/>
                    <a:pt x="4445" y="689"/>
                    <a:pt x="4445" y="797"/>
                  </a:cubicBezTo>
                  <a:cubicBezTo>
                    <a:pt x="4445" y="1189"/>
                    <a:pt x="4445" y="1189"/>
                    <a:pt x="4445" y="1189"/>
                  </a:cubicBezTo>
                  <a:cubicBezTo>
                    <a:pt x="0" y="1189"/>
                    <a:pt x="0" y="1189"/>
                    <a:pt x="0" y="1189"/>
                  </a:cubicBezTo>
                  <a:cubicBezTo>
                    <a:pt x="0" y="2107"/>
                    <a:pt x="0" y="2107"/>
                    <a:pt x="0" y="2107"/>
                  </a:cubicBezTo>
                  <a:cubicBezTo>
                    <a:pt x="176" y="2107"/>
                    <a:pt x="176" y="2107"/>
                    <a:pt x="176" y="2107"/>
                  </a:cubicBezTo>
                  <a:cubicBezTo>
                    <a:pt x="189" y="2107"/>
                    <a:pt x="203" y="2094"/>
                    <a:pt x="284" y="2026"/>
                  </a:cubicBezTo>
                  <a:cubicBezTo>
                    <a:pt x="365" y="1972"/>
                    <a:pt x="473" y="1905"/>
                    <a:pt x="622" y="1905"/>
                  </a:cubicBezTo>
                  <a:cubicBezTo>
                    <a:pt x="744" y="1905"/>
                    <a:pt x="878" y="1932"/>
                    <a:pt x="1000" y="2026"/>
                  </a:cubicBezTo>
                  <a:cubicBezTo>
                    <a:pt x="1108" y="2107"/>
                    <a:pt x="1189" y="2283"/>
                    <a:pt x="1189" y="2472"/>
                  </a:cubicBezTo>
                  <a:cubicBezTo>
                    <a:pt x="1176" y="2648"/>
                    <a:pt x="1108" y="2810"/>
                    <a:pt x="1000" y="2905"/>
                  </a:cubicBezTo>
                  <a:cubicBezTo>
                    <a:pt x="892" y="2999"/>
                    <a:pt x="744" y="3026"/>
                    <a:pt x="622" y="3026"/>
                  </a:cubicBezTo>
                  <a:cubicBezTo>
                    <a:pt x="473" y="3026"/>
                    <a:pt x="351" y="2945"/>
                    <a:pt x="284" y="2891"/>
                  </a:cubicBezTo>
                  <a:cubicBezTo>
                    <a:pt x="189" y="2810"/>
                    <a:pt x="176" y="2796"/>
                    <a:pt x="149" y="2796"/>
                  </a:cubicBezTo>
                  <a:cubicBezTo>
                    <a:pt x="0" y="2796"/>
                    <a:pt x="0" y="2796"/>
                    <a:pt x="0" y="2796"/>
                  </a:cubicBezTo>
                  <a:cubicBezTo>
                    <a:pt x="0" y="3742"/>
                    <a:pt x="0" y="3742"/>
                    <a:pt x="0" y="3742"/>
                  </a:cubicBezTo>
                  <a:cubicBezTo>
                    <a:pt x="2027" y="3742"/>
                    <a:pt x="2027" y="3742"/>
                    <a:pt x="2027" y="3742"/>
                  </a:cubicBezTo>
                  <a:cubicBezTo>
                    <a:pt x="2027" y="3661"/>
                    <a:pt x="2027" y="3661"/>
                    <a:pt x="2027" y="3661"/>
                  </a:cubicBezTo>
                  <a:cubicBezTo>
                    <a:pt x="2027" y="3634"/>
                    <a:pt x="2013" y="3607"/>
                    <a:pt x="1933" y="3526"/>
                  </a:cubicBezTo>
                  <a:cubicBezTo>
                    <a:pt x="1878" y="3445"/>
                    <a:pt x="1797" y="3337"/>
                    <a:pt x="1797" y="3188"/>
                  </a:cubicBezTo>
                  <a:cubicBezTo>
                    <a:pt x="1797" y="3053"/>
                    <a:pt x="1824" y="2918"/>
                    <a:pt x="1919" y="2810"/>
                  </a:cubicBezTo>
                  <a:cubicBezTo>
                    <a:pt x="2013" y="2702"/>
                    <a:pt x="2175" y="2621"/>
                    <a:pt x="2351" y="2621"/>
                  </a:cubicBezTo>
                  <a:cubicBezTo>
                    <a:pt x="2540" y="2621"/>
                    <a:pt x="2716" y="2702"/>
                    <a:pt x="2797" y="2810"/>
                  </a:cubicBezTo>
                  <a:cubicBezTo>
                    <a:pt x="2891" y="2918"/>
                    <a:pt x="2919" y="3053"/>
                    <a:pt x="2919" y="3188"/>
                  </a:cubicBezTo>
                  <a:cubicBezTo>
                    <a:pt x="2919" y="3323"/>
                    <a:pt x="2851" y="3445"/>
                    <a:pt x="2797" y="3512"/>
                  </a:cubicBezTo>
                  <a:cubicBezTo>
                    <a:pt x="2729" y="3607"/>
                    <a:pt x="2716" y="3607"/>
                    <a:pt x="2716" y="3634"/>
                  </a:cubicBezTo>
                  <a:cubicBezTo>
                    <a:pt x="2716" y="3742"/>
                    <a:pt x="2716" y="3742"/>
                    <a:pt x="2716" y="3742"/>
                  </a:cubicBezTo>
                  <a:cubicBezTo>
                    <a:pt x="4783" y="3742"/>
                    <a:pt x="4783" y="3742"/>
                    <a:pt x="4783" y="3742"/>
                  </a:cubicBezTo>
                  <a:cubicBezTo>
                    <a:pt x="5445" y="1189"/>
                    <a:pt x="5445" y="1189"/>
                    <a:pt x="5445" y="1189"/>
                  </a:cubicBezTo>
                  <a:cubicBezTo>
                    <a:pt x="4702" y="1189"/>
                    <a:pt x="4702" y="1189"/>
                    <a:pt x="4702" y="1189"/>
                  </a:cubicBezTo>
                  <a:lnTo>
                    <a:pt x="4702" y="810"/>
                  </a:ln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Freeform 5"/>
            <p:cNvSpPr>
              <a:spLocks noChangeArrowheads="1"/>
            </p:cNvSpPr>
            <p:nvPr/>
          </p:nvSpPr>
          <p:spPr bwMode="auto">
            <a:xfrm>
              <a:off x="2486437" y="4500564"/>
              <a:ext cx="2862046" cy="2958042"/>
            </a:xfrm>
            <a:custGeom>
              <a:avLst/>
              <a:gdLst>
                <a:gd name="T0" fmla="*/ 1945 w 4770"/>
                <a:gd name="T1" fmla="*/ 797 h 4931"/>
                <a:gd name="T2" fmla="*/ 1945 w 4770"/>
                <a:gd name="T3" fmla="*/ 797 h 4931"/>
                <a:gd name="T4" fmla="*/ 2067 w 4770"/>
                <a:gd name="T5" fmla="*/ 554 h 4931"/>
                <a:gd name="T6" fmla="*/ 2148 w 4770"/>
                <a:gd name="T7" fmla="*/ 351 h 4931"/>
                <a:gd name="T8" fmla="*/ 2081 w 4770"/>
                <a:gd name="T9" fmla="*/ 108 h 4931"/>
                <a:gd name="T10" fmla="*/ 1811 w 4770"/>
                <a:gd name="T11" fmla="*/ 0 h 4931"/>
                <a:gd name="T12" fmla="*/ 1540 w 4770"/>
                <a:gd name="T13" fmla="*/ 108 h 4931"/>
                <a:gd name="T14" fmla="*/ 1473 w 4770"/>
                <a:gd name="T15" fmla="*/ 351 h 4931"/>
                <a:gd name="T16" fmla="*/ 1554 w 4770"/>
                <a:gd name="T17" fmla="*/ 554 h 4931"/>
                <a:gd name="T18" fmla="*/ 1703 w 4770"/>
                <a:gd name="T19" fmla="*/ 797 h 4931"/>
                <a:gd name="T20" fmla="*/ 1703 w 4770"/>
                <a:gd name="T21" fmla="*/ 810 h 4931"/>
                <a:gd name="T22" fmla="*/ 1703 w 4770"/>
                <a:gd name="T23" fmla="*/ 1175 h 4931"/>
                <a:gd name="T24" fmla="*/ 0 w 4770"/>
                <a:gd name="T25" fmla="*/ 1175 h 4931"/>
                <a:gd name="T26" fmla="*/ 730 w 4770"/>
                <a:gd name="T27" fmla="*/ 3727 h 4931"/>
                <a:gd name="T28" fmla="*/ 2675 w 4770"/>
                <a:gd name="T29" fmla="*/ 3727 h 4931"/>
                <a:gd name="T30" fmla="*/ 2675 w 4770"/>
                <a:gd name="T31" fmla="*/ 4133 h 4931"/>
                <a:gd name="T32" fmla="*/ 2675 w 4770"/>
                <a:gd name="T33" fmla="*/ 4133 h 4931"/>
                <a:gd name="T34" fmla="*/ 2540 w 4770"/>
                <a:gd name="T35" fmla="*/ 4376 h 4931"/>
                <a:gd name="T36" fmla="*/ 2459 w 4770"/>
                <a:gd name="T37" fmla="*/ 4578 h 4931"/>
                <a:gd name="T38" fmla="*/ 2527 w 4770"/>
                <a:gd name="T39" fmla="*/ 4822 h 4931"/>
                <a:gd name="T40" fmla="*/ 2797 w 4770"/>
                <a:gd name="T41" fmla="*/ 4930 h 4931"/>
                <a:gd name="T42" fmla="*/ 3054 w 4770"/>
                <a:gd name="T43" fmla="*/ 4822 h 4931"/>
                <a:gd name="T44" fmla="*/ 3135 w 4770"/>
                <a:gd name="T45" fmla="*/ 4578 h 4931"/>
                <a:gd name="T46" fmla="*/ 3040 w 4770"/>
                <a:gd name="T47" fmla="*/ 4376 h 4931"/>
                <a:gd name="T48" fmla="*/ 2932 w 4770"/>
                <a:gd name="T49" fmla="*/ 4146 h 4931"/>
                <a:gd name="T50" fmla="*/ 2932 w 4770"/>
                <a:gd name="T51" fmla="*/ 3727 h 4931"/>
                <a:gd name="T52" fmla="*/ 4769 w 4770"/>
                <a:gd name="T53" fmla="*/ 3727 h 4931"/>
                <a:gd name="T54" fmla="*/ 4769 w 4770"/>
                <a:gd name="T55" fmla="*/ 2783 h 4931"/>
                <a:gd name="T56" fmla="*/ 4621 w 4770"/>
                <a:gd name="T57" fmla="*/ 2783 h 4931"/>
                <a:gd name="T58" fmla="*/ 4499 w 4770"/>
                <a:gd name="T59" fmla="*/ 2864 h 4931"/>
                <a:gd name="T60" fmla="*/ 4162 w 4770"/>
                <a:gd name="T61" fmla="*/ 2999 h 4931"/>
                <a:gd name="T62" fmla="*/ 3783 w 4770"/>
                <a:gd name="T63" fmla="*/ 2891 h 4931"/>
                <a:gd name="T64" fmla="*/ 3594 w 4770"/>
                <a:gd name="T65" fmla="*/ 2445 h 4931"/>
                <a:gd name="T66" fmla="*/ 3769 w 4770"/>
                <a:gd name="T67" fmla="*/ 2012 h 4931"/>
                <a:gd name="T68" fmla="*/ 4162 w 4770"/>
                <a:gd name="T69" fmla="*/ 1891 h 4931"/>
                <a:gd name="T70" fmla="*/ 4486 w 4770"/>
                <a:gd name="T71" fmla="*/ 2012 h 4931"/>
                <a:gd name="T72" fmla="*/ 4594 w 4770"/>
                <a:gd name="T73" fmla="*/ 2080 h 4931"/>
                <a:gd name="T74" fmla="*/ 4769 w 4770"/>
                <a:gd name="T75" fmla="*/ 2080 h 4931"/>
                <a:gd name="T76" fmla="*/ 4769 w 4770"/>
                <a:gd name="T77" fmla="*/ 1175 h 4931"/>
                <a:gd name="T78" fmla="*/ 1945 w 4770"/>
                <a:gd name="T79" fmla="*/ 1175 h 4931"/>
                <a:gd name="T80" fmla="*/ 1945 w 4770"/>
                <a:gd name="T81"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70" h="4931">
                  <a:moveTo>
                    <a:pt x="1945" y="797"/>
                  </a:moveTo>
                  <a:lnTo>
                    <a:pt x="1945" y="797"/>
                  </a:lnTo>
                  <a:cubicBezTo>
                    <a:pt x="1945" y="689"/>
                    <a:pt x="2013" y="621"/>
                    <a:pt x="2067" y="554"/>
                  </a:cubicBezTo>
                  <a:cubicBezTo>
                    <a:pt x="2108" y="486"/>
                    <a:pt x="2148" y="432"/>
                    <a:pt x="2148" y="351"/>
                  </a:cubicBezTo>
                  <a:cubicBezTo>
                    <a:pt x="2148" y="256"/>
                    <a:pt x="2121" y="162"/>
                    <a:pt x="2081" y="108"/>
                  </a:cubicBezTo>
                  <a:cubicBezTo>
                    <a:pt x="2027" y="40"/>
                    <a:pt x="1945" y="0"/>
                    <a:pt x="1811" y="0"/>
                  </a:cubicBezTo>
                  <a:cubicBezTo>
                    <a:pt x="1662" y="14"/>
                    <a:pt x="1594" y="54"/>
                    <a:pt x="1540" y="108"/>
                  </a:cubicBezTo>
                  <a:cubicBezTo>
                    <a:pt x="1500" y="162"/>
                    <a:pt x="1473" y="256"/>
                    <a:pt x="1473" y="351"/>
                  </a:cubicBezTo>
                  <a:cubicBezTo>
                    <a:pt x="1473" y="432"/>
                    <a:pt x="1514" y="486"/>
                    <a:pt x="1554" y="554"/>
                  </a:cubicBezTo>
                  <a:cubicBezTo>
                    <a:pt x="1608" y="621"/>
                    <a:pt x="1689" y="689"/>
                    <a:pt x="1703" y="797"/>
                  </a:cubicBezTo>
                  <a:cubicBezTo>
                    <a:pt x="1703" y="797"/>
                    <a:pt x="1703" y="797"/>
                    <a:pt x="1703" y="810"/>
                  </a:cubicBezTo>
                  <a:cubicBezTo>
                    <a:pt x="1703" y="1175"/>
                    <a:pt x="1703" y="1175"/>
                    <a:pt x="1703" y="1175"/>
                  </a:cubicBezTo>
                  <a:cubicBezTo>
                    <a:pt x="0" y="1175"/>
                    <a:pt x="0" y="1175"/>
                    <a:pt x="0" y="1175"/>
                  </a:cubicBezTo>
                  <a:cubicBezTo>
                    <a:pt x="730" y="3727"/>
                    <a:pt x="730" y="3727"/>
                    <a:pt x="730" y="3727"/>
                  </a:cubicBezTo>
                  <a:cubicBezTo>
                    <a:pt x="2675" y="3727"/>
                    <a:pt x="2675" y="3727"/>
                    <a:pt x="2675" y="3727"/>
                  </a:cubicBezTo>
                  <a:cubicBezTo>
                    <a:pt x="2675" y="4133"/>
                    <a:pt x="2675" y="4133"/>
                    <a:pt x="2675" y="4133"/>
                  </a:cubicBezTo>
                  <a:lnTo>
                    <a:pt x="2675" y="4133"/>
                  </a:lnTo>
                  <a:cubicBezTo>
                    <a:pt x="2662" y="4241"/>
                    <a:pt x="2594" y="4308"/>
                    <a:pt x="2540" y="4376"/>
                  </a:cubicBezTo>
                  <a:cubicBezTo>
                    <a:pt x="2486" y="4444"/>
                    <a:pt x="2459" y="4498"/>
                    <a:pt x="2459" y="4578"/>
                  </a:cubicBezTo>
                  <a:cubicBezTo>
                    <a:pt x="2459" y="4673"/>
                    <a:pt x="2472" y="4768"/>
                    <a:pt x="2527" y="4822"/>
                  </a:cubicBezTo>
                  <a:cubicBezTo>
                    <a:pt x="2567" y="4876"/>
                    <a:pt x="2648" y="4930"/>
                    <a:pt x="2797" y="4930"/>
                  </a:cubicBezTo>
                  <a:cubicBezTo>
                    <a:pt x="2932" y="4930"/>
                    <a:pt x="3013" y="4889"/>
                    <a:pt x="3054" y="4822"/>
                  </a:cubicBezTo>
                  <a:cubicBezTo>
                    <a:pt x="3108" y="4768"/>
                    <a:pt x="3135" y="4673"/>
                    <a:pt x="3135" y="4578"/>
                  </a:cubicBezTo>
                  <a:cubicBezTo>
                    <a:pt x="3135" y="4498"/>
                    <a:pt x="3094" y="4444"/>
                    <a:pt x="3040" y="4376"/>
                  </a:cubicBezTo>
                  <a:cubicBezTo>
                    <a:pt x="2999" y="4322"/>
                    <a:pt x="2932" y="4254"/>
                    <a:pt x="2932" y="4146"/>
                  </a:cubicBezTo>
                  <a:cubicBezTo>
                    <a:pt x="2932" y="3727"/>
                    <a:pt x="2932" y="3727"/>
                    <a:pt x="2932" y="3727"/>
                  </a:cubicBezTo>
                  <a:cubicBezTo>
                    <a:pt x="4769" y="3727"/>
                    <a:pt x="4769" y="3727"/>
                    <a:pt x="4769" y="3727"/>
                  </a:cubicBezTo>
                  <a:cubicBezTo>
                    <a:pt x="4769" y="2783"/>
                    <a:pt x="4769" y="2783"/>
                    <a:pt x="4769" y="2783"/>
                  </a:cubicBezTo>
                  <a:cubicBezTo>
                    <a:pt x="4621" y="2783"/>
                    <a:pt x="4621" y="2783"/>
                    <a:pt x="4621" y="2783"/>
                  </a:cubicBezTo>
                  <a:cubicBezTo>
                    <a:pt x="4607" y="2783"/>
                    <a:pt x="4580" y="2796"/>
                    <a:pt x="4499" y="2864"/>
                  </a:cubicBezTo>
                  <a:cubicBezTo>
                    <a:pt x="4418" y="2932"/>
                    <a:pt x="4310" y="2999"/>
                    <a:pt x="4162" y="2999"/>
                  </a:cubicBezTo>
                  <a:cubicBezTo>
                    <a:pt x="4026" y="2999"/>
                    <a:pt x="3891" y="2972"/>
                    <a:pt x="3783" y="2891"/>
                  </a:cubicBezTo>
                  <a:cubicBezTo>
                    <a:pt x="3675" y="2796"/>
                    <a:pt x="3594" y="2634"/>
                    <a:pt x="3594" y="2445"/>
                  </a:cubicBezTo>
                  <a:cubicBezTo>
                    <a:pt x="3594" y="2269"/>
                    <a:pt x="3675" y="2094"/>
                    <a:pt x="3769" y="2012"/>
                  </a:cubicBezTo>
                  <a:cubicBezTo>
                    <a:pt x="3891" y="1918"/>
                    <a:pt x="4026" y="1891"/>
                    <a:pt x="4162" y="1891"/>
                  </a:cubicBezTo>
                  <a:cubicBezTo>
                    <a:pt x="4296" y="1891"/>
                    <a:pt x="4418" y="1959"/>
                    <a:pt x="4486" y="2012"/>
                  </a:cubicBezTo>
                  <a:cubicBezTo>
                    <a:pt x="4580" y="2080"/>
                    <a:pt x="4580" y="2080"/>
                    <a:pt x="4594" y="2080"/>
                  </a:cubicBezTo>
                  <a:cubicBezTo>
                    <a:pt x="4769" y="2080"/>
                    <a:pt x="4769" y="2080"/>
                    <a:pt x="4769" y="2080"/>
                  </a:cubicBezTo>
                  <a:cubicBezTo>
                    <a:pt x="4769" y="1175"/>
                    <a:pt x="4769" y="1175"/>
                    <a:pt x="4769" y="1175"/>
                  </a:cubicBezTo>
                  <a:cubicBezTo>
                    <a:pt x="1945" y="1175"/>
                    <a:pt x="1945" y="1175"/>
                    <a:pt x="1945" y="1175"/>
                  </a:cubicBezTo>
                  <a:lnTo>
                    <a:pt x="1945" y="79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
            <p:cNvSpPr>
              <a:spLocks noChangeArrowheads="1"/>
            </p:cNvSpPr>
            <p:nvPr/>
          </p:nvSpPr>
          <p:spPr bwMode="auto">
            <a:xfrm>
              <a:off x="4771840" y="4500564"/>
              <a:ext cx="3589462" cy="2958042"/>
            </a:xfrm>
            <a:custGeom>
              <a:avLst/>
              <a:gdLst>
                <a:gd name="T0" fmla="*/ 3742 w 5985"/>
                <a:gd name="T1" fmla="*/ 797 h 4931"/>
                <a:gd name="T2" fmla="*/ 3742 w 5985"/>
                <a:gd name="T3" fmla="*/ 797 h 4931"/>
                <a:gd name="T4" fmla="*/ 3864 w 5985"/>
                <a:gd name="T5" fmla="*/ 554 h 4931"/>
                <a:gd name="T6" fmla="*/ 3945 w 5985"/>
                <a:gd name="T7" fmla="*/ 351 h 4931"/>
                <a:gd name="T8" fmla="*/ 3878 w 5985"/>
                <a:gd name="T9" fmla="*/ 108 h 4931"/>
                <a:gd name="T10" fmla="*/ 3607 w 5985"/>
                <a:gd name="T11" fmla="*/ 0 h 4931"/>
                <a:gd name="T12" fmla="*/ 3337 w 5985"/>
                <a:gd name="T13" fmla="*/ 108 h 4931"/>
                <a:gd name="T14" fmla="*/ 3270 w 5985"/>
                <a:gd name="T15" fmla="*/ 351 h 4931"/>
                <a:gd name="T16" fmla="*/ 3364 w 5985"/>
                <a:gd name="T17" fmla="*/ 554 h 4931"/>
                <a:gd name="T18" fmla="*/ 3499 w 5985"/>
                <a:gd name="T19" fmla="*/ 797 h 4931"/>
                <a:gd name="T20" fmla="*/ 3499 w 5985"/>
                <a:gd name="T21" fmla="*/ 810 h 4931"/>
                <a:gd name="T22" fmla="*/ 3499 w 5985"/>
                <a:gd name="T23" fmla="*/ 1175 h 4931"/>
                <a:gd name="T24" fmla="*/ 1230 w 5985"/>
                <a:gd name="T25" fmla="*/ 1175 h 4931"/>
                <a:gd name="T26" fmla="*/ 1230 w 5985"/>
                <a:gd name="T27" fmla="*/ 2310 h 4931"/>
                <a:gd name="T28" fmla="*/ 797 w 5985"/>
                <a:gd name="T29" fmla="*/ 2310 h 4931"/>
                <a:gd name="T30" fmla="*/ 554 w 5985"/>
                <a:gd name="T31" fmla="*/ 2188 h 4931"/>
                <a:gd name="T32" fmla="*/ 352 w 5985"/>
                <a:gd name="T33" fmla="*/ 2107 h 4931"/>
                <a:gd name="T34" fmla="*/ 108 w 5985"/>
                <a:gd name="T35" fmla="*/ 2188 h 4931"/>
                <a:gd name="T36" fmla="*/ 0 w 5985"/>
                <a:gd name="T37" fmla="*/ 2445 h 4931"/>
                <a:gd name="T38" fmla="*/ 108 w 5985"/>
                <a:gd name="T39" fmla="*/ 2715 h 4931"/>
                <a:gd name="T40" fmla="*/ 352 w 5985"/>
                <a:gd name="T41" fmla="*/ 2783 h 4931"/>
                <a:gd name="T42" fmla="*/ 554 w 5985"/>
                <a:gd name="T43" fmla="*/ 2702 h 4931"/>
                <a:gd name="T44" fmla="*/ 797 w 5985"/>
                <a:gd name="T45" fmla="*/ 2553 h 4931"/>
                <a:gd name="T46" fmla="*/ 811 w 5985"/>
                <a:gd name="T47" fmla="*/ 2553 h 4931"/>
                <a:gd name="T48" fmla="*/ 1230 w 5985"/>
                <a:gd name="T49" fmla="*/ 2553 h 4931"/>
                <a:gd name="T50" fmla="*/ 1230 w 5985"/>
                <a:gd name="T51" fmla="*/ 3727 h 4931"/>
                <a:gd name="T52" fmla="*/ 2837 w 5985"/>
                <a:gd name="T53" fmla="*/ 3727 h 4931"/>
                <a:gd name="T54" fmla="*/ 2837 w 5985"/>
                <a:gd name="T55" fmla="*/ 4133 h 4931"/>
                <a:gd name="T56" fmla="*/ 2837 w 5985"/>
                <a:gd name="T57" fmla="*/ 4133 h 4931"/>
                <a:gd name="T58" fmla="*/ 2702 w 5985"/>
                <a:gd name="T59" fmla="*/ 4376 h 4931"/>
                <a:gd name="T60" fmla="*/ 2607 w 5985"/>
                <a:gd name="T61" fmla="*/ 4578 h 4931"/>
                <a:gd name="T62" fmla="*/ 2689 w 5985"/>
                <a:gd name="T63" fmla="*/ 4822 h 4931"/>
                <a:gd name="T64" fmla="*/ 2946 w 5985"/>
                <a:gd name="T65" fmla="*/ 4930 h 4931"/>
                <a:gd name="T66" fmla="*/ 3216 w 5985"/>
                <a:gd name="T67" fmla="*/ 4822 h 4931"/>
                <a:gd name="T68" fmla="*/ 3283 w 5985"/>
                <a:gd name="T69" fmla="*/ 4578 h 4931"/>
                <a:gd name="T70" fmla="*/ 3202 w 5985"/>
                <a:gd name="T71" fmla="*/ 4376 h 4931"/>
                <a:gd name="T72" fmla="*/ 3094 w 5985"/>
                <a:gd name="T73" fmla="*/ 4146 h 4931"/>
                <a:gd name="T74" fmla="*/ 3094 w 5985"/>
                <a:gd name="T75" fmla="*/ 3727 h 4931"/>
                <a:gd name="T76" fmla="*/ 5984 w 5985"/>
                <a:gd name="T77" fmla="*/ 3727 h 4931"/>
                <a:gd name="T78" fmla="*/ 5984 w 5985"/>
                <a:gd name="T79" fmla="*/ 2783 h 4931"/>
                <a:gd name="T80" fmla="*/ 5836 w 5985"/>
                <a:gd name="T81" fmla="*/ 2783 h 4931"/>
                <a:gd name="T82" fmla="*/ 5714 w 5985"/>
                <a:gd name="T83" fmla="*/ 2864 h 4931"/>
                <a:gd name="T84" fmla="*/ 5377 w 5985"/>
                <a:gd name="T85" fmla="*/ 2999 h 4931"/>
                <a:gd name="T86" fmla="*/ 4999 w 5985"/>
                <a:gd name="T87" fmla="*/ 2891 h 4931"/>
                <a:gd name="T88" fmla="*/ 4810 w 5985"/>
                <a:gd name="T89" fmla="*/ 2445 h 4931"/>
                <a:gd name="T90" fmla="*/ 4985 w 5985"/>
                <a:gd name="T91" fmla="*/ 2012 h 4931"/>
                <a:gd name="T92" fmla="*/ 5377 w 5985"/>
                <a:gd name="T93" fmla="*/ 1891 h 4931"/>
                <a:gd name="T94" fmla="*/ 5701 w 5985"/>
                <a:gd name="T95" fmla="*/ 2012 h 4931"/>
                <a:gd name="T96" fmla="*/ 5809 w 5985"/>
                <a:gd name="T97" fmla="*/ 2080 h 4931"/>
                <a:gd name="T98" fmla="*/ 5984 w 5985"/>
                <a:gd name="T99" fmla="*/ 2080 h 4931"/>
                <a:gd name="T100" fmla="*/ 5984 w 5985"/>
                <a:gd name="T101" fmla="*/ 1175 h 4931"/>
                <a:gd name="T102" fmla="*/ 3742 w 5985"/>
                <a:gd name="T103" fmla="*/ 1175 h 4931"/>
                <a:gd name="T104" fmla="*/ 3742 w 5985"/>
                <a:gd name="T105"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85" h="4931">
                  <a:moveTo>
                    <a:pt x="3742" y="797"/>
                  </a:moveTo>
                  <a:lnTo>
                    <a:pt x="3742" y="797"/>
                  </a:lnTo>
                  <a:cubicBezTo>
                    <a:pt x="3742" y="689"/>
                    <a:pt x="3810" y="621"/>
                    <a:pt x="3864" y="554"/>
                  </a:cubicBezTo>
                  <a:cubicBezTo>
                    <a:pt x="3904" y="486"/>
                    <a:pt x="3945" y="432"/>
                    <a:pt x="3945" y="351"/>
                  </a:cubicBezTo>
                  <a:cubicBezTo>
                    <a:pt x="3945" y="256"/>
                    <a:pt x="3918" y="162"/>
                    <a:pt x="3878" y="108"/>
                  </a:cubicBezTo>
                  <a:cubicBezTo>
                    <a:pt x="3824" y="40"/>
                    <a:pt x="3756" y="0"/>
                    <a:pt x="3607" y="0"/>
                  </a:cubicBezTo>
                  <a:cubicBezTo>
                    <a:pt x="3472" y="14"/>
                    <a:pt x="3391" y="54"/>
                    <a:pt x="3337" y="108"/>
                  </a:cubicBezTo>
                  <a:cubicBezTo>
                    <a:pt x="3297" y="162"/>
                    <a:pt x="3270" y="256"/>
                    <a:pt x="3270" y="351"/>
                  </a:cubicBezTo>
                  <a:cubicBezTo>
                    <a:pt x="3270" y="432"/>
                    <a:pt x="3310" y="486"/>
                    <a:pt x="3364" y="554"/>
                  </a:cubicBezTo>
                  <a:cubicBezTo>
                    <a:pt x="3418" y="621"/>
                    <a:pt x="3486" y="689"/>
                    <a:pt x="3499" y="797"/>
                  </a:cubicBezTo>
                  <a:cubicBezTo>
                    <a:pt x="3499" y="797"/>
                    <a:pt x="3499" y="797"/>
                    <a:pt x="3499" y="810"/>
                  </a:cubicBezTo>
                  <a:cubicBezTo>
                    <a:pt x="3499" y="1175"/>
                    <a:pt x="3499" y="1175"/>
                    <a:pt x="3499" y="1175"/>
                  </a:cubicBezTo>
                  <a:cubicBezTo>
                    <a:pt x="1230" y="1175"/>
                    <a:pt x="1230" y="1175"/>
                    <a:pt x="1230" y="1175"/>
                  </a:cubicBezTo>
                  <a:cubicBezTo>
                    <a:pt x="1230" y="2310"/>
                    <a:pt x="1230" y="2310"/>
                    <a:pt x="1230" y="2310"/>
                  </a:cubicBezTo>
                  <a:cubicBezTo>
                    <a:pt x="797" y="2310"/>
                    <a:pt x="797" y="2310"/>
                    <a:pt x="797" y="2310"/>
                  </a:cubicBezTo>
                  <a:cubicBezTo>
                    <a:pt x="676" y="2310"/>
                    <a:pt x="608" y="2242"/>
                    <a:pt x="554" y="2188"/>
                  </a:cubicBezTo>
                  <a:cubicBezTo>
                    <a:pt x="486" y="2148"/>
                    <a:pt x="432" y="2107"/>
                    <a:pt x="352" y="2107"/>
                  </a:cubicBezTo>
                  <a:cubicBezTo>
                    <a:pt x="257" y="2107"/>
                    <a:pt x="162" y="2134"/>
                    <a:pt x="108" y="2188"/>
                  </a:cubicBezTo>
                  <a:cubicBezTo>
                    <a:pt x="41" y="2229"/>
                    <a:pt x="0" y="2310"/>
                    <a:pt x="0" y="2445"/>
                  </a:cubicBezTo>
                  <a:cubicBezTo>
                    <a:pt x="0" y="2593"/>
                    <a:pt x="54" y="2661"/>
                    <a:pt x="108" y="2715"/>
                  </a:cubicBezTo>
                  <a:cubicBezTo>
                    <a:pt x="162" y="2756"/>
                    <a:pt x="257" y="2783"/>
                    <a:pt x="352" y="2783"/>
                  </a:cubicBezTo>
                  <a:cubicBezTo>
                    <a:pt x="432" y="2783"/>
                    <a:pt x="486" y="2742"/>
                    <a:pt x="554" y="2702"/>
                  </a:cubicBezTo>
                  <a:cubicBezTo>
                    <a:pt x="622" y="2648"/>
                    <a:pt x="689" y="2567"/>
                    <a:pt x="797" y="2553"/>
                  </a:cubicBezTo>
                  <a:cubicBezTo>
                    <a:pt x="811" y="2553"/>
                    <a:pt x="811" y="2553"/>
                    <a:pt x="811" y="2553"/>
                  </a:cubicBezTo>
                  <a:cubicBezTo>
                    <a:pt x="1230" y="2553"/>
                    <a:pt x="1230" y="2553"/>
                    <a:pt x="1230" y="2553"/>
                  </a:cubicBezTo>
                  <a:cubicBezTo>
                    <a:pt x="1230" y="3727"/>
                    <a:pt x="1230" y="3727"/>
                    <a:pt x="1230" y="3727"/>
                  </a:cubicBezTo>
                  <a:cubicBezTo>
                    <a:pt x="2837" y="3727"/>
                    <a:pt x="2837" y="3727"/>
                    <a:pt x="2837" y="3727"/>
                  </a:cubicBezTo>
                  <a:cubicBezTo>
                    <a:pt x="2837" y="4133"/>
                    <a:pt x="2837" y="4133"/>
                    <a:pt x="2837" y="4133"/>
                  </a:cubicBezTo>
                  <a:lnTo>
                    <a:pt x="2837" y="4133"/>
                  </a:lnTo>
                  <a:cubicBezTo>
                    <a:pt x="2824" y="4241"/>
                    <a:pt x="2756" y="4308"/>
                    <a:pt x="2702" y="4376"/>
                  </a:cubicBezTo>
                  <a:cubicBezTo>
                    <a:pt x="2648" y="4444"/>
                    <a:pt x="2607" y="4498"/>
                    <a:pt x="2607" y="4578"/>
                  </a:cubicBezTo>
                  <a:cubicBezTo>
                    <a:pt x="2607" y="4673"/>
                    <a:pt x="2635" y="4768"/>
                    <a:pt x="2689" y="4822"/>
                  </a:cubicBezTo>
                  <a:cubicBezTo>
                    <a:pt x="2729" y="4876"/>
                    <a:pt x="2810" y="4930"/>
                    <a:pt x="2946" y="4930"/>
                  </a:cubicBezTo>
                  <a:cubicBezTo>
                    <a:pt x="3094" y="4930"/>
                    <a:pt x="3162" y="4889"/>
                    <a:pt x="3216" y="4822"/>
                  </a:cubicBezTo>
                  <a:cubicBezTo>
                    <a:pt x="3256" y="4768"/>
                    <a:pt x="3283" y="4673"/>
                    <a:pt x="3283" y="4578"/>
                  </a:cubicBezTo>
                  <a:cubicBezTo>
                    <a:pt x="3283" y="4498"/>
                    <a:pt x="3256" y="4444"/>
                    <a:pt x="3202" y="4376"/>
                  </a:cubicBezTo>
                  <a:cubicBezTo>
                    <a:pt x="3162" y="4322"/>
                    <a:pt x="3094" y="4254"/>
                    <a:pt x="3094" y="4146"/>
                  </a:cubicBezTo>
                  <a:cubicBezTo>
                    <a:pt x="3094" y="3727"/>
                    <a:pt x="3094" y="3727"/>
                    <a:pt x="3094" y="3727"/>
                  </a:cubicBezTo>
                  <a:cubicBezTo>
                    <a:pt x="5984" y="3727"/>
                    <a:pt x="5984" y="3727"/>
                    <a:pt x="5984" y="3727"/>
                  </a:cubicBezTo>
                  <a:cubicBezTo>
                    <a:pt x="5984" y="2783"/>
                    <a:pt x="5984" y="2783"/>
                    <a:pt x="5984" y="2783"/>
                  </a:cubicBezTo>
                  <a:cubicBezTo>
                    <a:pt x="5836" y="2783"/>
                    <a:pt x="5836" y="2783"/>
                    <a:pt x="5836" y="2783"/>
                  </a:cubicBezTo>
                  <a:cubicBezTo>
                    <a:pt x="5822" y="2783"/>
                    <a:pt x="5795" y="2796"/>
                    <a:pt x="5714" y="2864"/>
                  </a:cubicBezTo>
                  <a:cubicBezTo>
                    <a:pt x="5633" y="2932"/>
                    <a:pt x="5525" y="2999"/>
                    <a:pt x="5377" y="2999"/>
                  </a:cubicBezTo>
                  <a:cubicBezTo>
                    <a:pt x="5242" y="2999"/>
                    <a:pt x="5107" y="2972"/>
                    <a:pt x="4999" y="2891"/>
                  </a:cubicBezTo>
                  <a:cubicBezTo>
                    <a:pt x="4891" y="2796"/>
                    <a:pt x="4810" y="2634"/>
                    <a:pt x="4810" y="2445"/>
                  </a:cubicBezTo>
                  <a:cubicBezTo>
                    <a:pt x="4810" y="2269"/>
                    <a:pt x="4877" y="2094"/>
                    <a:pt x="4985" y="2012"/>
                  </a:cubicBezTo>
                  <a:cubicBezTo>
                    <a:pt x="5107" y="1918"/>
                    <a:pt x="5242" y="1891"/>
                    <a:pt x="5377" y="1891"/>
                  </a:cubicBezTo>
                  <a:cubicBezTo>
                    <a:pt x="5511" y="1891"/>
                    <a:pt x="5633" y="1959"/>
                    <a:pt x="5701" y="2012"/>
                  </a:cubicBezTo>
                  <a:cubicBezTo>
                    <a:pt x="5795" y="2080"/>
                    <a:pt x="5795" y="2080"/>
                    <a:pt x="5809" y="2080"/>
                  </a:cubicBezTo>
                  <a:cubicBezTo>
                    <a:pt x="5984" y="2080"/>
                    <a:pt x="5984" y="2080"/>
                    <a:pt x="5984" y="2080"/>
                  </a:cubicBezTo>
                  <a:cubicBezTo>
                    <a:pt x="5984" y="1175"/>
                    <a:pt x="5984" y="1175"/>
                    <a:pt x="5984" y="1175"/>
                  </a:cubicBezTo>
                  <a:cubicBezTo>
                    <a:pt x="3742" y="1175"/>
                    <a:pt x="3742" y="1175"/>
                    <a:pt x="3742" y="1175"/>
                  </a:cubicBezTo>
                  <a:lnTo>
                    <a:pt x="3742" y="79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7"/>
            <p:cNvSpPr>
              <a:spLocks noChangeArrowheads="1"/>
            </p:cNvSpPr>
            <p:nvPr/>
          </p:nvSpPr>
          <p:spPr bwMode="auto">
            <a:xfrm>
              <a:off x="7787305" y="4500564"/>
              <a:ext cx="3565655" cy="2958042"/>
            </a:xfrm>
            <a:custGeom>
              <a:avLst/>
              <a:gdLst>
                <a:gd name="T0" fmla="*/ 3728 w 5944"/>
                <a:gd name="T1" fmla="*/ 797 h 4931"/>
                <a:gd name="T2" fmla="*/ 3728 w 5944"/>
                <a:gd name="T3" fmla="*/ 797 h 4931"/>
                <a:gd name="T4" fmla="*/ 3836 w 5944"/>
                <a:gd name="T5" fmla="*/ 554 h 4931"/>
                <a:gd name="T6" fmla="*/ 3917 w 5944"/>
                <a:gd name="T7" fmla="*/ 351 h 4931"/>
                <a:gd name="T8" fmla="*/ 3849 w 5944"/>
                <a:gd name="T9" fmla="*/ 108 h 4931"/>
                <a:gd name="T10" fmla="*/ 3593 w 5944"/>
                <a:gd name="T11" fmla="*/ 0 h 4931"/>
                <a:gd name="T12" fmla="*/ 3323 w 5944"/>
                <a:gd name="T13" fmla="*/ 108 h 4931"/>
                <a:gd name="T14" fmla="*/ 3255 w 5944"/>
                <a:gd name="T15" fmla="*/ 351 h 4931"/>
                <a:gd name="T16" fmla="*/ 3336 w 5944"/>
                <a:gd name="T17" fmla="*/ 554 h 4931"/>
                <a:gd name="T18" fmla="*/ 3471 w 5944"/>
                <a:gd name="T19" fmla="*/ 797 h 4931"/>
                <a:gd name="T20" fmla="*/ 3471 w 5944"/>
                <a:gd name="T21" fmla="*/ 810 h 4931"/>
                <a:gd name="T22" fmla="*/ 3471 w 5944"/>
                <a:gd name="T23" fmla="*/ 1175 h 4931"/>
                <a:gd name="T24" fmla="*/ 1228 w 5944"/>
                <a:gd name="T25" fmla="*/ 1175 h 4931"/>
                <a:gd name="T26" fmla="*/ 1228 w 5944"/>
                <a:gd name="T27" fmla="*/ 2310 h 4931"/>
                <a:gd name="T28" fmla="*/ 783 w 5944"/>
                <a:gd name="T29" fmla="*/ 2310 h 4931"/>
                <a:gd name="T30" fmla="*/ 553 w 5944"/>
                <a:gd name="T31" fmla="*/ 2188 h 4931"/>
                <a:gd name="T32" fmla="*/ 351 w 5944"/>
                <a:gd name="T33" fmla="*/ 2107 h 4931"/>
                <a:gd name="T34" fmla="*/ 108 w 5944"/>
                <a:gd name="T35" fmla="*/ 2188 h 4931"/>
                <a:gd name="T36" fmla="*/ 0 w 5944"/>
                <a:gd name="T37" fmla="*/ 2445 h 4931"/>
                <a:gd name="T38" fmla="*/ 108 w 5944"/>
                <a:gd name="T39" fmla="*/ 2715 h 4931"/>
                <a:gd name="T40" fmla="*/ 351 w 5944"/>
                <a:gd name="T41" fmla="*/ 2783 h 4931"/>
                <a:gd name="T42" fmla="*/ 553 w 5944"/>
                <a:gd name="T43" fmla="*/ 2702 h 4931"/>
                <a:gd name="T44" fmla="*/ 796 w 5944"/>
                <a:gd name="T45" fmla="*/ 2553 h 4931"/>
                <a:gd name="T46" fmla="*/ 796 w 5944"/>
                <a:gd name="T47" fmla="*/ 2553 h 4931"/>
                <a:gd name="T48" fmla="*/ 1228 w 5944"/>
                <a:gd name="T49" fmla="*/ 2553 h 4931"/>
                <a:gd name="T50" fmla="*/ 1228 w 5944"/>
                <a:gd name="T51" fmla="*/ 3727 h 4931"/>
                <a:gd name="T52" fmla="*/ 2444 w 5944"/>
                <a:gd name="T53" fmla="*/ 3727 h 4931"/>
                <a:gd name="T54" fmla="*/ 2444 w 5944"/>
                <a:gd name="T55" fmla="*/ 4133 h 4931"/>
                <a:gd name="T56" fmla="*/ 2444 w 5944"/>
                <a:gd name="T57" fmla="*/ 4133 h 4931"/>
                <a:gd name="T58" fmla="*/ 2309 w 5944"/>
                <a:gd name="T59" fmla="*/ 4376 h 4931"/>
                <a:gd name="T60" fmla="*/ 2228 w 5944"/>
                <a:gd name="T61" fmla="*/ 4578 h 4931"/>
                <a:gd name="T62" fmla="*/ 2296 w 5944"/>
                <a:gd name="T63" fmla="*/ 4822 h 4931"/>
                <a:gd name="T64" fmla="*/ 2566 w 5944"/>
                <a:gd name="T65" fmla="*/ 4930 h 4931"/>
                <a:gd name="T66" fmla="*/ 2822 w 5944"/>
                <a:gd name="T67" fmla="*/ 4822 h 4931"/>
                <a:gd name="T68" fmla="*/ 2904 w 5944"/>
                <a:gd name="T69" fmla="*/ 4578 h 4931"/>
                <a:gd name="T70" fmla="*/ 2822 w 5944"/>
                <a:gd name="T71" fmla="*/ 4376 h 4931"/>
                <a:gd name="T72" fmla="*/ 2701 w 5944"/>
                <a:gd name="T73" fmla="*/ 4146 h 4931"/>
                <a:gd name="T74" fmla="*/ 2701 w 5944"/>
                <a:gd name="T75" fmla="*/ 3727 h 4931"/>
                <a:gd name="T76" fmla="*/ 5281 w 5944"/>
                <a:gd name="T77" fmla="*/ 3727 h 4931"/>
                <a:gd name="T78" fmla="*/ 5943 w 5944"/>
                <a:gd name="T79" fmla="*/ 1175 h 4931"/>
                <a:gd name="T80" fmla="*/ 3728 w 5944"/>
                <a:gd name="T81" fmla="*/ 1175 h 4931"/>
                <a:gd name="T82" fmla="*/ 3728 w 5944"/>
                <a:gd name="T83"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944" h="4931">
                  <a:moveTo>
                    <a:pt x="3728" y="797"/>
                  </a:moveTo>
                  <a:lnTo>
                    <a:pt x="3728" y="797"/>
                  </a:lnTo>
                  <a:cubicBezTo>
                    <a:pt x="3728" y="689"/>
                    <a:pt x="3795" y="621"/>
                    <a:pt x="3836" y="554"/>
                  </a:cubicBezTo>
                  <a:cubicBezTo>
                    <a:pt x="3890" y="486"/>
                    <a:pt x="3917" y="432"/>
                    <a:pt x="3917" y="351"/>
                  </a:cubicBezTo>
                  <a:cubicBezTo>
                    <a:pt x="3917" y="256"/>
                    <a:pt x="3903" y="162"/>
                    <a:pt x="3849" y="108"/>
                  </a:cubicBezTo>
                  <a:cubicBezTo>
                    <a:pt x="3809" y="40"/>
                    <a:pt x="3728" y="0"/>
                    <a:pt x="3593" y="0"/>
                  </a:cubicBezTo>
                  <a:cubicBezTo>
                    <a:pt x="3444" y="14"/>
                    <a:pt x="3363" y="54"/>
                    <a:pt x="3323" y="108"/>
                  </a:cubicBezTo>
                  <a:cubicBezTo>
                    <a:pt x="3269" y="162"/>
                    <a:pt x="3255" y="256"/>
                    <a:pt x="3255" y="351"/>
                  </a:cubicBezTo>
                  <a:cubicBezTo>
                    <a:pt x="3255" y="432"/>
                    <a:pt x="3282" y="486"/>
                    <a:pt x="3336" y="554"/>
                  </a:cubicBezTo>
                  <a:cubicBezTo>
                    <a:pt x="3390" y="621"/>
                    <a:pt x="3458" y="689"/>
                    <a:pt x="3471" y="797"/>
                  </a:cubicBezTo>
                  <a:cubicBezTo>
                    <a:pt x="3471" y="797"/>
                    <a:pt x="3471" y="797"/>
                    <a:pt x="3471" y="810"/>
                  </a:cubicBezTo>
                  <a:cubicBezTo>
                    <a:pt x="3471" y="1175"/>
                    <a:pt x="3471" y="1175"/>
                    <a:pt x="3471" y="1175"/>
                  </a:cubicBezTo>
                  <a:cubicBezTo>
                    <a:pt x="1228" y="1175"/>
                    <a:pt x="1228" y="1175"/>
                    <a:pt x="1228" y="1175"/>
                  </a:cubicBezTo>
                  <a:cubicBezTo>
                    <a:pt x="1228" y="2310"/>
                    <a:pt x="1228" y="2310"/>
                    <a:pt x="1228" y="2310"/>
                  </a:cubicBezTo>
                  <a:cubicBezTo>
                    <a:pt x="783" y="2310"/>
                    <a:pt x="783" y="2310"/>
                    <a:pt x="783" y="2310"/>
                  </a:cubicBezTo>
                  <a:cubicBezTo>
                    <a:pt x="675" y="2310"/>
                    <a:pt x="607" y="2242"/>
                    <a:pt x="553" y="2188"/>
                  </a:cubicBezTo>
                  <a:cubicBezTo>
                    <a:pt x="485" y="2148"/>
                    <a:pt x="431" y="2107"/>
                    <a:pt x="351" y="2107"/>
                  </a:cubicBezTo>
                  <a:cubicBezTo>
                    <a:pt x="257" y="2107"/>
                    <a:pt x="162" y="2134"/>
                    <a:pt x="108" y="2188"/>
                  </a:cubicBezTo>
                  <a:cubicBezTo>
                    <a:pt x="41" y="2229"/>
                    <a:pt x="0" y="2310"/>
                    <a:pt x="0" y="2445"/>
                  </a:cubicBezTo>
                  <a:cubicBezTo>
                    <a:pt x="0" y="2593"/>
                    <a:pt x="54" y="2661"/>
                    <a:pt x="108" y="2715"/>
                  </a:cubicBezTo>
                  <a:cubicBezTo>
                    <a:pt x="162" y="2756"/>
                    <a:pt x="257" y="2783"/>
                    <a:pt x="351" y="2783"/>
                  </a:cubicBezTo>
                  <a:cubicBezTo>
                    <a:pt x="431" y="2783"/>
                    <a:pt x="485" y="2742"/>
                    <a:pt x="553" y="2702"/>
                  </a:cubicBezTo>
                  <a:cubicBezTo>
                    <a:pt x="621" y="2648"/>
                    <a:pt x="688" y="2567"/>
                    <a:pt x="796" y="2553"/>
                  </a:cubicBezTo>
                  <a:lnTo>
                    <a:pt x="796" y="2553"/>
                  </a:lnTo>
                  <a:cubicBezTo>
                    <a:pt x="1228" y="2553"/>
                    <a:pt x="1228" y="2553"/>
                    <a:pt x="1228" y="2553"/>
                  </a:cubicBezTo>
                  <a:cubicBezTo>
                    <a:pt x="1228" y="3727"/>
                    <a:pt x="1228" y="3727"/>
                    <a:pt x="1228" y="3727"/>
                  </a:cubicBezTo>
                  <a:cubicBezTo>
                    <a:pt x="2444" y="3727"/>
                    <a:pt x="2444" y="3727"/>
                    <a:pt x="2444" y="3727"/>
                  </a:cubicBezTo>
                  <a:cubicBezTo>
                    <a:pt x="2444" y="4133"/>
                    <a:pt x="2444" y="4133"/>
                    <a:pt x="2444" y="4133"/>
                  </a:cubicBezTo>
                  <a:lnTo>
                    <a:pt x="2444" y="4133"/>
                  </a:lnTo>
                  <a:cubicBezTo>
                    <a:pt x="2444" y="4241"/>
                    <a:pt x="2363" y="4308"/>
                    <a:pt x="2309" y="4376"/>
                  </a:cubicBezTo>
                  <a:cubicBezTo>
                    <a:pt x="2269" y="4444"/>
                    <a:pt x="2228" y="4498"/>
                    <a:pt x="2228" y="4578"/>
                  </a:cubicBezTo>
                  <a:cubicBezTo>
                    <a:pt x="2228" y="4673"/>
                    <a:pt x="2241" y="4768"/>
                    <a:pt x="2296" y="4822"/>
                  </a:cubicBezTo>
                  <a:cubicBezTo>
                    <a:pt x="2350" y="4876"/>
                    <a:pt x="2417" y="4930"/>
                    <a:pt x="2566" y="4930"/>
                  </a:cubicBezTo>
                  <a:cubicBezTo>
                    <a:pt x="2701" y="4930"/>
                    <a:pt x="2782" y="4889"/>
                    <a:pt x="2822" y="4822"/>
                  </a:cubicBezTo>
                  <a:cubicBezTo>
                    <a:pt x="2876" y="4768"/>
                    <a:pt x="2904" y="4673"/>
                    <a:pt x="2904" y="4578"/>
                  </a:cubicBezTo>
                  <a:cubicBezTo>
                    <a:pt x="2904" y="4498"/>
                    <a:pt x="2863" y="4444"/>
                    <a:pt x="2822" y="4376"/>
                  </a:cubicBezTo>
                  <a:cubicBezTo>
                    <a:pt x="2768" y="4322"/>
                    <a:pt x="2701" y="4254"/>
                    <a:pt x="2701" y="4146"/>
                  </a:cubicBezTo>
                  <a:cubicBezTo>
                    <a:pt x="2701" y="3727"/>
                    <a:pt x="2701" y="3727"/>
                    <a:pt x="2701" y="3727"/>
                  </a:cubicBezTo>
                  <a:cubicBezTo>
                    <a:pt x="5281" y="3727"/>
                    <a:pt x="5281" y="3727"/>
                    <a:pt x="5281" y="3727"/>
                  </a:cubicBezTo>
                  <a:cubicBezTo>
                    <a:pt x="5943" y="1175"/>
                    <a:pt x="5943" y="1175"/>
                    <a:pt x="5943" y="1175"/>
                  </a:cubicBezTo>
                  <a:cubicBezTo>
                    <a:pt x="3728" y="1175"/>
                    <a:pt x="3728" y="1175"/>
                    <a:pt x="3728" y="1175"/>
                  </a:cubicBezTo>
                  <a:lnTo>
                    <a:pt x="3728" y="79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8"/>
            <p:cNvSpPr>
              <a:spLocks noChangeArrowheads="1"/>
            </p:cNvSpPr>
            <p:nvPr/>
          </p:nvSpPr>
          <p:spPr bwMode="auto">
            <a:xfrm>
              <a:off x="2973143" y="6892397"/>
              <a:ext cx="2375340" cy="1460500"/>
            </a:xfrm>
            <a:custGeom>
              <a:avLst/>
              <a:gdLst>
                <a:gd name="T0" fmla="*/ 2337 w 3959"/>
                <a:gd name="T1" fmla="*/ 162 h 2433"/>
                <a:gd name="T2" fmla="*/ 2337 w 3959"/>
                <a:gd name="T3" fmla="*/ 162 h 2433"/>
                <a:gd name="T4" fmla="*/ 2418 w 3959"/>
                <a:gd name="T5" fmla="*/ 270 h 2433"/>
                <a:gd name="T6" fmla="*/ 2540 w 3959"/>
                <a:gd name="T7" fmla="*/ 594 h 2433"/>
                <a:gd name="T8" fmla="*/ 2418 w 3959"/>
                <a:gd name="T9" fmla="*/ 986 h 2433"/>
                <a:gd name="T10" fmla="*/ 1972 w 3959"/>
                <a:gd name="T11" fmla="*/ 1162 h 2433"/>
                <a:gd name="T12" fmla="*/ 1540 w 3959"/>
                <a:gd name="T13" fmla="*/ 986 h 2433"/>
                <a:gd name="T14" fmla="*/ 1419 w 3959"/>
                <a:gd name="T15" fmla="*/ 594 h 2433"/>
                <a:gd name="T16" fmla="*/ 1553 w 3959"/>
                <a:gd name="T17" fmla="*/ 257 h 2433"/>
                <a:gd name="T18" fmla="*/ 1648 w 3959"/>
                <a:gd name="T19" fmla="*/ 135 h 2433"/>
                <a:gd name="T20" fmla="*/ 1648 w 3959"/>
                <a:gd name="T21" fmla="*/ 0 h 2433"/>
                <a:gd name="T22" fmla="*/ 0 w 3959"/>
                <a:gd name="T23" fmla="*/ 0 h 2433"/>
                <a:gd name="T24" fmla="*/ 513 w 3959"/>
                <a:gd name="T25" fmla="*/ 1811 h 2433"/>
                <a:gd name="T26" fmla="*/ 729 w 3959"/>
                <a:gd name="T27" fmla="*/ 2148 h 2433"/>
                <a:gd name="T28" fmla="*/ 729 w 3959"/>
                <a:gd name="T29" fmla="*/ 2148 h 2433"/>
                <a:gd name="T30" fmla="*/ 1297 w 3959"/>
                <a:gd name="T31" fmla="*/ 2432 h 2433"/>
                <a:gd name="T32" fmla="*/ 3958 w 3959"/>
                <a:gd name="T33" fmla="*/ 2432 h 2433"/>
                <a:gd name="T34" fmla="*/ 3958 w 3959"/>
                <a:gd name="T35" fmla="*/ 1554 h 2433"/>
                <a:gd name="T36" fmla="*/ 3810 w 3959"/>
                <a:gd name="T37" fmla="*/ 1554 h 2433"/>
                <a:gd name="T38" fmla="*/ 3688 w 3959"/>
                <a:gd name="T39" fmla="*/ 1635 h 2433"/>
                <a:gd name="T40" fmla="*/ 3351 w 3959"/>
                <a:gd name="T41" fmla="*/ 1770 h 2433"/>
                <a:gd name="T42" fmla="*/ 2972 w 3959"/>
                <a:gd name="T43" fmla="*/ 1648 h 2433"/>
                <a:gd name="T44" fmla="*/ 2783 w 3959"/>
                <a:gd name="T45" fmla="*/ 1216 h 2433"/>
                <a:gd name="T46" fmla="*/ 2958 w 3959"/>
                <a:gd name="T47" fmla="*/ 784 h 2433"/>
                <a:gd name="T48" fmla="*/ 3351 w 3959"/>
                <a:gd name="T49" fmla="*/ 662 h 2433"/>
                <a:gd name="T50" fmla="*/ 3675 w 3959"/>
                <a:gd name="T51" fmla="*/ 784 h 2433"/>
                <a:gd name="T52" fmla="*/ 3783 w 3959"/>
                <a:gd name="T53" fmla="*/ 851 h 2433"/>
                <a:gd name="T54" fmla="*/ 3958 w 3959"/>
                <a:gd name="T55" fmla="*/ 851 h 2433"/>
                <a:gd name="T56" fmla="*/ 3958 w 3959"/>
                <a:gd name="T57" fmla="*/ 0 h 2433"/>
                <a:gd name="T58" fmla="*/ 2337 w 3959"/>
                <a:gd name="T59" fmla="*/ 0 h 2433"/>
                <a:gd name="T60" fmla="*/ 2337 w 3959"/>
                <a:gd name="T61" fmla="*/ 162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59" h="2433">
                  <a:moveTo>
                    <a:pt x="2337" y="162"/>
                  </a:moveTo>
                  <a:lnTo>
                    <a:pt x="2337" y="162"/>
                  </a:lnTo>
                  <a:cubicBezTo>
                    <a:pt x="2337" y="176"/>
                    <a:pt x="2351" y="176"/>
                    <a:pt x="2418" y="270"/>
                  </a:cubicBezTo>
                  <a:cubicBezTo>
                    <a:pt x="2472" y="338"/>
                    <a:pt x="2540" y="460"/>
                    <a:pt x="2540" y="594"/>
                  </a:cubicBezTo>
                  <a:cubicBezTo>
                    <a:pt x="2540" y="730"/>
                    <a:pt x="2513" y="865"/>
                    <a:pt x="2418" y="986"/>
                  </a:cubicBezTo>
                  <a:cubicBezTo>
                    <a:pt x="2337" y="1094"/>
                    <a:pt x="2162" y="1162"/>
                    <a:pt x="1972" y="1162"/>
                  </a:cubicBezTo>
                  <a:cubicBezTo>
                    <a:pt x="1797" y="1162"/>
                    <a:pt x="1635" y="1081"/>
                    <a:pt x="1540" y="986"/>
                  </a:cubicBezTo>
                  <a:cubicBezTo>
                    <a:pt x="1445" y="865"/>
                    <a:pt x="1419" y="730"/>
                    <a:pt x="1419" y="594"/>
                  </a:cubicBezTo>
                  <a:cubicBezTo>
                    <a:pt x="1419" y="446"/>
                    <a:pt x="1499" y="338"/>
                    <a:pt x="1553" y="257"/>
                  </a:cubicBezTo>
                  <a:cubicBezTo>
                    <a:pt x="1621" y="176"/>
                    <a:pt x="1648" y="149"/>
                    <a:pt x="1648" y="135"/>
                  </a:cubicBezTo>
                  <a:cubicBezTo>
                    <a:pt x="1648" y="0"/>
                    <a:pt x="1648" y="0"/>
                    <a:pt x="1648" y="0"/>
                  </a:cubicBezTo>
                  <a:cubicBezTo>
                    <a:pt x="0" y="0"/>
                    <a:pt x="0" y="0"/>
                    <a:pt x="0" y="0"/>
                  </a:cubicBezTo>
                  <a:cubicBezTo>
                    <a:pt x="513" y="1811"/>
                    <a:pt x="513" y="1811"/>
                    <a:pt x="513" y="1811"/>
                  </a:cubicBezTo>
                  <a:cubicBezTo>
                    <a:pt x="554" y="1932"/>
                    <a:pt x="621" y="2053"/>
                    <a:pt x="729" y="2148"/>
                  </a:cubicBezTo>
                  <a:lnTo>
                    <a:pt x="729" y="2148"/>
                  </a:lnTo>
                  <a:cubicBezTo>
                    <a:pt x="865" y="2324"/>
                    <a:pt x="1081" y="2432"/>
                    <a:pt x="1297" y="2432"/>
                  </a:cubicBezTo>
                  <a:cubicBezTo>
                    <a:pt x="3958" y="2432"/>
                    <a:pt x="3958" y="2432"/>
                    <a:pt x="3958" y="2432"/>
                  </a:cubicBezTo>
                  <a:cubicBezTo>
                    <a:pt x="3958" y="1554"/>
                    <a:pt x="3958" y="1554"/>
                    <a:pt x="3958" y="1554"/>
                  </a:cubicBezTo>
                  <a:cubicBezTo>
                    <a:pt x="3810" y="1554"/>
                    <a:pt x="3810" y="1554"/>
                    <a:pt x="3810" y="1554"/>
                  </a:cubicBezTo>
                  <a:cubicBezTo>
                    <a:pt x="3796" y="1554"/>
                    <a:pt x="3769" y="1567"/>
                    <a:pt x="3688" y="1635"/>
                  </a:cubicBezTo>
                  <a:cubicBezTo>
                    <a:pt x="3607" y="1702"/>
                    <a:pt x="3499" y="1770"/>
                    <a:pt x="3351" y="1770"/>
                  </a:cubicBezTo>
                  <a:cubicBezTo>
                    <a:pt x="3215" y="1770"/>
                    <a:pt x="3080" y="1743"/>
                    <a:pt x="2972" y="1648"/>
                  </a:cubicBezTo>
                  <a:cubicBezTo>
                    <a:pt x="2864" y="1567"/>
                    <a:pt x="2783" y="1405"/>
                    <a:pt x="2783" y="1216"/>
                  </a:cubicBezTo>
                  <a:cubicBezTo>
                    <a:pt x="2783" y="1040"/>
                    <a:pt x="2864" y="865"/>
                    <a:pt x="2958" y="784"/>
                  </a:cubicBezTo>
                  <a:cubicBezTo>
                    <a:pt x="3080" y="689"/>
                    <a:pt x="3215" y="662"/>
                    <a:pt x="3351" y="662"/>
                  </a:cubicBezTo>
                  <a:cubicBezTo>
                    <a:pt x="3485" y="662"/>
                    <a:pt x="3607" y="730"/>
                    <a:pt x="3675" y="784"/>
                  </a:cubicBezTo>
                  <a:cubicBezTo>
                    <a:pt x="3769" y="851"/>
                    <a:pt x="3769" y="851"/>
                    <a:pt x="3783" y="851"/>
                  </a:cubicBezTo>
                  <a:cubicBezTo>
                    <a:pt x="3958" y="851"/>
                    <a:pt x="3958" y="851"/>
                    <a:pt x="3958" y="851"/>
                  </a:cubicBezTo>
                  <a:cubicBezTo>
                    <a:pt x="3958" y="0"/>
                    <a:pt x="3958" y="0"/>
                    <a:pt x="3958" y="0"/>
                  </a:cubicBezTo>
                  <a:cubicBezTo>
                    <a:pt x="2337" y="0"/>
                    <a:pt x="2337" y="0"/>
                    <a:pt x="2337" y="0"/>
                  </a:cubicBezTo>
                  <a:lnTo>
                    <a:pt x="2337" y="162"/>
                  </a:ln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Freeform 9"/>
            <p:cNvSpPr>
              <a:spLocks noChangeArrowheads="1"/>
            </p:cNvSpPr>
            <p:nvPr/>
          </p:nvSpPr>
          <p:spPr bwMode="auto">
            <a:xfrm>
              <a:off x="3597397" y="9599084"/>
              <a:ext cx="706254" cy="664105"/>
            </a:xfrm>
            <a:custGeom>
              <a:avLst/>
              <a:gdLst>
                <a:gd name="T0" fmla="*/ 608 w 1176"/>
                <a:gd name="T1" fmla="*/ 351 h 1109"/>
                <a:gd name="T2" fmla="*/ 608 w 1176"/>
                <a:gd name="T3" fmla="*/ 351 h 1109"/>
                <a:gd name="T4" fmla="*/ 365 w 1176"/>
                <a:gd name="T5" fmla="*/ 419 h 1109"/>
                <a:gd name="T6" fmla="*/ 149 w 1176"/>
                <a:gd name="T7" fmla="*/ 487 h 1109"/>
                <a:gd name="T8" fmla="*/ 14 w 1176"/>
                <a:gd name="T9" fmla="*/ 703 h 1109"/>
                <a:gd name="T10" fmla="*/ 122 w 1176"/>
                <a:gd name="T11" fmla="*/ 973 h 1109"/>
                <a:gd name="T12" fmla="*/ 379 w 1176"/>
                <a:gd name="T13" fmla="*/ 1108 h 1109"/>
                <a:gd name="T14" fmla="*/ 595 w 1176"/>
                <a:gd name="T15" fmla="*/ 1000 h 1109"/>
                <a:gd name="T16" fmla="*/ 689 w 1176"/>
                <a:gd name="T17" fmla="*/ 797 h 1109"/>
                <a:gd name="T18" fmla="*/ 784 w 1176"/>
                <a:gd name="T19" fmla="*/ 527 h 1109"/>
                <a:gd name="T20" fmla="*/ 797 w 1176"/>
                <a:gd name="T21" fmla="*/ 527 h 1109"/>
                <a:gd name="T22" fmla="*/ 1175 w 1176"/>
                <a:gd name="T23" fmla="*/ 189 h 1109"/>
                <a:gd name="T24" fmla="*/ 1014 w 1176"/>
                <a:gd name="T25" fmla="*/ 0 h 1109"/>
                <a:gd name="T26" fmla="*/ 608 w 1176"/>
                <a:gd name="T27" fmla="*/ 351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6" h="1109">
                  <a:moveTo>
                    <a:pt x="608" y="351"/>
                  </a:moveTo>
                  <a:lnTo>
                    <a:pt x="608" y="351"/>
                  </a:lnTo>
                  <a:cubicBezTo>
                    <a:pt x="527" y="419"/>
                    <a:pt x="433" y="406"/>
                    <a:pt x="365" y="419"/>
                  </a:cubicBezTo>
                  <a:cubicBezTo>
                    <a:pt x="284" y="433"/>
                    <a:pt x="216" y="433"/>
                    <a:pt x="149" y="487"/>
                  </a:cubicBezTo>
                  <a:cubicBezTo>
                    <a:pt x="81" y="554"/>
                    <a:pt x="27" y="622"/>
                    <a:pt x="14" y="703"/>
                  </a:cubicBezTo>
                  <a:cubicBezTo>
                    <a:pt x="0" y="784"/>
                    <a:pt x="27" y="865"/>
                    <a:pt x="122" y="973"/>
                  </a:cubicBezTo>
                  <a:cubicBezTo>
                    <a:pt x="216" y="1081"/>
                    <a:pt x="297" y="1108"/>
                    <a:pt x="379" y="1108"/>
                  </a:cubicBezTo>
                  <a:cubicBezTo>
                    <a:pt x="446" y="1095"/>
                    <a:pt x="527" y="1054"/>
                    <a:pt x="595" y="1000"/>
                  </a:cubicBezTo>
                  <a:cubicBezTo>
                    <a:pt x="662" y="946"/>
                    <a:pt x="676" y="878"/>
                    <a:pt x="689" y="797"/>
                  </a:cubicBezTo>
                  <a:cubicBezTo>
                    <a:pt x="703" y="716"/>
                    <a:pt x="703" y="608"/>
                    <a:pt x="784" y="527"/>
                  </a:cubicBezTo>
                  <a:cubicBezTo>
                    <a:pt x="784" y="527"/>
                    <a:pt x="784" y="527"/>
                    <a:pt x="797" y="527"/>
                  </a:cubicBezTo>
                  <a:cubicBezTo>
                    <a:pt x="1175" y="189"/>
                    <a:pt x="1175" y="189"/>
                    <a:pt x="1175" y="189"/>
                  </a:cubicBezTo>
                  <a:cubicBezTo>
                    <a:pt x="1014" y="0"/>
                    <a:pt x="1014" y="0"/>
                    <a:pt x="1014" y="0"/>
                  </a:cubicBezTo>
                  <a:lnTo>
                    <a:pt x="608" y="351"/>
                  </a:lnTo>
                </a:path>
              </a:pathLst>
            </a:custGeom>
            <a:solidFill>
              <a:schemeClr val="bg1">
                <a:lumMod val="7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0"/>
            <p:cNvSpPr>
              <a:spLocks noChangeArrowheads="1"/>
            </p:cNvSpPr>
            <p:nvPr/>
          </p:nvSpPr>
          <p:spPr bwMode="auto">
            <a:xfrm>
              <a:off x="4771841" y="6892397"/>
              <a:ext cx="3541849" cy="1460500"/>
            </a:xfrm>
            <a:custGeom>
              <a:avLst/>
              <a:gdLst>
                <a:gd name="T0" fmla="*/ 5795 w 5904"/>
                <a:gd name="T1" fmla="*/ 946 h 2433"/>
                <a:gd name="T2" fmla="*/ 5795 w 5904"/>
                <a:gd name="T3" fmla="*/ 946 h 2433"/>
                <a:gd name="T4" fmla="*/ 5552 w 5904"/>
                <a:gd name="T5" fmla="*/ 878 h 2433"/>
                <a:gd name="T6" fmla="*/ 5350 w 5904"/>
                <a:gd name="T7" fmla="*/ 959 h 2433"/>
                <a:gd name="T8" fmla="*/ 5107 w 5904"/>
                <a:gd name="T9" fmla="*/ 1081 h 2433"/>
                <a:gd name="T10" fmla="*/ 4675 w 5904"/>
                <a:gd name="T11" fmla="*/ 1081 h 2433"/>
                <a:gd name="T12" fmla="*/ 4675 w 5904"/>
                <a:gd name="T13" fmla="*/ 0 h 2433"/>
                <a:gd name="T14" fmla="*/ 3310 w 5904"/>
                <a:gd name="T15" fmla="*/ 0 h 2433"/>
                <a:gd name="T16" fmla="*/ 3310 w 5904"/>
                <a:gd name="T17" fmla="*/ 162 h 2433"/>
                <a:gd name="T18" fmla="*/ 3378 w 5904"/>
                <a:gd name="T19" fmla="*/ 270 h 2433"/>
                <a:gd name="T20" fmla="*/ 3499 w 5904"/>
                <a:gd name="T21" fmla="*/ 594 h 2433"/>
                <a:gd name="T22" fmla="*/ 3391 w 5904"/>
                <a:gd name="T23" fmla="*/ 986 h 2433"/>
                <a:gd name="T24" fmla="*/ 2946 w 5904"/>
                <a:gd name="T25" fmla="*/ 1162 h 2433"/>
                <a:gd name="T26" fmla="*/ 2513 w 5904"/>
                <a:gd name="T27" fmla="*/ 986 h 2433"/>
                <a:gd name="T28" fmla="*/ 2391 w 5904"/>
                <a:gd name="T29" fmla="*/ 594 h 2433"/>
                <a:gd name="T30" fmla="*/ 2527 w 5904"/>
                <a:gd name="T31" fmla="*/ 257 h 2433"/>
                <a:gd name="T32" fmla="*/ 2621 w 5904"/>
                <a:gd name="T33" fmla="*/ 135 h 2433"/>
                <a:gd name="T34" fmla="*/ 2621 w 5904"/>
                <a:gd name="T35" fmla="*/ 0 h 2433"/>
                <a:gd name="T36" fmla="*/ 1230 w 5904"/>
                <a:gd name="T37" fmla="*/ 0 h 2433"/>
                <a:gd name="T38" fmla="*/ 1230 w 5904"/>
                <a:gd name="T39" fmla="*/ 1081 h 2433"/>
                <a:gd name="T40" fmla="*/ 784 w 5904"/>
                <a:gd name="T41" fmla="*/ 1081 h 2433"/>
                <a:gd name="T42" fmla="*/ 554 w 5904"/>
                <a:gd name="T43" fmla="*/ 959 h 2433"/>
                <a:gd name="T44" fmla="*/ 352 w 5904"/>
                <a:gd name="T45" fmla="*/ 878 h 2433"/>
                <a:gd name="T46" fmla="*/ 108 w 5904"/>
                <a:gd name="T47" fmla="*/ 946 h 2433"/>
                <a:gd name="T48" fmla="*/ 0 w 5904"/>
                <a:gd name="T49" fmla="*/ 1216 h 2433"/>
                <a:gd name="T50" fmla="*/ 108 w 5904"/>
                <a:gd name="T51" fmla="*/ 1486 h 2433"/>
                <a:gd name="T52" fmla="*/ 352 w 5904"/>
                <a:gd name="T53" fmla="*/ 1554 h 2433"/>
                <a:gd name="T54" fmla="*/ 554 w 5904"/>
                <a:gd name="T55" fmla="*/ 1472 h 2433"/>
                <a:gd name="T56" fmla="*/ 797 w 5904"/>
                <a:gd name="T57" fmla="*/ 1324 h 2433"/>
                <a:gd name="T58" fmla="*/ 797 w 5904"/>
                <a:gd name="T59" fmla="*/ 1324 h 2433"/>
                <a:gd name="T60" fmla="*/ 1230 w 5904"/>
                <a:gd name="T61" fmla="*/ 1324 h 2433"/>
                <a:gd name="T62" fmla="*/ 1230 w 5904"/>
                <a:gd name="T63" fmla="*/ 2432 h 2433"/>
                <a:gd name="T64" fmla="*/ 4675 w 5904"/>
                <a:gd name="T65" fmla="*/ 2432 h 2433"/>
                <a:gd name="T66" fmla="*/ 4675 w 5904"/>
                <a:gd name="T67" fmla="*/ 1324 h 2433"/>
                <a:gd name="T68" fmla="*/ 5093 w 5904"/>
                <a:gd name="T69" fmla="*/ 1324 h 2433"/>
                <a:gd name="T70" fmla="*/ 5107 w 5904"/>
                <a:gd name="T71" fmla="*/ 1324 h 2433"/>
                <a:gd name="T72" fmla="*/ 5350 w 5904"/>
                <a:gd name="T73" fmla="*/ 1472 h 2433"/>
                <a:gd name="T74" fmla="*/ 5552 w 5904"/>
                <a:gd name="T75" fmla="*/ 1554 h 2433"/>
                <a:gd name="T76" fmla="*/ 5795 w 5904"/>
                <a:gd name="T77" fmla="*/ 1486 h 2433"/>
                <a:gd name="T78" fmla="*/ 5890 w 5904"/>
                <a:gd name="T79" fmla="*/ 1216 h 2433"/>
                <a:gd name="T80" fmla="*/ 5795 w 5904"/>
                <a:gd name="T81" fmla="*/ 946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04" h="2433">
                  <a:moveTo>
                    <a:pt x="5795" y="946"/>
                  </a:moveTo>
                  <a:lnTo>
                    <a:pt x="5795" y="946"/>
                  </a:lnTo>
                  <a:cubicBezTo>
                    <a:pt x="5741" y="905"/>
                    <a:pt x="5647" y="878"/>
                    <a:pt x="5552" y="878"/>
                  </a:cubicBezTo>
                  <a:cubicBezTo>
                    <a:pt x="5471" y="878"/>
                    <a:pt x="5417" y="919"/>
                    <a:pt x="5350" y="959"/>
                  </a:cubicBezTo>
                  <a:cubicBezTo>
                    <a:pt x="5283" y="1013"/>
                    <a:pt x="5215" y="1081"/>
                    <a:pt x="5107" y="1081"/>
                  </a:cubicBezTo>
                  <a:cubicBezTo>
                    <a:pt x="4675" y="1081"/>
                    <a:pt x="4675" y="1081"/>
                    <a:pt x="4675" y="1081"/>
                  </a:cubicBezTo>
                  <a:cubicBezTo>
                    <a:pt x="4675" y="0"/>
                    <a:pt x="4675" y="0"/>
                    <a:pt x="4675" y="0"/>
                  </a:cubicBezTo>
                  <a:cubicBezTo>
                    <a:pt x="3310" y="0"/>
                    <a:pt x="3310" y="0"/>
                    <a:pt x="3310" y="0"/>
                  </a:cubicBezTo>
                  <a:cubicBezTo>
                    <a:pt x="3310" y="162"/>
                    <a:pt x="3310" y="162"/>
                    <a:pt x="3310" y="162"/>
                  </a:cubicBezTo>
                  <a:cubicBezTo>
                    <a:pt x="3310" y="176"/>
                    <a:pt x="3324" y="176"/>
                    <a:pt x="3378" y="270"/>
                  </a:cubicBezTo>
                  <a:cubicBezTo>
                    <a:pt x="3432" y="338"/>
                    <a:pt x="3499" y="460"/>
                    <a:pt x="3499" y="594"/>
                  </a:cubicBezTo>
                  <a:cubicBezTo>
                    <a:pt x="3499" y="730"/>
                    <a:pt x="3486" y="865"/>
                    <a:pt x="3391" y="986"/>
                  </a:cubicBezTo>
                  <a:cubicBezTo>
                    <a:pt x="3297" y="1094"/>
                    <a:pt x="3134" y="1162"/>
                    <a:pt x="2946" y="1162"/>
                  </a:cubicBezTo>
                  <a:cubicBezTo>
                    <a:pt x="2756" y="1162"/>
                    <a:pt x="2594" y="1081"/>
                    <a:pt x="2513" y="986"/>
                  </a:cubicBezTo>
                  <a:cubicBezTo>
                    <a:pt x="2419" y="865"/>
                    <a:pt x="2391" y="730"/>
                    <a:pt x="2391" y="594"/>
                  </a:cubicBezTo>
                  <a:cubicBezTo>
                    <a:pt x="2391" y="446"/>
                    <a:pt x="2473" y="338"/>
                    <a:pt x="2527" y="257"/>
                  </a:cubicBezTo>
                  <a:cubicBezTo>
                    <a:pt x="2594" y="176"/>
                    <a:pt x="2607" y="149"/>
                    <a:pt x="2621" y="135"/>
                  </a:cubicBezTo>
                  <a:cubicBezTo>
                    <a:pt x="2621" y="0"/>
                    <a:pt x="2621" y="0"/>
                    <a:pt x="2621" y="0"/>
                  </a:cubicBezTo>
                  <a:cubicBezTo>
                    <a:pt x="1230" y="0"/>
                    <a:pt x="1230" y="0"/>
                    <a:pt x="1230" y="0"/>
                  </a:cubicBezTo>
                  <a:cubicBezTo>
                    <a:pt x="1230" y="1081"/>
                    <a:pt x="1230" y="1081"/>
                    <a:pt x="1230" y="1081"/>
                  </a:cubicBezTo>
                  <a:cubicBezTo>
                    <a:pt x="784" y="1081"/>
                    <a:pt x="784" y="1081"/>
                    <a:pt x="784" y="1081"/>
                  </a:cubicBezTo>
                  <a:cubicBezTo>
                    <a:pt x="676" y="1081"/>
                    <a:pt x="608" y="1013"/>
                    <a:pt x="554" y="959"/>
                  </a:cubicBezTo>
                  <a:cubicBezTo>
                    <a:pt x="486" y="919"/>
                    <a:pt x="419" y="878"/>
                    <a:pt x="352" y="878"/>
                  </a:cubicBezTo>
                  <a:cubicBezTo>
                    <a:pt x="257" y="878"/>
                    <a:pt x="162" y="905"/>
                    <a:pt x="108" y="946"/>
                  </a:cubicBezTo>
                  <a:cubicBezTo>
                    <a:pt x="41" y="1000"/>
                    <a:pt x="0" y="1081"/>
                    <a:pt x="0" y="1216"/>
                  </a:cubicBezTo>
                  <a:cubicBezTo>
                    <a:pt x="0" y="1364"/>
                    <a:pt x="54" y="1432"/>
                    <a:pt x="108" y="1486"/>
                  </a:cubicBezTo>
                  <a:cubicBezTo>
                    <a:pt x="162" y="1527"/>
                    <a:pt x="244" y="1554"/>
                    <a:pt x="352" y="1554"/>
                  </a:cubicBezTo>
                  <a:cubicBezTo>
                    <a:pt x="432" y="1554"/>
                    <a:pt x="486" y="1513"/>
                    <a:pt x="554" y="1472"/>
                  </a:cubicBezTo>
                  <a:cubicBezTo>
                    <a:pt x="622" y="1418"/>
                    <a:pt x="689" y="1338"/>
                    <a:pt x="797" y="1324"/>
                  </a:cubicBezTo>
                  <a:lnTo>
                    <a:pt x="797" y="1324"/>
                  </a:lnTo>
                  <a:cubicBezTo>
                    <a:pt x="1230" y="1324"/>
                    <a:pt x="1230" y="1324"/>
                    <a:pt x="1230" y="1324"/>
                  </a:cubicBezTo>
                  <a:cubicBezTo>
                    <a:pt x="1230" y="2432"/>
                    <a:pt x="1230" y="2432"/>
                    <a:pt x="1230" y="2432"/>
                  </a:cubicBezTo>
                  <a:cubicBezTo>
                    <a:pt x="4675" y="2432"/>
                    <a:pt x="4675" y="2432"/>
                    <a:pt x="4675" y="2432"/>
                  </a:cubicBezTo>
                  <a:cubicBezTo>
                    <a:pt x="4675" y="1324"/>
                    <a:pt x="4675" y="1324"/>
                    <a:pt x="4675" y="1324"/>
                  </a:cubicBezTo>
                  <a:cubicBezTo>
                    <a:pt x="5093" y="1324"/>
                    <a:pt x="5093" y="1324"/>
                    <a:pt x="5093" y="1324"/>
                  </a:cubicBezTo>
                  <a:cubicBezTo>
                    <a:pt x="5107" y="1324"/>
                    <a:pt x="5107" y="1324"/>
                    <a:pt x="5107" y="1324"/>
                  </a:cubicBezTo>
                  <a:cubicBezTo>
                    <a:pt x="5215" y="1338"/>
                    <a:pt x="5283" y="1418"/>
                    <a:pt x="5350" y="1472"/>
                  </a:cubicBezTo>
                  <a:cubicBezTo>
                    <a:pt x="5417" y="1513"/>
                    <a:pt x="5471" y="1554"/>
                    <a:pt x="5552" y="1554"/>
                  </a:cubicBezTo>
                  <a:cubicBezTo>
                    <a:pt x="5647" y="1554"/>
                    <a:pt x="5727" y="1527"/>
                    <a:pt x="5795" y="1486"/>
                  </a:cubicBezTo>
                  <a:cubicBezTo>
                    <a:pt x="5849" y="1432"/>
                    <a:pt x="5890" y="1364"/>
                    <a:pt x="5890" y="1216"/>
                  </a:cubicBezTo>
                  <a:cubicBezTo>
                    <a:pt x="5903" y="1081"/>
                    <a:pt x="5862" y="1000"/>
                    <a:pt x="5795" y="946"/>
                  </a:cubicBez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11"/>
            <p:cNvSpPr>
              <a:spLocks noChangeArrowheads="1"/>
            </p:cNvSpPr>
            <p:nvPr/>
          </p:nvSpPr>
          <p:spPr bwMode="auto">
            <a:xfrm>
              <a:off x="9271232" y="9599084"/>
              <a:ext cx="698318" cy="664105"/>
            </a:xfrm>
            <a:custGeom>
              <a:avLst/>
              <a:gdLst>
                <a:gd name="T0" fmla="*/ 608 w 1163"/>
                <a:gd name="T1" fmla="*/ 351 h 1109"/>
                <a:gd name="T2" fmla="*/ 608 w 1163"/>
                <a:gd name="T3" fmla="*/ 351 h 1109"/>
                <a:gd name="T4" fmla="*/ 351 w 1163"/>
                <a:gd name="T5" fmla="*/ 419 h 1109"/>
                <a:gd name="T6" fmla="*/ 149 w 1163"/>
                <a:gd name="T7" fmla="*/ 487 h 1109"/>
                <a:gd name="T8" fmla="*/ 14 w 1163"/>
                <a:gd name="T9" fmla="*/ 703 h 1109"/>
                <a:gd name="T10" fmla="*/ 108 w 1163"/>
                <a:gd name="T11" fmla="*/ 973 h 1109"/>
                <a:gd name="T12" fmla="*/ 365 w 1163"/>
                <a:gd name="T13" fmla="*/ 1108 h 1109"/>
                <a:gd name="T14" fmla="*/ 595 w 1163"/>
                <a:gd name="T15" fmla="*/ 1000 h 1109"/>
                <a:gd name="T16" fmla="*/ 690 w 1163"/>
                <a:gd name="T17" fmla="*/ 797 h 1109"/>
                <a:gd name="T18" fmla="*/ 784 w 1163"/>
                <a:gd name="T19" fmla="*/ 527 h 1109"/>
                <a:gd name="T20" fmla="*/ 784 w 1163"/>
                <a:gd name="T21" fmla="*/ 527 h 1109"/>
                <a:gd name="T22" fmla="*/ 1162 w 1163"/>
                <a:gd name="T23" fmla="*/ 189 h 1109"/>
                <a:gd name="T24" fmla="*/ 1000 w 1163"/>
                <a:gd name="T25" fmla="*/ 0 h 1109"/>
                <a:gd name="T26" fmla="*/ 608 w 1163"/>
                <a:gd name="T27" fmla="*/ 351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3" h="1109">
                  <a:moveTo>
                    <a:pt x="608" y="351"/>
                  </a:moveTo>
                  <a:lnTo>
                    <a:pt x="608" y="351"/>
                  </a:lnTo>
                  <a:cubicBezTo>
                    <a:pt x="527" y="419"/>
                    <a:pt x="433" y="406"/>
                    <a:pt x="351" y="419"/>
                  </a:cubicBezTo>
                  <a:cubicBezTo>
                    <a:pt x="271" y="433"/>
                    <a:pt x="203" y="433"/>
                    <a:pt x="149" y="487"/>
                  </a:cubicBezTo>
                  <a:cubicBezTo>
                    <a:pt x="81" y="554"/>
                    <a:pt x="27" y="622"/>
                    <a:pt x="14" y="703"/>
                  </a:cubicBezTo>
                  <a:cubicBezTo>
                    <a:pt x="0" y="784"/>
                    <a:pt x="14" y="865"/>
                    <a:pt x="108" y="973"/>
                  </a:cubicBezTo>
                  <a:cubicBezTo>
                    <a:pt x="203" y="1081"/>
                    <a:pt x="284" y="1108"/>
                    <a:pt x="365" y="1108"/>
                  </a:cubicBezTo>
                  <a:cubicBezTo>
                    <a:pt x="446" y="1095"/>
                    <a:pt x="514" y="1054"/>
                    <a:pt x="595" y="1000"/>
                  </a:cubicBezTo>
                  <a:cubicBezTo>
                    <a:pt x="649" y="946"/>
                    <a:pt x="676" y="878"/>
                    <a:pt x="690" y="797"/>
                  </a:cubicBezTo>
                  <a:cubicBezTo>
                    <a:pt x="703" y="716"/>
                    <a:pt x="703" y="608"/>
                    <a:pt x="784" y="527"/>
                  </a:cubicBezTo>
                  <a:lnTo>
                    <a:pt x="784" y="527"/>
                  </a:lnTo>
                  <a:cubicBezTo>
                    <a:pt x="1162" y="189"/>
                    <a:pt x="1162" y="189"/>
                    <a:pt x="1162" y="189"/>
                  </a:cubicBezTo>
                  <a:cubicBezTo>
                    <a:pt x="1000" y="0"/>
                    <a:pt x="1000" y="0"/>
                    <a:pt x="1000" y="0"/>
                  </a:cubicBezTo>
                  <a:lnTo>
                    <a:pt x="608" y="351"/>
                  </a:lnTo>
                </a:path>
              </a:pathLst>
            </a:custGeom>
            <a:solidFill>
              <a:schemeClr val="bg1">
                <a:lumMod val="7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12"/>
            <p:cNvSpPr>
              <a:spLocks noChangeArrowheads="1"/>
            </p:cNvSpPr>
            <p:nvPr/>
          </p:nvSpPr>
          <p:spPr bwMode="auto">
            <a:xfrm>
              <a:off x="7731758" y="6892397"/>
              <a:ext cx="3184754" cy="1460500"/>
            </a:xfrm>
            <a:custGeom>
              <a:avLst/>
              <a:gdLst>
                <a:gd name="T0" fmla="*/ 3026 w 5310"/>
                <a:gd name="T1" fmla="*/ 162 h 2433"/>
                <a:gd name="T2" fmla="*/ 3026 w 5310"/>
                <a:gd name="T3" fmla="*/ 162 h 2433"/>
                <a:gd name="T4" fmla="*/ 3093 w 5310"/>
                <a:gd name="T5" fmla="*/ 270 h 2433"/>
                <a:gd name="T6" fmla="*/ 3215 w 5310"/>
                <a:gd name="T7" fmla="*/ 594 h 2433"/>
                <a:gd name="T8" fmla="*/ 3093 w 5310"/>
                <a:gd name="T9" fmla="*/ 986 h 2433"/>
                <a:gd name="T10" fmla="*/ 2661 w 5310"/>
                <a:gd name="T11" fmla="*/ 1162 h 2433"/>
                <a:gd name="T12" fmla="*/ 2215 w 5310"/>
                <a:gd name="T13" fmla="*/ 986 h 2433"/>
                <a:gd name="T14" fmla="*/ 2107 w 5310"/>
                <a:gd name="T15" fmla="*/ 594 h 2433"/>
                <a:gd name="T16" fmla="*/ 2242 w 5310"/>
                <a:gd name="T17" fmla="*/ 257 h 2433"/>
                <a:gd name="T18" fmla="*/ 2323 w 5310"/>
                <a:gd name="T19" fmla="*/ 135 h 2433"/>
                <a:gd name="T20" fmla="*/ 2323 w 5310"/>
                <a:gd name="T21" fmla="*/ 0 h 2433"/>
                <a:gd name="T22" fmla="*/ 0 w 5310"/>
                <a:gd name="T23" fmla="*/ 0 h 2433"/>
                <a:gd name="T24" fmla="*/ 0 w 5310"/>
                <a:gd name="T25" fmla="*/ 851 h 2433"/>
                <a:gd name="T26" fmla="*/ 176 w 5310"/>
                <a:gd name="T27" fmla="*/ 851 h 2433"/>
                <a:gd name="T28" fmla="*/ 298 w 5310"/>
                <a:gd name="T29" fmla="*/ 784 h 2433"/>
                <a:gd name="T30" fmla="*/ 621 w 5310"/>
                <a:gd name="T31" fmla="*/ 662 h 2433"/>
                <a:gd name="T32" fmla="*/ 999 w 5310"/>
                <a:gd name="T33" fmla="*/ 784 h 2433"/>
                <a:gd name="T34" fmla="*/ 1188 w 5310"/>
                <a:gd name="T35" fmla="*/ 1216 h 2433"/>
                <a:gd name="T36" fmla="*/ 999 w 5310"/>
                <a:gd name="T37" fmla="*/ 1648 h 2433"/>
                <a:gd name="T38" fmla="*/ 621 w 5310"/>
                <a:gd name="T39" fmla="*/ 1770 h 2433"/>
                <a:gd name="T40" fmla="*/ 284 w 5310"/>
                <a:gd name="T41" fmla="*/ 1635 h 2433"/>
                <a:gd name="T42" fmla="*/ 149 w 5310"/>
                <a:gd name="T43" fmla="*/ 1554 h 2433"/>
                <a:gd name="T44" fmla="*/ 0 w 5310"/>
                <a:gd name="T45" fmla="*/ 1554 h 2433"/>
                <a:gd name="T46" fmla="*/ 0 w 5310"/>
                <a:gd name="T47" fmla="*/ 2432 h 2433"/>
                <a:gd name="T48" fmla="*/ 4160 w 5310"/>
                <a:gd name="T49" fmla="*/ 2432 h 2433"/>
                <a:gd name="T50" fmla="*/ 4809 w 5310"/>
                <a:gd name="T51" fmla="*/ 1973 h 2433"/>
                <a:gd name="T52" fmla="*/ 5309 w 5310"/>
                <a:gd name="T53" fmla="*/ 0 h 2433"/>
                <a:gd name="T54" fmla="*/ 3026 w 5310"/>
                <a:gd name="T55" fmla="*/ 0 h 2433"/>
                <a:gd name="T56" fmla="*/ 3026 w 5310"/>
                <a:gd name="T57" fmla="*/ 162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10" h="2433">
                  <a:moveTo>
                    <a:pt x="3026" y="162"/>
                  </a:moveTo>
                  <a:lnTo>
                    <a:pt x="3026" y="162"/>
                  </a:lnTo>
                  <a:cubicBezTo>
                    <a:pt x="3026" y="176"/>
                    <a:pt x="3026" y="176"/>
                    <a:pt x="3093" y="270"/>
                  </a:cubicBezTo>
                  <a:cubicBezTo>
                    <a:pt x="3147" y="338"/>
                    <a:pt x="3215" y="460"/>
                    <a:pt x="3215" y="594"/>
                  </a:cubicBezTo>
                  <a:cubicBezTo>
                    <a:pt x="3215" y="730"/>
                    <a:pt x="3188" y="865"/>
                    <a:pt x="3093" y="986"/>
                  </a:cubicBezTo>
                  <a:cubicBezTo>
                    <a:pt x="3012" y="1094"/>
                    <a:pt x="2837" y="1162"/>
                    <a:pt x="2661" y="1162"/>
                  </a:cubicBezTo>
                  <a:cubicBezTo>
                    <a:pt x="2472" y="1162"/>
                    <a:pt x="2310" y="1081"/>
                    <a:pt x="2215" y="986"/>
                  </a:cubicBezTo>
                  <a:cubicBezTo>
                    <a:pt x="2121" y="865"/>
                    <a:pt x="2107" y="730"/>
                    <a:pt x="2107" y="594"/>
                  </a:cubicBezTo>
                  <a:cubicBezTo>
                    <a:pt x="2107" y="446"/>
                    <a:pt x="2175" y="338"/>
                    <a:pt x="2242" y="257"/>
                  </a:cubicBezTo>
                  <a:cubicBezTo>
                    <a:pt x="2310" y="176"/>
                    <a:pt x="2323" y="149"/>
                    <a:pt x="2323" y="135"/>
                  </a:cubicBezTo>
                  <a:cubicBezTo>
                    <a:pt x="2323" y="0"/>
                    <a:pt x="2323" y="0"/>
                    <a:pt x="2323" y="0"/>
                  </a:cubicBezTo>
                  <a:cubicBezTo>
                    <a:pt x="0" y="0"/>
                    <a:pt x="0" y="0"/>
                    <a:pt x="0" y="0"/>
                  </a:cubicBezTo>
                  <a:cubicBezTo>
                    <a:pt x="0" y="851"/>
                    <a:pt x="0" y="851"/>
                    <a:pt x="0" y="851"/>
                  </a:cubicBezTo>
                  <a:cubicBezTo>
                    <a:pt x="176" y="851"/>
                    <a:pt x="176" y="851"/>
                    <a:pt x="176" y="851"/>
                  </a:cubicBezTo>
                  <a:cubicBezTo>
                    <a:pt x="203" y="851"/>
                    <a:pt x="203" y="851"/>
                    <a:pt x="298" y="784"/>
                  </a:cubicBezTo>
                  <a:cubicBezTo>
                    <a:pt x="365" y="730"/>
                    <a:pt x="472" y="662"/>
                    <a:pt x="621" y="662"/>
                  </a:cubicBezTo>
                  <a:cubicBezTo>
                    <a:pt x="742" y="662"/>
                    <a:pt x="891" y="689"/>
                    <a:pt x="999" y="784"/>
                  </a:cubicBezTo>
                  <a:cubicBezTo>
                    <a:pt x="1107" y="865"/>
                    <a:pt x="1188" y="1040"/>
                    <a:pt x="1188" y="1216"/>
                  </a:cubicBezTo>
                  <a:cubicBezTo>
                    <a:pt x="1188" y="1405"/>
                    <a:pt x="1107" y="1567"/>
                    <a:pt x="999" y="1648"/>
                  </a:cubicBezTo>
                  <a:cubicBezTo>
                    <a:pt x="891" y="1743"/>
                    <a:pt x="756" y="1770"/>
                    <a:pt x="621" y="1770"/>
                  </a:cubicBezTo>
                  <a:cubicBezTo>
                    <a:pt x="472" y="1770"/>
                    <a:pt x="352" y="1702"/>
                    <a:pt x="284" y="1635"/>
                  </a:cubicBezTo>
                  <a:cubicBezTo>
                    <a:pt x="190" y="1567"/>
                    <a:pt x="176" y="1554"/>
                    <a:pt x="149" y="1554"/>
                  </a:cubicBezTo>
                  <a:cubicBezTo>
                    <a:pt x="0" y="1554"/>
                    <a:pt x="0" y="1554"/>
                    <a:pt x="0" y="1554"/>
                  </a:cubicBezTo>
                  <a:cubicBezTo>
                    <a:pt x="0" y="2432"/>
                    <a:pt x="0" y="2432"/>
                    <a:pt x="0" y="2432"/>
                  </a:cubicBezTo>
                  <a:cubicBezTo>
                    <a:pt x="4160" y="2432"/>
                    <a:pt x="4160" y="2432"/>
                    <a:pt x="4160" y="2432"/>
                  </a:cubicBezTo>
                  <a:cubicBezTo>
                    <a:pt x="4444" y="2432"/>
                    <a:pt x="4715" y="2229"/>
                    <a:pt x="4809" y="1973"/>
                  </a:cubicBezTo>
                  <a:cubicBezTo>
                    <a:pt x="5309" y="0"/>
                    <a:pt x="5309" y="0"/>
                    <a:pt x="5309" y="0"/>
                  </a:cubicBezTo>
                  <a:cubicBezTo>
                    <a:pt x="3026" y="0"/>
                    <a:pt x="3026" y="0"/>
                    <a:pt x="3026" y="0"/>
                  </a:cubicBezTo>
                  <a:lnTo>
                    <a:pt x="3026" y="162"/>
                  </a:ln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13"/>
            <p:cNvSpPr>
              <a:spLocks noChangeArrowheads="1"/>
            </p:cNvSpPr>
            <p:nvPr/>
          </p:nvSpPr>
          <p:spPr bwMode="auto">
            <a:xfrm>
              <a:off x="2608112" y="8585731"/>
              <a:ext cx="2690113" cy="2693458"/>
            </a:xfrm>
            <a:custGeom>
              <a:avLst/>
              <a:gdLst>
                <a:gd name="T0" fmla="*/ 2243 w 4486"/>
                <a:gd name="T1" fmla="*/ 0 h 4487"/>
                <a:gd name="T2" fmla="*/ 2243 w 4486"/>
                <a:gd name="T3" fmla="*/ 0 h 4487"/>
                <a:gd name="T4" fmla="*/ 0 w 4486"/>
                <a:gd name="T5" fmla="*/ 2243 h 4487"/>
                <a:gd name="T6" fmla="*/ 2243 w 4486"/>
                <a:gd name="T7" fmla="*/ 4486 h 4487"/>
                <a:gd name="T8" fmla="*/ 4485 w 4486"/>
                <a:gd name="T9" fmla="*/ 2243 h 4487"/>
                <a:gd name="T10" fmla="*/ 2243 w 4486"/>
                <a:gd name="T11" fmla="*/ 0 h 4487"/>
                <a:gd name="T12" fmla="*/ 2972 w 4486"/>
                <a:gd name="T13" fmla="*/ 2040 h 4487"/>
                <a:gd name="T14" fmla="*/ 2972 w 4486"/>
                <a:gd name="T15" fmla="*/ 2040 h 4487"/>
                <a:gd name="T16" fmla="*/ 2972 w 4486"/>
                <a:gd name="T17" fmla="*/ 2040 h 4487"/>
                <a:gd name="T18" fmla="*/ 2594 w 4486"/>
                <a:gd name="T19" fmla="*/ 2378 h 4487"/>
                <a:gd name="T20" fmla="*/ 2554 w 4486"/>
                <a:gd name="T21" fmla="*/ 2527 h 4487"/>
                <a:gd name="T22" fmla="*/ 2391 w 4486"/>
                <a:gd name="T23" fmla="*/ 2851 h 4487"/>
                <a:gd name="T24" fmla="*/ 2027 w 4486"/>
                <a:gd name="T25" fmla="*/ 3013 h 4487"/>
                <a:gd name="T26" fmla="*/ 1608 w 4486"/>
                <a:gd name="T27" fmla="*/ 2810 h 4487"/>
                <a:gd name="T28" fmla="*/ 1445 w 4486"/>
                <a:gd name="T29" fmla="*/ 2351 h 4487"/>
                <a:gd name="T30" fmla="*/ 1662 w 4486"/>
                <a:gd name="T31" fmla="*/ 2014 h 4487"/>
                <a:gd name="T32" fmla="*/ 1986 w 4486"/>
                <a:gd name="T33" fmla="*/ 1892 h 4487"/>
                <a:gd name="T34" fmla="*/ 2121 w 4486"/>
                <a:gd name="T35" fmla="*/ 1865 h 4487"/>
                <a:gd name="T36" fmla="*/ 2513 w 4486"/>
                <a:gd name="T37" fmla="*/ 1527 h 4487"/>
                <a:gd name="T38" fmla="*/ 2648 w 4486"/>
                <a:gd name="T39" fmla="*/ 1473 h 4487"/>
                <a:gd name="T40" fmla="*/ 2823 w 4486"/>
                <a:gd name="T41" fmla="*/ 1541 h 4487"/>
                <a:gd name="T42" fmla="*/ 2986 w 4486"/>
                <a:gd name="T43" fmla="*/ 1730 h 4487"/>
                <a:gd name="T44" fmla="*/ 2972 w 4486"/>
                <a:gd name="T45" fmla="*/ 2040 h 4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6" h="4487">
                  <a:moveTo>
                    <a:pt x="2243" y="0"/>
                  </a:moveTo>
                  <a:lnTo>
                    <a:pt x="2243" y="0"/>
                  </a:lnTo>
                  <a:cubicBezTo>
                    <a:pt x="1000" y="0"/>
                    <a:pt x="0" y="1000"/>
                    <a:pt x="0" y="2243"/>
                  </a:cubicBezTo>
                  <a:cubicBezTo>
                    <a:pt x="0" y="3486"/>
                    <a:pt x="1000" y="4486"/>
                    <a:pt x="2243" y="4486"/>
                  </a:cubicBezTo>
                  <a:cubicBezTo>
                    <a:pt x="3486" y="4486"/>
                    <a:pt x="4485" y="3486"/>
                    <a:pt x="4485" y="2243"/>
                  </a:cubicBezTo>
                  <a:cubicBezTo>
                    <a:pt x="4485" y="1000"/>
                    <a:pt x="3486" y="0"/>
                    <a:pt x="2243" y="0"/>
                  </a:cubicBezTo>
                  <a:close/>
                  <a:moveTo>
                    <a:pt x="2972" y="2040"/>
                  </a:moveTo>
                  <a:lnTo>
                    <a:pt x="2972" y="2040"/>
                  </a:lnTo>
                  <a:lnTo>
                    <a:pt x="2972" y="2040"/>
                  </a:lnTo>
                  <a:cubicBezTo>
                    <a:pt x="2594" y="2378"/>
                    <a:pt x="2594" y="2378"/>
                    <a:pt x="2594" y="2378"/>
                  </a:cubicBezTo>
                  <a:cubicBezTo>
                    <a:pt x="2580" y="2392"/>
                    <a:pt x="2580" y="2419"/>
                    <a:pt x="2554" y="2527"/>
                  </a:cubicBezTo>
                  <a:cubicBezTo>
                    <a:pt x="2540" y="2621"/>
                    <a:pt x="2499" y="2756"/>
                    <a:pt x="2391" y="2851"/>
                  </a:cubicBezTo>
                  <a:cubicBezTo>
                    <a:pt x="2297" y="2932"/>
                    <a:pt x="2175" y="3000"/>
                    <a:pt x="2027" y="3013"/>
                  </a:cubicBezTo>
                  <a:cubicBezTo>
                    <a:pt x="1891" y="3013"/>
                    <a:pt x="1729" y="2946"/>
                    <a:pt x="1608" y="2810"/>
                  </a:cubicBezTo>
                  <a:cubicBezTo>
                    <a:pt x="1473" y="2676"/>
                    <a:pt x="1419" y="2486"/>
                    <a:pt x="1445" y="2351"/>
                  </a:cubicBezTo>
                  <a:cubicBezTo>
                    <a:pt x="1473" y="2203"/>
                    <a:pt x="1554" y="2095"/>
                    <a:pt x="1662" y="2014"/>
                  </a:cubicBezTo>
                  <a:cubicBezTo>
                    <a:pt x="1756" y="1919"/>
                    <a:pt x="1891" y="1892"/>
                    <a:pt x="1986" y="1892"/>
                  </a:cubicBezTo>
                  <a:cubicBezTo>
                    <a:pt x="2094" y="1878"/>
                    <a:pt x="2107" y="1878"/>
                    <a:pt x="2121" y="1865"/>
                  </a:cubicBezTo>
                  <a:cubicBezTo>
                    <a:pt x="2513" y="1527"/>
                    <a:pt x="2513" y="1527"/>
                    <a:pt x="2513" y="1527"/>
                  </a:cubicBezTo>
                  <a:cubicBezTo>
                    <a:pt x="2540" y="1487"/>
                    <a:pt x="2594" y="1473"/>
                    <a:pt x="2648" y="1473"/>
                  </a:cubicBezTo>
                  <a:cubicBezTo>
                    <a:pt x="2716" y="1459"/>
                    <a:pt x="2770" y="1487"/>
                    <a:pt x="2823" y="1541"/>
                  </a:cubicBezTo>
                  <a:cubicBezTo>
                    <a:pt x="2986" y="1730"/>
                    <a:pt x="2986" y="1730"/>
                    <a:pt x="2986" y="1730"/>
                  </a:cubicBezTo>
                  <a:cubicBezTo>
                    <a:pt x="3067" y="1824"/>
                    <a:pt x="3053" y="1960"/>
                    <a:pt x="2972" y="2040"/>
                  </a:cubicBezTo>
                  <a:close/>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4"/>
            <p:cNvSpPr>
              <a:spLocks noChangeArrowheads="1"/>
            </p:cNvSpPr>
            <p:nvPr/>
          </p:nvSpPr>
          <p:spPr bwMode="auto">
            <a:xfrm>
              <a:off x="8274012" y="8585731"/>
              <a:ext cx="2698047" cy="2693458"/>
            </a:xfrm>
            <a:custGeom>
              <a:avLst/>
              <a:gdLst>
                <a:gd name="T0" fmla="*/ 2242 w 4499"/>
                <a:gd name="T1" fmla="*/ 0 h 4487"/>
                <a:gd name="T2" fmla="*/ 2242 w 4499"/>
                <a:gd name="T3" fmla="*/ 0 h 4487"/>
                <a:gd name="T4" fmla="*/ 0 w 4499"/>
                <a:gd name="T5" fmla="*/ 2243 h 4487"/>
                <a:gd name="T6" fmla="*/ 2242 w 4499"/>
                <a:gd name="T7" fmla="*/ 4486 h 4487"/>
                <a:gd name="T8" fmla="*/ 4498 w 4499"/>
                <a:gd name="T9" fmla="*/ 2243 h 4487"/>
                <a:gd name="T10" fmla="*/ 2242 w 4499"/>
                <a:gd name="T11" fmla="*/ 0 h 4487"/>
                <a:gd name="T12" fmla="*/ 2972 w 4499"/>
                <a:gd name="T13" fmla="*/ 2040 h 4487"/>
                <a:gd name="T14" fmla="*/ 2972 w 4499"/>
                <a:gd name="T15" fmla="*/ 2040 h 4487"/>
                <a:gd name="T16" fmla="*/ 2972 w 4499"/>
                <a:gd name="T17" fmla="*/ 2040 h 4487"/>
                <a:gd name="T18" fmla="*/ 2593 w 4499"/>
                <a:gd name="T19" fmla="*/ 2378 h 4487"/>
                <a:gd name="T20" fmla="*/ 2566 w 4499"/>
                <a:gd name="T21" fmla="*/ 2527 h 4487"/>
                <a:gd name="T22" fmla="*/ 2391 w 4499"/>
                <a:gd name="T23" fmla="*/ 2851 h 4487"/>
                <a:gd name="T24" fmla="*/ 2026 w 4499"/>
                <a:gd name="T25" fmla="*/ 3013 h 4487"/>
                <a:gd name="T26" fmla="*/ 1607 w 4499"/>
                <a:gd name="T27" fmla="*/ 2810 h 4487"/>
                <a:gd name="T28" fmla="*/ 1459 w 4499"/>
                <a:gd name="T29" fmla="*/ 2351 h 4487"/>
                <a:gd name="T30" fmla="*/ 1661 w 4499"/>
                <a:gd name="T31" fmla="*/ 2014 h 4487"/>
                <a:gd name="T32" fmla="*/ 1986 w 4499"/>
                <a:gd name="T33" fmla="*/ 1892 h 4487"/>
                <a:gd name="T34" fmla="*/ 2121 w 4499"/>
                <a:gd name="T35" fmla="*/ 1865 h 4487"/>
                <a:gd name="T36" fmla="*/ 2513 w 4499"/>
                <a:gd name="T37" fmla="*/ 1527 h 4487"/>
                <a:gd name="T38" fmla="*/ 2648 w 4499"/>
                <a:gd name="T39" fmla="*/ 1473 h 4487"/>
                <a:gd name="T40" fmla="*/ 2823 w 4499"/>
                <a:gd name="T41" fmla="*/ 1541 h 4487"/>
                <a:gd name="T42" fmla="*/ 2999 w 4499"/>
                <a:gd name="T43" fmla="*/ 1730 h 4487"/>
                <a:gd name="T44" fmla="*/ 2972 w 4499"/>
                <a:gd name="T45" fmla="*/ 2040 h 4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99" h="4487">
                  <a:moveTo>
                    <a:pt x="2242" y="0"/>
                  </a:moveTo>
                  <a:lnTo>
                    <a:pt x="2242" y="0"/>
                  </a:lnTo>
                  <a:cubicBezTo>
                    <a:pt x="1013" y="0"/>
                    <a:pt x="0" y="1000"/>
                    <a:pt x="0" y="2243"/>
                  </a:cubicBezTo>
                  <a:cubicBezTo>
                    <a:pt x="0" y="3486"/>
                    <a:pt x="1013" y="4486"/>
                    <a:pt x="2242" y="4486"/>
                  </a:cubicBezTo>
                  <a:cubicBezTo>
                    <a:pt x="3485" y="4486"/>
                    <a:pt x="4498" y="3486"/>
                    <a:pt x="4498" y="2243"/>
                  </a:cubicBezTo>
                  <a:cubicBezTo>
                    <a:pt x="4498" y="1000"/>
                    <a:pt x="3485" y="0"/>
                    <a:pt x="2242" y="0"/>
                  </a:cubicBezTo>
                  <a:close/>
                  <a:moveTo>
                    <a:pt x="2972" y="2040"/>
                  </a:moveTo>
                  <a:lnTo>
                    <a:pt x="2972" y="2040"/>
                  </a:lnTo>
                  <a:lnTo>
                    <a:pt x="2972" y="2040"/>
                  </a:lnTo>
                  <a:cubicBezTo>
                    <a:pt x="2593" y="2378"/>
                    <a:pt x="2593" y="2378"/>
                    <a:pt x="2593" y="2378"/>
                  </a:cubicBezTo>
                  <a:cubicBezTo>
                    <a:pt x="2580" y="2392"/>
                    <a:pt x="2580" y="2419"/>
                    <a:pt x="2566" y="2527"/>
                  </a:cubicBezTo>
                  <a:cubicBezTo>
                    <a:pt x="2539" y="2621"/>
                    <a:pt x="2513" y="2756"/>
                    <a:pt x="2391" y="2851"/>
                  </a:cubicBezTo>
                  <a:cubicBezTo>
                    <a:pt x="2296" y="2932"/>
                    <a:pt x="2175" y="3000"/>
                    <a:pt x="2026" y="3013"/>
                  </a:cubicBezTo>
                  <a:cubicBezTo>
                    <a:pt x="1891" y="3013"/>
                    <a:pt x="1729" y="2946"/>
                    <a:pt x="1607" y="2810"/>
                  </a:cubicBezTo>
                  <a:cubicBezTo>
                    <a:pt x="1486" y="2676"/>
                    <a:pt x="1431" y="2486"/>
                    <a:pt x="1459" y="2351"/>
                  </a:cubicBezTo>
                  <a:cubicBezTo>
                    <a:pt x="1486" y="2203"/>
                    <a:pt x="1567" y="2095"/>
                    <a:pt x="1661" y="2014"/>
                  </a:cubicBezTo>
                  <a:cubicBezTo>
                    <a:pt x="1769" y="1919"/>
                    <a:pt x="1904" y="1892"/>
                    <a:pt x="1986" y="1892"/>
                  </a:cubicBezTo>
                  <a:cubicBezTo>
                    <a:pt x="2094" y="1878"/>
                    <a:pt x="2107" y="1878"/>
                    <a:pt x="2121" y="1865"/>
                  </a:cubicBezTo>
                  <a:cubicBezTo>
                    <a:pt x="2513" y="1527"/>
                    <a:pt x="2513" y="1527"/>
                    <a:pt x="2513" y="1527"/>
                  </a:cubicBezTo>
                  <a:cubicBezTo>
                    <a:pt x="2553" y="1487"/>
                    <a:pt x="2593" y="1473"/>
                    <a:pt x="2648" y="1473"/>
                  </a:cubicBezTo>
                  <a:cubicBezTo>
                    <a:pt x="2715" y="1459"/>
                    <a:pt x="2783" y="1487"/>
                    <a:pt x="2823" y="1541"/>
                  </a:cubicBezTo>
                  <a:cubicBezTo>
                    <a:pt x="2999" y="1730"/>
                    <a:pt x="2999" y="1730"/>
                    <a:pt x="2999" y="1730"/>
                  </a:cubicBezTo>
                  <a:cubicBezTo>
                    <a:pt x="3080" y="1824"/>
                    <a:pt x="3066" y="1960"/>
                    <a:pt x="2972" y="2040"/>
                  </a:cubicBezTo>
                  <a:close/>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9" name="Group 1"/>
          <p:cNvGrpSpPr/>
          <p:nvPr/>
        </p:nvGrpSpPr>
        <p:grpSpPr>
          <a:xfrm>
            <a:off x="4557395" y="1568450"/>
            <a:ext cx="3130550" cy="1661795"/>
            <a:chOff x="11598408" y="3686226"/>
            <a:chExt cx="6929152" cy="3862540"/>
          </a:xfrm>
        </p:grpSpPr>
        <p:sp>
          <p:nvSpPr>
            <p:cNvPr id="21" name="Freeform 222"/>
            <p:cNvSpPr>
              <a:spLocks noEditPoints="1"/>
            </p:cNvSpPr>
            <p:nvPr/>
          </p:nvSpPr>
          <p:spPr bwMode="auto">
            <a:xfrm>
              <a:off x="11598408" y="4009233"/>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48218" tIns="24109" rIns="48218" bIns="24109" numCol="1" anchor="t" anchorCtr="0" compatLnSpc="1"/>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Box 55"/>
            <p:cNvSpPr txBox="1"/>
            <p:nvPr/>
          </p:nvSpPr>
          <p:spPr>
            <a:xfrm>
              <a:off x="12617401" y="3686226"/>
              <a:ext cx="5910159" cy="3862540"/>
            </a:xfrm>
            <a:prstGeom prst="rect">
              <a:avLst/>
            </a:prstGeom>
            <a:noFill/>
          </p:spPr>
          <p:txBody>
            <a:bodyPr wrap="square" lIns="0" tIns="0" rIns="0" bIns="0" rtlCol="0">
              <a:spAutoFit/>
            </a:bodyPr>
            <a:p>
              <a:pPr>
                <a:lnSpc>
                  <a:spcPct val="150000"/>
                </a:lnSpc>
              </a:pPr>
              <a:r>
                <a:rPr lang="en-US" altLang="zh-CN"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1-</a:t>
              </a: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多行业场景分析大数据占比</a:t>
              </a:r>
              <a:endPar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2-</a:t>
              </a: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大数据技术框架应用</a:t>
              </a:r>
              <a:endPar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3-</a:t>
              </a:r>
              <a:r>
                <a:rPr lang="en-US" altLang="zh-CN" sz="1400" dirty="0">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Flink</a:t>
              </a:r>
              <a:r>
                <a:rPr lang="zh-CN" altLang="en-US" sz="1400" dirty="0">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框架应用</a:t>
              </a:r>
              <a:endPar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大数据生态圈和</a:t>
              </a:r>
              <a:r>
                <a:rPr lang="en-US" altLang="zh-CN"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AI</a:t>
              </a: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对接</a:t>
              </a:r>
              <a:endPar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endPar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endPar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文本框 7"/>
          <p:cNvSpPr txBox="1"/>
          <p:nvPr/>
        </p:nvSpPr>
        <p:spPr>
          <a:xfrm>
            <a:off x="560070" y="680085"/>
            <a:ext cx="3291840" cy="368300"/>
          </a:xfrm>
          <a:prstGeom prst="rect">
            <a:avLst/>
          </a:prstGeom>
          <a:noFill/>
        </p:spPr>
        <p:txBody>
          <a:bodyPr wrap="square" rtlCol="0">
            <a:spAutoFit/>
          </a:bodyPr>
          <a:p>
            <a:r>
              <a:rPr lang="zh-CN" altLang="en-US" b="1"/>
              <a:t>总结</a:t>
            </a: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任意多边形 9"/>
          <p:cNvSpPr/>
          <p:nvPr>
            <p:custDataLst>
              <p:tags r:id="rId1"/>
            </p:custDataLst>
          </p:nvPr>
        </p:nvSpPr>
        <p:spPr>
          <a:xfrm>
            <a:off x="1676400" y="3144838"/>
            <a:ext cx="720725" cy="563562"/>
          </a:xfrm>
          <a:custGeom>
            <a:avLst/>
            <a:gdLst/>
            <a:ahLst/>
            <a:cxnLst>
              <a:cxn ang="0">
                <a:pos x="0" y="0"/>
              </a:cxn>
              <a:cxn ang="0">
                <a:pos x="1906" y="7"/>
              </a:cxn>
              <a:cxn ang="0">
                <a:pos x="4765" y="6"/>
              </a:cxn>
              <a:cxn ang="0">
                <a:pos x="0" y="0"/>
              </a:cxn>
            </a:cxnLst>
            <a:pathLst>
              <a:path w="952500" h="1054100">
                <a:moveTo>
                  <a:pt x="0" y="0"/>
                </a:moveTo>
                <a:lnTo>
                  <a:pt x="381000" y="1054100"/>
                </a:lnTo>
                <a:lnTo>
                  <a:pt x="952500" y="889000"/>
                </a:lnTo>
                <a:lnTo>
                  <a:pt x="0" y="0"/>
                </a:lnTo>
                <a:close/>
              </a:path>
            </a:pathLst>
          </a:custGeom>
          <a:solidFill>
            <a:srgbClr val="8A0000"/>
          </a:solidFill>
          <a:ln w="9525">
            <a:noFill/>
          </a:ln>
        </p:spPr>
        <p:txBody>
          <a:bodyPr/>
          <a:p>
            <a:endParaRPr lang="zh-CN" altLang="en-US"/>
          </a:p>
        </p:txBody>
      </p:sp>
      <p:sp>
        <p:nvSpPr>
          <p:cNvPr id="8194" name="任意多边形 10"/>
          <p:cNvSpPr/>
          <p:nvPr>
            <p:custDataLst>
              <p:tags r:id="rId2"/>
            </p:custDataLst>
          </p:nvPr>
        </p:nvSpPr>
        <p:spPr>
          <a:xfrm>
            <a:off x="1639888" y="1203325"/>
            <a:ext cx="5397500" cy="2513013"/>
          </a:xfrm>
          <a:custGeom>
            <a:avLst/>
            <a:gdLst/>
            <a:ahLst/>
            <a:cxnLst>
              <a:cxn ang="0">
                <a:pos x="0" y="0"/>
              </a:cxn>
              <a:cxn ang="0">
                <a:pos x="5404016" y="33688"/>
              </a:cxn>
              <a:cxn ang="0">
                <a:pos x="4857589" y="165389"/>
              </a:cxn>
              <a:cxn ang="0">
                <a:pos x="839264" y="181215"/>
              </a:cxn>
              <a:cxn ang="0">
                <a:pos x="0" y="0"/>
              </a:cxn>
            </a:cxnLst>
            <a:pathLst>
              <a:path w="5397138" h="2908300">
                <a:moveTo>
                  <a:pt x="0" y="0"/>
                </a:moveTo>
                <a:lnTo>
                  <a:pt x="5397138" y="540657"/>
                </a:lnTo>
                <a:lnTo>
                  <a:pt x="4851400" y="2654300"/>
                </a:lnTo>
                <a:lnTo>
                  <a:pt x="838200" y="2908300"/>
                </a:lnTo>
                <a:lnTo>
                  <a:pt x="0" y="0"/>
                </a:lnTo>
                <a:close/>
              </a:path>
            </a:pathLst>
          </a:custGeom>
          <a:solidFill>
            <a:srgbClr val="FFBEBE">
              <a:alpha val="76077"/>
            </a:srgbClr>
          </a:solidFill>
          <a:ln w="9525">
            <a:noFill/>
          </a:ln>
        </p:spPr>
        <p:txBody>
          <a:bodyPr/>
          <a:p>
            <a:endParaRPr lang="zh-CN" altLang="en-US"/>
          </a:p>
        </p:txBody>
      </p:sp>
      <p:sp>
        <p:nvSpPr>
          <p:cNvPr id="8195" name="任意多边形 11"/>
          <p:cNvSpPr/>
          <p:nvPr>
            <p:custDataLst>
              <p:tags r:id="rId3"/>
            </p:custDataLst>
          </p:nvPr>
        </p:nvSpPr>
        <p:spPr>
          <a:xfrm>
            <a:off x="2084388" y="1203325"/>
            <a:ext cx="5202237" cy="2406650"/>
          </a:xfrm>
          <a:custGeom>
            <a:avLst/>
            <a:gdLst/>
            <a:ahLst/>
            <a:cxnLst>
              <a:cxn ang="0">
                <a:pos x="0" y="33569"/>
              </a:cxn>
              <a:cxn ang="0">
                <a:pos x="5194878" y="0"/>
              </a:cxn>
              <a:cxn ang="0">
                <a:pos x="4095982" y="145300"/>
              </a:cxn>
              <a:cxn ang="0">
                <a:pos x="367749" y="151469"/>
              </a:cxn>
              <a:cxn ang="0">
                <a:pos x="0" y="33569"/>
              </a:cxn>
            </a:cxnLst>
            <a:pathLst>
              <a:path w="5202646" h="2806338">
                <a:moveTo>
                  <a:pt x="0" y="621938"/>
                </a:moveTo>
                <a:lnTo>
                  <a:pt x="5202646" y="0"/>
                </a:lnTo>
                <a:lnTo>
                  <a:pt x="4102100" y="2692038"/>
                </a:lnTo>
                <a:lnTo>
                  <a:pt x="368300" y="2806338"/>
                </a:lnTo>
                <a:lnTo>
                  <a:pt x="0" y="621938"/>
                </a:lnTo>
                <a:close/>
              </a:path>
            </a:pathLst>
          </a:custGeom>
          <a:solidFill>
            <a:srgbClr val="C00000">
              <a:alpha val="76077"/>
            </a:srgbClr>
          </a:solidFill>
          <a:ln w="9525">
            <a:noFill/>
          </a:ln>
        </p:spPr>
        <p:txBody>
          <a:bodyPr/>
          <a:p>
            <a:endParaRPr lang="zh-CN" altLang="en-US"/>
          </a:p>
        </p:txBody>
      </p:sp>
      <p:sp>
        <p:nvSpPr>
          <p:cNvPr id="8196" name="任意多边形 12"/>
          <p:cNvSpPr/>
          <p:nvPr>
            <p:custDataLst>
              <p:tags r:id="rId4"/>
            </p:custDataLst>
          </p:nvPr>
        </p:nvSpPr>
        <p:spPr>
          <a:xfrm>
            <a:off x="6843713" y="3008313"/>
            <a:ext cx="442912" cy="419100"/>
          </a:xfrm>
          <a:custGeom>
            <a:avLst/>
            <a:gdLst/>
            <a:ahLst/>
            <a:cxnLst>
              <a:cxn ang="0">
                <a:pos x="0" y="147914"/>
              </a:cxn>
              <a:cxn ang="0">
                <a:pos x="795176146" y="0"/>
              </a:cxn>
              <a:cxn ang="0">
                <a:pos x="207437430" y="4289479"/>
              </a:cxn>
              <a:cxn ang="0">
                <a:pos x="0" y="147914"/>
              </a:cxn>
            </a:cxnLst>
            <a:pathLst>
              <a:path w="292100" h="368300">
                <a:moveTo>
                  <a:pt x="0" y="12700"/>
                </a:moveTo>
                <a:lnTo>
                  <a:pt x="292100" y="0"/>
                </a:lnTo>
                <a:lnTo>
                  <a:pt x="76200" y="368300"/>
                </a:lnTo>
                <a:lnTo>
                  <a:pt x="0" y="12700"/>
                </a:lnTo>
                <a:close/>
              </a:path>
            </a:pathLst>
          </a:custGeom>
          <a:solidFill>
            <a:srgbClr val="8A0000"/>
          </a:solidFill>
          <a:ln w="9525">
            <a:noFill/>
          </a:ln>
        </p:spPr>
        <p:txBody>
          <a:bodyPr/>
          <a:p>
            <a:endParaRPr lang="zh-CN" altLang="en-US"/>
          </a:p>
        </p:txBody>
      </p:sp>
      <p:sp>
        <p:nvSpPr>
          <p:cNvPr id="8197" name="任意多边形 13"/>
          <p:cNvSpPr/>
          <p:nvPr>
            <p:custDataLst>
              <p:tags r:id="rId5"/>
            </p:custDataLst>
          </p:nvPr>
        </p:nvSpPr>
        <p:spPr>
          <a:xfrm>
            <a:off x="6122988" y="3503613"/>
            <a:ext cx="809625" cy="214312"/>
          </a:xfrm>
          <a:custGeom>
            <a:avLst/>
            <a:gdLst/>
            <a:ahLst/>
            <a:cxnLst>
              <a:cxn ang="0">
                <a:pos x="0" y="14903"/>
              </a:cxn>
              <a:cxn ang="0">
                <a:pos x="44943239" y="0"/>
              </a:cxn>
              <a:cxn ang="0">
                <a:pos x="4406239" y="67069"/>
              </a:cxn>
              <a:cxn ang="0">
                <a:pos x="0" y="14903"/>
              </a:cxn>
            </a:cxnLst>
            <a:pathLst>
              <a:path w="647700" h="228600">
                <a:moveTo>
                  <a:pt x="0" y="50800"/>
                </a:moveTo>
                <a:lnTo>
                  <a:pt x="647700" y="0"/>
                </a:lnTo>
                <a:lnTo>
                  <a:pt x="63500" y="228600"/>
                </a:lnTo>
                <a:lnTo>
                  <a:pt x="0" y="50800"/>
                </a:lnTo>
                <a:close/>
              </a:path>
            </a:pathLst>
          </a:custGeom>
          <a:solidFill>
            <a:srgbClr val="8A0000"/>
          </a:solidFill>
          <a:ln w="9525">
            <a:noFill/>
          </a:ln>
        </p:spPr>
        <p:txBody>
          <a:bodyPr/>
          <a:p>
            <a:endParaRPr lang="zh-CN" altLang="en-US"/>
          </a:p>
        </p:txBody>
      </p:sp>
      <p:sp>
        <p:nvSpPr>
          <p:cNvPr id="8198" name="任意多边形 15"/>
          <p:cNvSpPr/>
          <p:nvPr>
            <p:custDataLst>
              <p:tags r:id="rId6"/>
            </p:custDataLst>
          </p:nvPr>
        </p:nvSpPr>
        <p:spPr>
          <a:xfrm>
            <a:off x="2843213" y="1762125"/>
            <a:ext cx="3484562" cy="809625"/>
          </a:xfrm>
          <a:custGeom>
            <a:avLst/>
            <a:gdLst>
              <a:gd name="txL" fmla="*/ 0 w 3456384"/>
              <a:gd name="txT" fmla="*/ 0 h 3882329"/>
              <a:gd name="txR" fmla="*/ 3456384 w 3456384"/>
              <a:gd name="txB" fmla="*/ 3882329 h 3882329"/>
            </a:gdLst>
            <a:ahLst/>
            <a:cxnLst>
              <a:cxn ang="0">
                <a:pos x="0" y="0"/>
              </a:cxn>
              <a:cxn ang="0">
                <a:pos x="5331115" y="0"/>
              </a:cxn>
              <a:cxn ang="0">
                <a:pos x="0" y="0"/>
              </a:cxn>
              <a:cxn ang="0">
                <a:pos x="0" y="0"/>
              </a:cxn>
              <a:cxn ang="0">
                <a:pos x="5331115" y="0"/>
              </a:cxn>
              <a:cxn ang="0">
                <a:pos x="0" y="0"/>
              </a:cxn>
            </a:cxnLst>
            <a:rect l="txL" t="txT" r="txR" b="txB"/>
            <a:pathLst>
              <a:path w="3456384" h="3882329">
                <a:moveTo>
                  <a:pt x="0" y="3882329"/>
                </a:moveTo>
                <a:lnTo>
                  <a:pt x="3456384" y="3882329"/>
                </a:lnTo>
                <a:lnTo>
                  <a:pt x="0" y="3882329"/>
                </a:lnTo>
                <a:close/>
                <a:moveTo>
                  <a:pt x="0" y="0"/>
                </a:moveTo>
                <a:lnTo>
                  <a:pt x="3456384" y="0"/>
                </a:lnTo>
                <a:lnTo>
                  <a:pt x="0" y="0"/>
                </a:lnTo>
                <a:close/>
              </a:path>
            </a:pathLst>
          </a:custGeom>
          <a:solidFill>
            <a:srgbClr val="B80000"/>
          </a:solidFill>
          <a:ln w="9525" cap="flat" cmpd="sng">
            <a:solidFill>
              <a:srgbClr val="DEEBF7">
                <a:alpha val="87057"/>
              </a:srgbClr>
            </a:solidFill>
            <a:prstDash val="solid"/>
            <a:bevel/>
            <a:headEnd type="none" w="med" len="med"/>
            <a:tailEnd type="none" w="med" len="med"/>
          </a:ln>
        </p:spPr>
        <p:txBody>
          <a:bodyPr lIns="0" tIns="72000" rIns="0" bIns="36000" anchor="ctr"/>
          <a:p>
            <a:pPr algn="ctr">
              <a:lnSpc>
                <a:spcPct val="90000"/>
              </a:lnSpc>
              <a:spcBef>
                <a:spcPts val="750"/>
              </a:spcBef>
              <a:buFont typeface="Arial" panose="020B0604020202020204" pitchFamily="34" charset="0"/>
            </a:pPr>
            <a:r>
              <a:rPr lang="en-US" altLang="zh-CN" sz="2400" b="1" dirty="0">
                <a:solidFill>
                  <a:schemeClr val="bg1"/>
                </a:solidFill>
                <a:latin typeface="思源黑体 CN Heavy"/>
                <a:ea typeface="思源黑体 CN Heavy"/>
              </a:rPr>
              <a:t>6-</a:t>
            </a:r>
            <a:r>
              <a:rPr lang="zh-CN" sz="2400" b="1" dirty="0">
                <a:solidFill>
                  <a:schemeClr val="bg1"/>
                </a:solidFill>
                <a:latin typeface="思源黑体 CN Heavy"/>
                <a:ea typeface="思源黑体 CN Heavy"/>
              </a:rPr>
              <a:t>大数据行业趋势分析</a:t>
            </a:r>
            <a:endParaRPr lang="zh-CN" sz="2400" b="1" dirty="0">
              <a:solidFill>
                <a:schemeClr val="bg1"/>
              </a:solidFill>
              <a:latin typeface="思源黑体 CN Heavy"/>
              <a:ea typeface="思源黑体 CN Heavy"/>
            </a:endParaRPr>
          </a:p>
        </p:txBody>
      </p:sp>
      <p:sp>
        <p:nvSpPr>
          <p:cNvPr id="8199" name="矩形 14"/>
          <p:cNvSpPr/>
          <p:nvPr>
            <p:custDataLst>
              <p:tags r:id="rId7"/>
            </p:custDataLst>
          </p:nvPr>
        </p:nvSpPr>
        <p:spPr>
          <a:xfrm>
            <a:off x="3203575" y="2640330"/>
            <a:ext cx="3230880" cy="693420"/>
          </a:xfrm>
          <a:prstGeom prst="rect">
            <a:avLst/>
          </a:prstGeom>
          <a:noFill/>
          <a:ln w="9525">
            <a:noFill/>
          </a:ln>
        </p:spPr>
        <p:txBody>
          <a:bodyPr lIns="0" anchor="t"/>
          <a:p>
            <a:pPr>
              <a:lnSpc>
                <a:spcPct val="120000"/>
              </a:lnSpc>
              <a:buFont typeface="Arial" panose="020B0604020202020204" pitchFamily="34" charset="0"/>
            </a:pPr>
            <a:r>
              <a:rPr lang="zh-CN" altLang="en-US" sz="1200" dirty="0">
                <a:solidFill>
                  <a:srgbClr val="FFFFFF"/>
                </a:solidFill>
                <a:latin typeface="幼圆" panose="02010509060101010101" pitchFamily="49" charset="-122"/>
                <a:ea typeface="思源黑体 CN Normal"/>
              </a:rPr>
              <a:t>学习目的：</a:t>
            </a:r>
            <a:endParaRPr lang="en-US" altLang="zh-CN" sz="1200" dirty="0">
              <a:solidFill>
                <a:srgbClr val="FFFFFF"/>
              </a:solidFill>
              <a:latin typeface="幼圆" panose="02010509060101010101" pitchFamily="49" charset="-122"/>
              <a:ea typeface="思源黑体 CN Normal"/>
            </a:endParaRPr>
          </a:p>
          <a:p>
            <a:pPr>
              <a:lnSpc>
                <a:spcPct val="120000"/>
              </a:lnSpc>
              <a:buFont typeface="Arial" panose="020B0604020202020204" pitchFamily="34" charset="0"/>
            </a:pPr>
            <a:r>
              <a:rPr lang="en-US" altLang="zh-CN" sz="1200" dirty="0">
                <a:solidFill>
                  <a:srgbClr val="FFFFFF"/>
                </a:solidFill>
                <a:latin typeface="幼圆" panose="02010509060101010101" pitchFamily="49" charset="-122"/>
                <a:ea typeface="思源黑体 CN Normal"/>
              </a:rPr>
              <a:t>1</a:t>
            </a:r>
            <a:r>
              <a:rPr lang="zh-CN" altLang="en-US" sz="1200" dirty="0">
                <a:solidFill>
                  <a:srgbClr val="FFFFFF"/>
                </a:solidFill>
                <a:latin typeface="幼圆" panose="02010509060101010101" pitchFamily="49" charset="-122"/>
                <a:ea typeface="思源黑体 CN Normal"/>
              </a:rPr>
              <a:t>、</a:t>
            </a:r>
            <a:r>
              <a:rPr lang="en-US" altLang="zh-CN" sz="1200" dirty="0">
                <a:solidFill>
                  <a:srgbClr val="FFFFFF"/>
                </a:solidFill>
                <a:latin typeface="幼圆" panose="02010509060101010101" pitchFamily="49" charset="-122"/>
                <a:ea typeface="思源黑体 CN Normal"/>
                <a:sym typeface="+mn-ea"/>
              </a:rPr>
              <a:t>新基建和数字化转型助力大数据</a:t>
            </a:r>
            <a:r>
              <a:rPr lang="zh-CN" altLang="en-US" sz="1200" dirty="0">
                <a:solidFill>
                  <a:srgbClr val="FFFFFF"/>
                </a:solidFill>
                <a:latin typeface="幼圆" panose="02010509060101010101" pitchFamily="49" charset="-122"/>
                <a:ea typeface="思源黑体 CN Normal"/>
                <a:sym typeface="+mn-ea"/>
              </a:rPr>
              <a:t>行业升级</a:t>
            </a:r>
            <a:endParaRPr lang="zh-CN" altLang="en-US" sz="1200" dirty="0">
              <a:solidFill>
                <a:srgbClr val="FFFFFF"/>
              </a:solidFill>
              <a:latin typeface="幼圆" panose="02010509060101010101" pitchFamily="49" charset="-122"/>
              <a:ea typeface="思源黑体 CN Normal"/>
            </a:endParaRPr>
          </a:p>
          <a:p>
            <a:pPr>
              <a:lnSpc>
                <a:spcPct val="120000"/>
              </a:lnSpc>
              <a:buFont typeface="Arial" panose="020B0604020202020204" pitchFamily="34" charset="0"/>
            </a:pPr>
            <a:r>
              <a:rPr lang="en-US" altLang="zh-CN" sz="1200" dirty="0">
                <a:solidFill>
                  <a:srgbClr val="FFFFFF"/>
                </a:solidFill>
                <a:latin typeface="幼圆" panose="02010509060101010101" pitchFamily="49" charset="-122"/>
                <a:ea typeface="思源黑体 CN Normal"/>
              </a:rPr>
              <a:t>2</a:t>
            </a:r>
            <a:r>
              <a:rPr lang="zh-CN" altLang="en-US" sz="1200" dirty="0">
                <a:solidFill>
                  <a:srgbClr val="FFFFFF"/>
                </a:solidFill>
                <a:latin typeface="幼圆" panose="02010509060101010101" pitchFamily="49" charset="-122"/>
                <a:ea typeface="思源黑体 CN Normal"/>
              </a:rPr>
              <a:t>、</a:t>
            </a:r>
            <a:r>
              <a:rPr lang="zh-CN" sz="1200" dirty="0">
                <a:solidFill>
                  <a:srgbClr val="FFFFFF"/>
                </a:solidFill>
                <a:latin typeface="幼圆" panose="02010509060101010101" pitchFamily="49" charset="-122"/>
                <a:ea typeface="思源黑体 CN Normal"/>
              </a:rPr>
              <a:t>大数据行业趋势分析</a:t>
            </a:r>
            <a:endParaRPr lang="zh-CN" sz="1200" dirty="0">
              <a:solidFill>
                <a:srgbClr val="FFFFFF"/>
              </a:solidFill>
              <a:latin typeface="幼圆" panose="02010509060101010101" pitchFamily="49" charset="-122"/>
              <a:ea typeface="思源黑体 CN Norm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77215" y="602615"/>
            <a:ext cx="7369175" cy="368300"/>
          </a:xfrm>
          <a:prstGeom prst="rect">
            <a:avLst/>
          </a:prstGeom>
          <a:noFill/>
        </p:spPr>
        <p:txBody>
          <a:bodyPr wrap="square" rtlCol="0">
            <a:spAutoFit/>
          </a:bodyPr>
          <a:p>
            <a:r>
              <a:rPr 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新基建和数字化转型助力大数据+AI多场景落地</a:t>
            </a:r>
            <a:endParaRPr lang="zh-CN" altLang="en-US"/>
          </a:p>
        </p:txBody>
      </p:sp>
      <p:pic>
        <p:nvPicPr>
          <p:cNvPr id="4" name="图片 3"/>
          <p:cNvPicPr>
            <a:picLocks noChangeAspect="1"/>
          </p:cNvPicPr>
          <p:nvPr/>
        </p:nvPicPr>
        <p:blipFill>
          <a:blip r:embed="rId1"/>
          <a:stretch>
            <a:fillRect/>
          </a:stretch>
        </p:blipFill>
        <p:spPr>
          <a:xfrm>
            <a:off x="518160" y="1637030"/>
            <a:ext cx="4244975" cy="2215515"/>
          </a:xfrm>
          <a:prstGeom prst="rect">
            <a:avLst/>
          </a:prstGeom>
        </p:spPr>
      </p:pic>
      <p:pic>
        <p:nvPicPr>
          <p:cNvPr id="5" name="图片 4"/>
          <p:cNvPicPr>
            <a:picLocks noChangeAspect="1"/>
          </p:cNvPicPr>
          <p:nvPr/>
        </p:nvPicPr>
        <p:blipFill>
          <a:blip r:embed="rId2"/>
          <a:stretch>
            <a:fillRect/>
          </a:stretch>
        </p:blipFill>
        <p:spPr>
          <a:xfrm>
            <a:off x="4763135" y="1637030"/>
            <a:ext cx="3246755" cy="2205990"/>
          </a:xfrm>
          <a:prstGeom prst="rect">
            <a:avLst/>
          </a:prstGeom>
        </p:spPr>
      </p:pic>
      <p:sp>
        <p:nvSpPr>
          <p:cNvPr id="6" name="文本框 5"/>
          <p:cNvSpPr txBox="1"/>
          <p:nvPr/>
        </p:nvSpPr>
        <p:spPr>
          <a:xfrm>
            <a:off x="1113790" y="3990340"/>
            <a:ext cx="6916420" cy="829945"/>
          </a:xfrm>
          <a:prstGeom prst="rect">
            <a:avLst/>
          </a:prstGeom>
          <a:noFill/>
        </p:spPr>
        <p:txBody>
          <a:bodyPr wrap="none" rtlCol="0">
            <a:spAutoFit/>
          </a:bodyPr>
          <a:p>
            <a:r>
              <a:rPr lang="zh-CN" altLang="en-US" sz="4800" b="1">
                <a:solidFill>
                  <a:schemeClr val="tx1"/>
                </a:solidFill>
                <a:latin typeface="楷体" panose="02010609060101010101" charset="-122"/>
                <a:ea typeface="楷体" panose="02010609060101010101" charset="-122"/>
              </a:rPr>
              <a:t>发展新机遇，产业新高度</a:t>
            </a:r>
            <a:endParaRPr lang="zh-CN" altLang="en-US" sz="4800" b="1">
              <a:solidFill>
                <a:schemeClr val="tx1"/>
              </a:solidFill>
              <a:latin typeface="楷体" panose="02010609060101010101" charset="-122"/>
              <a:ea typeface="楷体" panose="02010609060101010101" charset="-122"/>
            </a:endParaRPr>
          </a:p>
        </p:txBody>
      </p:sp>
      <p:sp>
        <p:nvSpPr>
          <p:cNvPr id="7" name="文本框 6"/>
          <p:cNvSpPr txBox="1"/>
          <p:nvPr/>
        </p:nvSpPr>
        <p:spPr>
          <a:xfrm>
            <a:off x="1406525" y="1119505"/>
            <a:ext cx="2468880" cy="368300"/>
          </a:xfrm>
          <a:prstGeom prst="rect">
            <a:avLst/>
          </a:prstGeom>
          <a:noFill/>
        </p:spPr>
        <p:txBody>
          <a:bodyPr wrap="none" rtlCol="0">
            <a:spAutoFit/>
          </a:bodyPr>
          <a:p>
            <a:r>
              <a:rPr lang="zh-CN" altLang="en-US">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新型基础建设场景分析</a:t>
            </a:r>
            <a:endParaRPr lang="zh-CN" altLang="en-US">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sp>
        <p:nvSpPr>
          <p:cNvPr id="8" name="文本框 7"/>
          <p:cNvSpPr txBox="1"/>
          <p:nvPr/>
        </p:nvSpPr>
        <p:spPr>
          <a:xfrm>
            <a:off x="4923155" y="1119505"/>
            <a:ext cx="2926080" cy="368300"/>
          </a:xfrm>
          <a:prstGeom prst="rect">
            <a:avLst/>
          </a:prstGeom>
          <a:noFill/>
        </p:spPr>
        <p:txBody>
          <a:bodyPr wrap="none" rtlCol="0">
            <a:spAutoFit/>
          </a:bodyPr>
          <a:p>
            <a:r>
              <a:rPr lang="zh-CN" altLang="en-US">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rPr>
              <a:t>各行业数字化转型场景分析</a:t>
            </a:r>
            <a:endParaRPr lang="zh-CN" altLang="en-US">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0"/>
            <a:ext cx="9213215" cy="51435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48005" y="855980"/>
            <a:ext cx="8008620" cy="3853815"/>
          </a:xfrm>
          <a:prstGeom prst="rect">
            <a:avLst/>
          </a:prstGeom>
        </p:spPr>
      </p:pic>
      <p:sp>
        <p:nvSpPr>
          <p:cNvPr id="3" name="文本框 2"/>
          <p:cNvSpPr txBox="1"/>
          <p:nvPr/>
        </p:nvSpPr>
        <p:spPr>
          <a:xfrm>
            <a:off x="548005" y="487680"/>
            <a:ext cx="7369175" cy="368300"/>
          </a:xfrm>
          <a:prstGeom prst="rect">
            <a:avLst/>
          </a:prstGeom>
          <a:noFill/>
        </p:spPr>
        <p:txBody>
          <a:bodyPr wrap="square" rtlCol="0">
            <a:spAutoFit/>
          </a:bodyPr>
          <a:p>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中国互联网教育市场</a:t>
            </a:r>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生态图谱</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endParaRPr>
          </a:p>
        </p:txBody>
      </p:sp>
      <p:sp>
        <p:nvSpPr>
          <p:cNvPr id="4" name="文本框 3"/>
          <p:cNvSpPr txBox="1"/>
          <p:nvPr/>
        </p:nvSpPr>
        <p:spPr>
          <a:xfrm>
            <a:off x="3673475" y="4709795"/>
            <a:ext cx="5290820" cy="275590"/>
          </a:xfrm>
          <a:prstGeom prst="rect">
            <a:avLst/>
          </a:prstGeom>
          <a:noFill/>
        </p:spPr>
        <p:txBody>
          <a:bodyPr wrap="square" rtlCol="0">
            <a:spAutoFit/>
          </a:bodyPr>
          <a:p>
            <a:r>
              <a:rPr lang="zh-CN" altLang="en-US" sz="1200"/>
              <a:t>图片来自于易观</a:t>
            </a:r>
            <a:r>
              <a:rPr lang="en-US" altLang="zh-CN" sz="1200"/>
              <a:t>-</a:t>
            </a:r>
            <a:r>
              <a:rPr lang="zh-CN" altLang="en-US" sz="1200"/>
              <a:t>传智播客大数据研究院</a:t>
            </a:r>
            <a:r>
              <a:rPr lang="en-US" altLang="zh-CN" sz="1200"/>
              <a:t>&amp;</a:t>
            </a:r>
            <a:r>
              <a:rPr lang="zh-CN" altLang="en-US" sz="1200"/>
              <a:t>易观独家</a:t>
            </a:r>
            <a:r>
              <a:rPr lang="zh-CN" altLang="en-US" sz="1200"/>
              <a:t>合作开发</a:t>
            </a:r>
            <a:r>
              <a:rPr lang="en-US" altLang="zh-CN" sz="1200"/>
              <a:t>DS&amp;Argo</a:t>
            </a:r>
            <a:r>
              <a:rPr lang="zh-CN" altLang="en-US" sz="1200"/>
              <a:t>课程</a:t>
            </a:r>
            <a:endParaRPr lang="zh-CN" altLang="en-US" sz="12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77215" y="602615"/>
            <a:ext cx="7369175" cy="368300"/>
          </a:xfrm>
          <a:prstGeom prst="rect">
            <a:avLst/>
          </a:prstGeom>
          <a:noFill/>
        </p:spPr>
        <p:txBody>
          <a:bodyPr wrap="square" rtlCol="0">
            <a:spAutoFit/>
          </a:bodyPr>
          <a:p>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从传统教育</a:t>
            </a:r>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到智慧教育</a:t>
            </a:r>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演变之旅</a:t>
            </a:r>
            <a:endParaRPr lang="zh-CN" altLang="en-US"/>
          </a:p>
        </p:txBody>
      </p:sp>
      <p:sp>
        <p:nvSpPr>
          <p:cNvPr id="6" name="文本框 5"/>
          <p:cNvSpPr txBox="1"/>
          <p:nvPr/>
        </p:nvSpPr>
        <p:spPr>
          <a:xfrm>
            <a:off x="840740" y="4130675"/>
            <a:ext cx="8530590" cy="922020"/>
          </a:xfrm>
          <a:prstGeom prst="rect">
            <a:avLst/>
          </a:prstGeom>
          <a:noFill/>
        </p:spPr>
        <p:txBody>
          <a:bodyPr wrap="square" rtlCol="0">
            <a:spAutoFit/>
          </a:bodyPr>
          <a:p>
            <a:pPr marL="171450" indent="-171450">
              <a:lnSpc>
                <a:spcPct val="150000"/>
              </a:lnSpc>
              <a:buFont typeface="Wingdings" panose="05000000000000000000" charset="0"/>
              <a:buChar char="l"/>
            </a:pPr>
            <a:r>
              <a:rPr lang="zh-CN" altLang="en-US" sz="1200" b="1"/>
              <a:t> 建立集团数据仓库，统一集团数据中心，把分散的业务数据集中存储和处理 </a:t>
            </a:r>
            <a:endParaRPr lang="zh-CN" altLang="en-US" sz="1200" b="1"/>
          </a:p>
          <a:p>
            <a:pPr marL="171450" indent="-171450">
              <a:lnSpc>
                <a:spcPct val="150000"/>
              </a:lnSpc>
              <a:buFont typeface="Wingdings" panose="05000000000000000000" charset="0"/>
              <a:buChar char="l"/>
            </a:pPr>
            <a:r>
              <a:rPr lang="zh-CN" altLang="en-US" sz="1200" b="1"/>
              <a:t>项目从需求调研、设计、版本控制、研发、测试到落地上线，涵盖了项目的完整工序 </a:t>
            </a:r>
            <a:endParaRPr lang="zh-CN" altLang="en-US" sz="1200" b="1"/>
          </a:p>
          <a:p>
            <a:pPr marL="171450" indent="-171450">
              <a:lnSpc>
                <a:spcPct val="150000"/>
              </a:lnSpc>
              <a:buFont typeface="Wingdings" panose="05000000000000000000" charset="0"/>
              <a:buChar char="l"/>
            </a:pPr>
            <a:r>
              <a:rPr lang="zh-CN" altLang="en-US" sz="1200" b="1"/>
              <a:t>挖掘分析海量用户行为数据，定制多维数据集合，形成数据集市，供各个场景主题使用。</a:t>
            </a:r>
            <a:endParaRPr lang="zh-CN" altLang="en-US" sz="1200" b="1"/>
          </a:p>
        </p:txBody>
      </p:sp>
      <p:pic>
        <p:nvPicPr>
          <p:cNvPr id="4" name="图片 3"/>
          <p:cNvPicPr>
            <a:picLocks noChangeAspect="1"/>
          </p:cNvPicPr>
          <p:nvPr>
            <p:custDataLst>
              <p:tags r:id="rId1"/>
            </p:custDataLst>
          </p:nvPr>
        </p:nvPicPr>
        <p:blipFill>
          <a:blip r:embed="rId2"/>
          <a:stretch>
            <a:fillRect/>
          </a:stretch>
        </p:blipFill>
        <p:spPr>
          <a:xfrm>
            <a:off x="913130" y="1176655"/>
            <a:ext cx="7317740" cy="295402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77215" y="602615"/>
            <a:ext cx="7369175" cy="368300"/>
          </a:xfrm>
          <a:prstGeom prst="rect">
            <a:avLst/>
          </a:prstGeom>
          <a:noFill/>
        </p:spPr>
        <p:txBody>
          <a:bodyPr wrap="square" rtlCol="0">
            <a:spAutoFit/>
          </a:bodyPr>
          <a:p>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智慧教育大数据行业级解决方案</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endParaRPr>
          </a:p>
        </p:txBody>
      </p:sp>
      <p:sp>
        <p:nvSpPr>
          <p:cNvPr id="4" name="文本框 3"/>
          <p:cNvSpPr txBox="1"/>
          <p:nvPr/>
        </p:nvSpPr>
        <p:spPr>
          <a:xfrm>
            <a:off x="333375" y="1550670"/>
            <a:ext cx="3386455" cy="2461260"/>
          </a:xfrm>
          <a:prstGeom prst="rect">
            <a:avLst/>
          </a:prstGeom>
          <a:noFill/>
        </p:spPr>
        <p:txBody>
          <a:bodyPr wrap="square" rtlCol="0">
            <a:spAutoFit/>
          </a:bodyPr>
          <a:p>
            <a:pPr marL="285750" indent="-285750">
              <a:buFont typeface="Wingdings" panose="05000000000000000000" charset="0"/>
              <a:buChar char="l"/>
            </a:pPr>
            <a:r>
              <a:rPr lang="zh-CN" altLang="en-US" sz="1400">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rPr>
              <a:t>掌握教育行业离线数仓的分层与建模，能够在公司独当一面。  </a:t>
            </a:r>
            <a:endParaRPr lang="zh-CN" altLang="en-US" sz="1400">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endParaRPr>
          </a:p>
          <a:p>
            <a:pPr marL="285750" indent="-285750">
              <a:buFont typeface="Wingdings" panose="05000000000000000000" charset="0"/>
              <a:buChar char="l"/>
            </a:pPr>
            <a:r>
              <a:rPr lang="zh-CN" altLang="en-US" sz="1400">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rPr>
              <a:t>从需求、设计、研发、测试到落地上线的完整项目流程。  </a:t>
            </a:r>
            <a:endParaRPr lang="zh-CN" altLang="en-US" sz="1400">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endParaRPr>
          </a:p>
          <a:p>
            <a:pPr marL="285750" indent="-285750">
              <a:buFont typeface="Wingdings" panose="05000000000000000000" charset="0"/>
              <a:buChar char="l"/>
            </a:pPr>
            <a:r>
              <a:rPr lang="zh-CN" altLang="en-US" sz="1400">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rPr>
              <a:t>大量教育大数据的真实业务逻辑，包含了访问、咨询、意向、报名、课程、开班、考勤、 直播、成本、教学实施、口碑等各个阶段，共涉及 20 多个主题，100 多个指标，</a:t>
            </a:r>
            <a:endParaRPr lang="zh-CN" altLang="en-US" sz="1400">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endParaRPr>
          </a:p>
          <a:p>
            <a:pPr marL="285750" indent="-285750">
              <a:buFont typeface="Wingdings" panose="05000000000000000000" charset="0"/>
              <a:buChar char="l"/>
            </a:pPr>
            <a:r>
              <a:rPr lang="zh-CN" altLang="en-US" sz="1400">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rPr>
              <a:t>大幅 提升学员在教育行业中的竞争力。</a:t>
            </a:r>
            <a:endParaRPr lang="zh-CN" altLang="en-US" sz="1400">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endParaRPr>
          </a:p>
          <a:p>
            <a:pPr marL="285750" indent="-285750">
              <a:buFont typeface="Wingdings" panose="05000000000000000000" charset="0"/>
              <a:buChar char="l"/>
            </a:pPr>
            <a:endParaRPr lang="zh-CN" altLang="en-US" sz="1400">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endParaRPr>
          </a:p>
        </p:txBody>
      </p:sp>
      <p:pic>
        <p:nvPicPr>
          <p:cNvPr id="5" name="图片 4"/>
          <p:cNvPicPr>
            <a:picLocks noChangeAspect="1"/>
          </p:cNvPicPr>
          <p:nvPr>
            <p:custDataLst>
              <p:tags r:id="rId1"/>
            </p:custDataLst>
          </p:nvPr>
        </p:nvPicPr>
        <p:blipFill>
          <a:blip r:embed="rId2"/>
          <a:stretch>
            <a:fillRect/>
          </a:stretch>
        </p:blipFill>
        <p:spPr>
          <a:xfrm>
            <a:off x="3897630" y="52070"/>
            <a:ext cx="5246370" cy="503936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919345" y="-43180"/>
            <a:ext cx="4224655" cy="5114925"/>
          </a:xfrm>
          <a:prstGeom prst="rect">
            <a:avLst/>
          </a:prstGeom>
        </p:spPr>
      </p:pic>
      <p:sp>
        <p:nvSpPr>
          <p:cNvPr id="3" name="文本框 2"/>
          <p:cNvSpPr txBox="1"/>
          <p:nvPr/>
        </p:nvSpPr>
        <p:spPr>
          <a:xfrm>
            <a:off x="638810" y="1029970"/>
            <a:ext cx="4077335" cy="2861310"/>
          </a:xfrm>
          <a:prstGeom prst="rect">
            <a:avLst/>
          </a:prstGeom>
          <a:noFill/>
        </p:spPr>
        <p:txBody>
          <a:bodyPr wrap="square" rtlCol="0">
            <a:spAutoFit/>
          </a:bodyPr>
          <a:p>
            <a:r>
              <a:rPr lang="zh-CN" altLang="en-US">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sym typeface="+mn-ea"/>
              </a:rPr>
              <a:t>大数据技术在真实场景中的使用，包括大数据量场景下如何优化配置，拉链表的具体应用，新增数据的抽取和分析，更新数据的抽取和分析，以及 </a:t>
            </a:r>
            <a:r>
              <a:rPr lang="en-US" altLang="zh-CN">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sym typeface="+mn-ea"/>
              </a:rPr>
              <a:t>H</a:t>
            </a:r>
            <a:r>
              <a:rPr lang="zh-CN" altLang="en-US">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sym typeface="+mn-ea"/>
              </a:rPr>
              <a:t>ive 函数的具体应用等。  </a:t>
            </a:r>
            <a:endParaRPr lang="zh-CN" altLang="en-US">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sym typeface="+mn-ea"/>
            </a:endParaRPr>
          </a:p>
          <a:p>
            <a:r>
              <a:rPr lang="zh-CN" altLang="en-US">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sym typeface="+mn-ea"/>
              </a:rPr>
              <a:t>ClouderaManager 可视化、自动部署和配置，稳定性极好。  </a:t>
            </a:r>
            <a:endParaRPr lang="zh-CN" altLang="en-US">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sym typeface="+mn-ea"/>
            </a:endParaRPr>
          </a:p>
          <a:p>
            <a:r>
              <a:rPr lang="zh-CN" altLang="en-US">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sym typeface="+mn-ea"/>
              </a:rPr>
              <a:t>Git 的 CodeReview 功能，在对质量有高要求的核心项目团队中非常有用。</a:t>
            </a:r>
            <a:endParaRPr lang="zh-CN" altLang="en-US">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endParaRPr>
          </a:p>
          <a:p>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77215" y="602615"/>
            <a:ext cx="7369175" cy="368300"/>
          </a:xfrm>
          <a:prstGeom prst="rect">
            <a:avLst/>
          </a:prstGeom>
          <a:noFill/>
        </p:spPr>
        <p:txBody>
          <a:bodyPr wrap="square" rtlCol="0">
            <a:spAutoFit/>
          </a:bodyPr>
          <a:p>
            <a:r>
              <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rPr>
              <a:t>大数据行业趋势分析</a:t>
            </a:r>
            <a:endParaRPr lang="zh-CN" altLang="en-US">
              <a:ln w="10160">
                <a:solidFill>
                  <a:schemeClr val="accent5"/>
                </a:solidFill>
                <a:prstDash val="solid"/>
              </a:ln>
              <a:solidFill>
                <a:schemeClr val="bg1"/>
              </a:solidFill>
              <a:effectLst>
                <a:outerShdw blurRad="38100" dist="22860" dir="5400000" algn="tl" rotWithShape="0">
                  <a:srgbClr val="000000">
                    <a:alpha val="30000"/>
                  </a:srgbClr>
                </a:outerShdw>
              </a:effectLst>
              <a:sym typeface="+mn-ea"/>
            </a:endParaRPr>
          </a:p>
        </p:txBody>
      </p:sp>
      <p:pic>
        <p:nvPicPr>
          <p:cNvPr id="3" name="图片 2"/>
          <p:cNvPicPr>
            <a:picLocks noChangeAspect="1"/>
          </p:cNvPicPr>
          <p:nvPr/>
        </p:nvPicPr>
        <p:blipFill>
          <a:blip r:embed="rId1"/>
          <a:stretch>
            <a:fillRect/>
          </a:stretch>
        </p:blipFill>
        <p:spPr>
          <a:xfrm>
            <a:off x="476250" y="1143635"/>
            <a:ext cx="4378960" cy="3034030"/>
          </a:xfrm>
          <a:prstGeom prst="rect">
            <a:avLst/>
          </a:prstGeom>
        </p:spPr>
      </p:pic>
      <p:sp>
        <p:nvSpPr>
          <p:cNvPr id="6" name="文本框 5"/>
          <p:cNvSpPr txBox="1"/>
          <p:nvPr/>
        </p:nvSpPr>
        <p:spPr>
          <a:xfrm>
            <a:off x="787400" y="4286885"/>
            <a:ext cx="8018780" cy="706755"/>
          </a:xfrm>
          <a:prstGeom prst="rect">
            <a:avLst/>
          </a:prstGeom>
          <a:noFill/>
        </p:spPr>
        <p:txBody>
          <a:bodyPr wrap="square" rtlCol="0">
            <a:spAutoFit/>
          </a:bodyPr>
          <a:p>
            <a:r>
              <a:rPr lang="zh-CN" altLang="en-US" sz="4000" b="1">
                <a:solidFill>
                  <a:schemeClr val="tx1"/>
                </a:solidFill>
                <a:latin typeface="楷体" panose="02010609060101010101" charset="-122"/>
                <a:ea typeface="楷体" panose="02010609060101010101" charset="-122"/>
              </a:rPr>
              <a:t>以数据驱动业务，以数据决策业务</a:t>
            </a:r>
            <a:endParaRPr lang="zh-CN" altLang="en-US" sz="4000" b="1">
              <a:solidFill>
                <a:schemeClr val="tx1"/>
              </a:solidFill>
              <a:latin typeface="楷体" panose="02010609060101010101" charset="-122"/>
              <a:ea typeface="楷体" panose="02010609060101010101" charset="-122"/>
            </a:endParaRPr>
          </a:p>
        </p:txBody>
      </p:sp>
      <p:sp>
        <p:nvSpPr>
          <p:cNvPr id="5" name="椭圆 3"/>
          <p:cNvSpPr>
            <a:spLocks noChangeArrowheads="1"/>
          </p:cNvSpPr>
          <p:nvPr/>
        </p:nvSpPr>
        <p:spPr bwMode="auto">
          <a:xfrm>
            <a:off x="5057857" y="1041387"/>
            <a:ext cx="2950369" cy="3060851"/>
          </a:xfrm>
          <a:prstGeom prst="ellipse">
            <a:avLst/>
          </a:prstGeom>
          <a:noFill/>
          <a:ln w="9525">
            <a:solidFill>
              <a:schemeClr val="bg2">
                <a:lumMod val="50000"/>
              </a:schemeClr>
            </a:solidFill>
            <a:prstDash val="dash"/>
            <a:bevel/>
          </a:ln>
        </p:spPr>
        <p:txBody>
          <a:bodyPr lIns="60880" tIns="30440" rIns="60880" bIns="30440"/>
          <a:p>
            <a:endParaRPr lang="zh-CN" altLang="zh-CN" sz="1100" dirty="0"/>
          </a:p>
        </p:txBody>
      </p:sp>
      <p:sp>
        <p:nvSpPr>
          <p:cNvPr id="4" name="Oval 13"/>
          <p:cNvSpPr>
            <a:spLocks noChangeArrowheads="1"/>
          </p:cNvSpPr>
          <p:nvPr/>
        </p:nvSpPr>
        <p:spPr bwMode="auto">
          <a:xfrm>
            <a:off x="5691743" y="2757121"/>
            <a:ext cx="1119188" cy="1160027"/>
          </a:xfrm>
          <a:prstGeom prst="ellipse">
            <a:avLst/>
          </a:prstGeom>
          <a:solidFill>
            <a:srgbClr val="DCDADA"/>
          </a:solidFill>
          <a:ln w="9525">
            <a:noFill/>
            <a:bevel/>
          </a:ln>
        </p:spPr>
        <p:txBody>
          <a:bodyPr lIns="60880" tIns="30440" rIns="60880" bIns="30440"/>
          <a:p>
            <a:endParaRPr lang="zh-CN" altLang="zh-CN" sz="1100" dirty="0"/>
          </a:p>
        </p:txBody>
      </p:sp>
      <p:sp>
        <p:nvSpPr>
          <p:cNvPr id="7" name="Oval 14"/>
          <p:cNvSpPr>
            <a:spLocks noChangeArrowheads="1"/>
          </p:cNvSpPr>
          <p:nvPr/>
        </p:nvSpPr>
        <p:spPr bwMode="auto">
          <a:xfrm>
            <a:off x="5785802" y="2854781"/>
            <a:ext cx="920354" cy="955176"/>
          </a:xfrm>
          <a:prstGeom prst="ellipse">
            <a:avLst/>
          </a:prstGeom>
          <a:solidFill>
            <a:schemeClr val="accent2"/>
          </a:solidFill>
          <a:ln w="9525">
            <a:noFill/>
            <a:bevel/>
          </a:ln>
        </p:spPr>
        <p:txBody>
          <a:bodyPr lIns="60880" tIns="30440" rIns="60880" bIns="30440"/>
          <a:p>
            <a:endParaRPr lang="zh-CN" altLang="zh-CN" sz="1100" dirty="0"/>
          </a:p>
        </p:txBody>
      </p:sp>
      <p:sp>
        <p:nvSpPr>
          <p:cNvPr id="8" name="Oval 18"/>
          <p:cNvSpPr>
            <a:spLocks noChangeArrowheads="1"/>
          </p:cNvSpPr>
          <p:nvPr/>
        </p:nvSpPr>
        <p:spPr bwMode="auto">
          <a:xfrm>
            <a:off x="6596142" y="2207152"/>
            <a:ext cx="1119188" cy="1162409"/>
          </a:xfrm>
          <a:prstGeom prst="ellipse">
            <a:avLst/>
          </a:prstGeom>
          <a:solidFill>
            <a:srgbClr val="DCDADA"/>
          </a:solidFill>
          <a:ln w="9525">
            <a:noFill/>
            <a:bevel/>
          </a:ln>
        </p:spPr>
        <p:txBody>
          <a:bodyPr lIns="60880" tIns="30440" rIns="60880" bIns="30440"/>
          <a:p>
            <a:endParaRPr lang="zh-CN" altLang="zh-CN" sz="1100" dirty="0"/>
          </a:p>
        </p:txBody>
      </p:sp>
      <p:sp>
        <p:nvSpPr>
          <p:cNvPr id="9" name="Oval 19"/>
          <p:cNvSpPr>
            <a:spLocks noChangeArrowheads="1"/>
          </p:cNvSpPr>
          <p:nvPr/>
        </p:nvSpPr>
        <p:spPr bwMode="auto">
          <a:xfrm>
            <a:off x="6690202" y="2304813"/>
            <a:ext cx="921544" cy="956367"/>
          </a:xfrm>
          <a:prstGeom prst="ellipse">
            <a:avLst/>
          </a:prstGeom>
          <a:solidFill>
            <a:schemeClr val="accent3"/>
          </a:solidFill>
          <a:ln w="9525">
            <a:noFill/>
            <a:bevel/>
          </a:ln>
        </p:spPr>
        <p:txBody>
          <a:bodyPr lIns="60880" tIns="30440" rIns="60880" bIns="30440"/>
          <a:p>
            <a:endParaRPr lang="zh-CN" altLang="zh-CN" sz="1100" dirty="0"/>
          </a:p>
        </p:txBody>
      </p:sp>
      <p:sp>
        <p:nvSpPr>
          <p:cNvPr id="10" name="Oval 23"/>
          <p:cNvSpPr>
            <a:spLocks noChangeArrowheads="1"/>
          </p:cNvSpPr>
          <p:nvPr/>
        </p:nvSpPr>
        <p:spPr bwMode="auto">
          <a:xfrm>
            <a:off x="5142708" y="1749281"/>
            <a:ext cx="1117997" cy="1161218"/>
          </a:xfrm>
          <a:prstGeom prst="ellipse">
            <a:avLst/>
          </a:prstGeom>
          <a:solidFill>
            <a:srgbClr val="DCDADA"/>
          </a:solidFill>
          <a:ln w="9525">
            <a:noFill/>
            <a:bevel/>
          </a:ln>
        </p:spPr>
        <p:txBody>
          <a:bodyPr lIns="60880" tIns="30440" rIns="60880" bIns="30440"/>
          <a:p>
            <a:endParaRPr lang="zh-CN" altLang="zh-CN" sz="1100" dirty="0"/>
          </a:p>
        </p:txBody>
      </p:sp>
      <p:sp>
        <p:nvSpPr>
          <p:cNvPr id="11" name="Oval 24"/>
          <p:cNvSpPr>
            <a:spLocks noChangeArrowheads="1"/>
          </p:cNvSpPr>
          <p:nvPr/>
        </p:nvSpPr>
        <p:spPr bwMode="auto">
          <a:xfrm>
            <a:off x="5236766" y="1845754"/>
            <a:ext cx="921544" cy="956367"/>
          </a:xfrm>
          <a:prstGeom prst="ellipse">
            <a:avLst/>
          </a:prstGeom>
          <a:solidFill>
            <a:schemeClr val="accent1"/>
          </a:solidFill>
          <a:ln w="9525">
            <a:noFill/>
            <a:bevel/>
          </a:ln>
        </p:spPr>
        <p:txBody>
          <a:bodyPr lIns="60880" tIns="30440" rIns="60880" bIns="30440"/>
          <a:p>
            <a:endParaRPr lang="zh-CN" altLang="zh-CN" sz="1100" dirty="0"/>
          </a:p>
        </p:txBody>
      </p:sp>
      <p:sp>
        <p:nvSpPr>
          <p:cNvPr id="14" name="TextBox 12"/>
          <p:cNvSpPr>
            <a:spLocks noChangeArrowheads="1"/>
          </p:cNvSpPr>
          <p:nvPr/>
        </p:nvSpPr>
        <p:spPr bwMode="auto">
          <a:xfrm>
            <a:off x="5237480" y="2124075"/>
            <a:ext cx="921385" cy="336550"/>
          </a:xfrm>
          <a:prstGeom prst="rect">
            <a:avLst/>
          </a:prstGeom>
          <a:noFill/>
          <a:ln w="9525">
            <a:noFill/>
            <a:bevel/>
          </a:ln>
        </p:spPr>
        <p:txBody>
          <a:bodyPr wrap="square" lIns="60880" tIns="30440" rIns="60880" bIns="30440">
            <a:spAutoFit/>
          </a:bodyPr>
          <a:p>
            <a:pPr algn="ctr"/>
            <a:r>
              <a:rPr lang="en-US" altLang="zh-CN" sz="9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1-</a:t>
            </a:r>
            <a:r>
              <a:rPr lang="zh-CN" sz="9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数据资源</a:t>
            </a:r>
            <a:r>
              <a:rPr lang="en-US" altLang="zh-CN" sz="9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9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数据资产转变</a:t>
            </a:r>
            <a:endParaRPr lang="zh-CN" altLang="en-US" sz="9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TextBox 14"/>
          <p:cNvSpPr>
            <a:spLocks noChangeArrowheads="1"/>
          </p:cNvSpPr>
          <p:nvPr/>
        </p:nvSpPr>
        <p:spPr bwMode="auto">
          <a:xfrm>
            <a:off x="5868670" y="3184525"/>
            <a:ext cx="765175" cy="305435"/>
          </a:xfrm>
          <a:prstGeom prst="rect">
            <a:avLst/>
          </a:prstGeom>
          <a:noFill/>
          <a:ln w="9525">
            <a:noFill/>
            <a:bevel/>
          </a:ln>
        </p:spPr>
        <p:txBody>
          <a:bodyPr wrap="square" lIns="60880" tIns="30440" rIns="60880" bIns="30440">
            <a:spAutoFit/>
          </a:bodyPr>
          <a:p>
            <a:pPr algn="ctr"/>
            <a:r>
              <a:rPr lang="en-US" sz="8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8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业务数据化到数据业务化</a:t>
            </a:r>
            <a:endParaRPr lang="zh-CN" altLang="en-US" sz="8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extBox 15"/>
          <p:cNvSpPr>
            <a:spLocks noChangeArrowheads="1"/>
          </p:cNvSpPr>
          <p:nvPr/>
        </p:nvSpPr>
        <p:spPr bwMode="auto">
          <a:xfrm>
            <a:off x="6811010" y="2620645"/>
            <a:ext cx="742950" cy="336550"/>
          </a:xfrm>
          <a:prstGeom prst="rect">
            <a:avLst/>
          </a:prstGeom>
          <a:noFill/>
          <a:ln w="9525">
            <a:noFill/>
            <a:bevel/>
          </a:ln>
        </p:spPr>
        <p:txBody>
          <a:bodyPr wrap="square" lIns="60880" tIns="30440" rIns="60880" bIns="30440">
            <a:spAutoFit/>
          </a:bodyPr>
          <a:p>
            <a:pPr algn="ctr"/>
            <a:r>
              <a:rPr lang="en-US" sz="9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9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业务决策</a:t>
            </a:r>
            <a:r>
              <a:rPr lang="en-US" altLang="zh-CN" sz="9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9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数据决策</a:t>
            </a:r>
            <a:endParaRPr lang="zh-CN" altLang="en-US" sz="9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Oval 23"/>
          <p:cNvSpPr>
            <a:spLocks noChangeArrowheads="1"/>
          </p:cNvSpPr>
          <p:nvPr/>
        </p:nvSpPr>
        <p:spPr bwMode="auto">
          <a:xfrm>
            <a:off x="6158073" y="1143491"/>
            <a:ext cx="1117997" cy="1161218"/>
          </a:xfrm>
          <a:prstGeom prst="ellipse">
            <a:avLst/>
          </a:prstGeom>
          <a:solidFill>
            <a:srgbClr val="DCDADA"/>
          </a:solidFill>
          <a:ln w="9525">
            <a:noFill/>
            <a:bevel/>
          </a:ln>
        </p:spPr>
        <p:txBody>
          <a:bodyPr lIns="60880" tIns="30440" rIns="60880" bIns="30440"/>
          <a:p>
            <a:endParaRPr lang="zh-CN" altLang="zh-CN" sz="1100" dirty="0"/>
          </a:p>
        </p:txBody>
      </p:sp>
      <p:sp>
        <p:nvSpPr>
          <p:cNvPr id="13" name="Oval 24"/>
          <p:cNvSpPr>
            <a:spLocks noChangeArrowheads="1"/>
          </p:cNvSpPr>
          <p:nvPr/>
        </p:nvSpPr>
        <p:spPr bwMode="auto">
          <a:xfrm>
            <a:off x="6252131" y="1239964"/>
            <a:ext cx="921544" cy="956367"/>
          </a:xfrm>
          <a:prstGeom prst="ellipse">
            <a:avLst/>
          </a:prstGeom>
          <a:solidFill>
            <a:schemeClr val="accent2"/>
          </a:solidFill>
          <a:ln w="9525">
            <a:noFill/>
            <a:bevel/>
          </a:ln>
        </p:spPr>
        <p:txBody>
          <a:bodyPr lIns="60880" tIns="30440" rIns="60880" bIns="30440"/>
          <a:p>
            <a:endParaRPr lang="zh-CN" altLang="zh-CN" sz="1100" dirty="0"/>
          </a:p>
        </p:txBody>
      </p:sp>
      <p:sp>
        <p:nvSpPr>
          <p:cNvPr id="17" name="TextBox 12"/>
          <p:cNvSpPr>
            <a:spLocks noChangeArrowheads="1"/>
          </p:cNvSpPr>
          <p:nvPr/>
        </p:nvSpPr>
        <p:spPr bwMode="auto">
          <a:xfrm>
            <a:off x="6337935" y="1556385"/>
            <a:ext cx="759460" cy="336550"/>
          </a:xfrm>
          <a:prstGeom prst="rect">
            <a:avLst/>
          </a:prstGeom>
          <a:noFill/>
          <a:ln w="9525">
            <a:noFill/>
            <a:bevel/>
          </a:ln>
        </p:spPr>
        <p:txBody>
          <a:bodyPr wrap="square" lIns="60880" tIns="30440" rIns="60880" bIns="30440">
            <a:spAutoFit/>
          </a:bodyPr>
          <a:p>
            <a:pPr algn="ctr"/>
            <a:r>
              <a:rPr lang="en-US" sz="9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9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数据分析</a:t>
            </a:r>
            <a:r>
              <a:rPr lang="en-US" altLang="zh-CN" sz="9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9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数据科学</a:t>
            </a:r>
            <a:endParaRPr lang="zh-CN" altLang="en-US" sz="9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p:cBhvr>
                                        <p:cTn id="7" dur="1000"/>
                                        <p:tgtEl>
                                          <p:spTgt spid="5"/>
                                        </p:tgtEl>
                                      </p:cBhvr>
                                    </p:animEffect>
                                  </p:childTnLst>
                                </p:cTn>
                              </p:par>
                            </p:childTnLst>
                          </p:cTn>
                        </p:par>
                        <p:par>
                          <p:cTn id="8" fill="hold">
                            <p:stCondLst>
                              <p:cond delay="1000"/>
                            </p:stCondLst>
                            <p:childTnLst>
                              <p:par>
                                <p:cTn id="9" presetID="5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Scale>
                                      <p:cBhvr>
                                        <p:cTn id="11"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2" dur="1000" decel="50000" fill="hold">
                                          <p:stCondLst>
                                            <p:cond delay="0"/>
                                          </p:stCondLst>
                                        </p:cTn>
                                        <p:tgtEl>
                                          <p:spTgt spid="10"/>
                                        </p:tgtEl>
                                        <p:attrNameLst>
                                          <p:attrName>ppt_x</p:attrName>
                                          <p:attrName>ppt_y</p:attrName>
                                        </p:attrNameLst>
                                      </p:cBhvr>
                                      <p:rCtr x="0" y="0"/>
                                    </p:animMotion>
                                    <p:animEffect>
                                      <p:cBhvr>
                                        <p:cTn id="13" dur="1000"/>
                                        <p:tgtEl>
                                          <p:spTgt spid="10"/>
                                        </p:tgtEl>
                                      </p:cBhvr>
                                    </p:animEffect>
                                  </p:childTnLst>
                                </p:cTn>
                              </p:par>
                              <p:par>
                                <p:cTn id="14" presetID="52"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Scale>
                                      <p:cBhvr>
                                        <p:cTn id="16"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7" dur="1000" decel="50000" fill="hold">
                                          <p:stCondLst>
                                            <p:cond delay="0"/>
                                          </p:stCondLst>
                                        </p:cTn>
                                        <p:tgtEl>
                                          <p:spTgt spid="11"/>
                                        </p:tgtEl>
                                        <p:attrNameLst>
                                          <p:attrName>ppt_x</p:attrName>
                                          <p:attrName>ppt_y</p:attrName>
                                        </p:attrNameLst>
                                      </p:cBhvr>
                                      <p:rCtr x="0" y="0"/>
                                    </p:animMotion>
                                    <p:animEffect>
                                      <p:cBhvr>
                                        <p:cTn id="18" dur="1000"/>
                                        <p:tgtEl>
                                          <p:spTgt spid="11"/>
                                        </p:tgtEl>
                                      </p:cBhvr>
                                    </p:animEffect>
                                  </p:childTnLst>
                                </p:cTn>
                              </p:par>
                              <p:par>
                                <p:cTn id="19" presetID="52"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Scale>
                                      <p:cBhvr>
                                        <p:cTn id="21"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2" dur="1000" decel="50000" fill="hold">
                                          <p:stCondLst>
                                            <p:cond delay="0"/>
                                          </p:stCondLst>
                                        </p:cTn>
                                        <p:tgtEl>
                                          <p:spTgt spid="14"/>
                                        </p:tgtEl>
                                        <p:attrNameLst>
                                          <p:attrName>ppt_x</p:attrName>
                                          <p:attrName>ppt_y</p:attrName>
                                        </p:attrNameLst>
                                      </p:cBhvr>
                                      <p:rCtr x="0" y="0"/>
                                    </p:animMotion>
                                    <p:animEffect>
                                      <p:cBhvr>
                                        <p:cTn id="23" dur="1000"/>
                                        <p:tgtEl>
                                          <p:spTgt spid="14"/>
                                        </p:tgtEl>
                                      </p:cBhvr>
                                    </p:animEffect>
                                  </p:childTnLst>
                                </p:cTn>
                              </p:par>
                            </p:childTnLst>
                          </p:cTn>
                        </p:par>
                        <p:par>
                          <p:cTn id="24" fill="hold">
                            <p:stCondLst>
                              <p:cond delay="2000"/>
                            </p:stCondLst>
                            <p:childTnLst>
                              <p:par>
                                <p:cTn id="25" presetID="52"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Scale>
                                      <p:cBhvr>
                                        <p:cTn id="2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8" dur="1000" decel="50000" fill="hold">
                                          <p:stCondLst>
                                            <p:cond delay="0"/>
                                          </p:stCondLst>
                                        </p:cTn>
                                        <p:tgtEl>
                                          <p:spTgt spid="4"/>
                                        </p:tgtEl>
                                        <p:attrNameLst>
                                          <p:attrName>ppt_x</p:attrName>
                                          <p:attrName>ppt_y</p:attrName>
                                        </p:attrNameLst>
                                      </p:cBhvr>
                                      <p:rCtr x="0" y="0"/>
                                    </p:animMotion>
                                    <p:animEffect>
                                      <p:cBhvr>
                                        <p:cTn id="29" dur="1000"/>
                                        <p:tgtEl>
                                          <p:spTgt spid="4"/>
                                        </p:tgtEl>
                                      </p:cBhvr>
                                    </p:animEffect>
                                  </p:childTnLst>
                                </p:cTn>
                              </p:par>
                              <p:par>
                                <p:cTn id="30" presetID="5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Scale>
                                      <p:cBhvr>
                                        <p:cTn id="32"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3" dur="1000" decel="50000" fill="hold">
                                          <p:stCondLst>
                                            <p:cond delay="0"/>
                                          </p:stCondLst>
                                        </p:cTn>
                                        <p:tgtEl>
                                          <p:spTgt spid="7"/>
                                        </p:tgtEl>
                                        <p:attrNameLst>
                                          <p:attrName>ppt_x</p:attrName>
                                          <p:attrName>ppt_y</p:attrName>
                                        </p:attrNameLst>
                                      </p:cBhvr>
                                      <p:rCtr x="0" y="0"/>
                                    </p:animMotion>
                                    <p:animEffect>
                                      <p:cBhvr>
                                        <p:cTn id="34" dur="1000"/>
                                        <p:tgtEl>
                                          <p:spTgt spid="7"/>
                                        </p:tgtEl>
                                      </p:cBhvr>
                                    </p:animEffect>
                                  </p:childTnLst>
                                </p:cTn>
                              </p:par>
                              <p:par>
                                <p:cTn id="35" presetID="5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Scale>
                                      <p:cBhvr>
                                        <p:cTn id="37"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8" dur="1000" decel="50000" fill="hold">
                                          <p:stCondLst>
                                            <p:cond delay="0"/>
                                          </p:stCondLst>
                                        </p:cTn>
                                        <p:tgtEl>
                                          <p:spTgt spid="15"/>
                                        </p:tgtEl>
                                        <p:attrNameLst>
                                          <p:attrName>ppt_x</p:attrName>
                                          <p:attrName>ppt_y</p:attrName>
                                        </p:attrNameLst>
                                      </p:cBhvr>
                                      <p:rCtr x="0" y="0"/>
                                    </p:animMotion>
                                    <p:animEffect>
                                      <p:cBhvr>
                                        <p:cTn id="39" dur="1000"/>
                                        <p:tgtEl>
                                          <p:spTgt spid="15"/>
                                        </p:tgtEl>
                                      </p:cBhvr>
                                    </p:animEffect>
                                  </p:childTnLst>
                                </p:cTn>
                              </p:par>
                            </p:childTnLst>
                          </p:cTn>
                        </p:par>
                        <p:par>
                          <p:cTn id="40" fill="hold">
                            <p:stCondLst>
                              <p:cond delay="3000"/>
                            </p:stCondLst>
                            <p:childTnLst>
                              <p:par>
                                <p:cTn id="41" presetID="52"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Scale>
                                      <p:cBhvr>
                                        <p:cTn id="43"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4" dur="1000" decel="50000" fill="hold">
                                          <p:stCondLst>
                                            <p:cond delay="0"/>
                                          </p:stCondLst>
                                        </p:cTn>
                                        <p:tgtEl>
                                          <p:spTgt spid="8"/>
                                        </p:tgtEl>
                                        <p:attrNameLst>
                                          <p:attrName>ppt_x</p:attrName>
                                          <p:attrName>ppt_y</p:attrName>
                                        </p:attrNameLst>
                                      </p:cBhvr>
                                      <p:rCtr x="0" y="0"/>
                                    </p:animMotion>
                                    <p:animEffect>
                                      <p:cBhvr>
                                        <p:cTn id="45" dur="1000"/>
                                        <p:tgtEl>
                                          <p:spTgt spid="8"/>
                                        </p:tgtEl>
                                      </p:cBhvr>
                                    </p:animEffect>
                                  </p:childTnLst>
                                </p:cTn>
                              </p:par>
                              <p:par>
                                <p:cTn id="46" presetID="52"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Scale>
                                      <p:cBhvr>
                                        <p:cTn id="48"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9" dur="1000" decel="50000" fill="hold">
                                          <p:stCondLst>
                                            <p:cond delay="0"/>
                                          </p:stCondLst>
                                        </p:cTn>
                                        <p:tgtEl>
                                          <p:spTgt spid="9"/>
                                        </p:tgtEl>
                                        <p:attrNameLst>
                                          <p:attrName>ppt_x</p:attrName>
                                          <p:attrName>ppt_y</p:attrName>
                                        </p:attrNameLst>
                                      </p:cBhvr>
                                      <p:rCtr x="0" y="0"/>
                                    </p:animMotion>
                                    <p:animEffect>
                                      <p:cBhvr>
                                        <p:cTn id="50" dur="1000"/>
                                        <p:tgtEl>
                                          <p:spTgt spid="9"/>
                                        </p:tgtEl>
                                      </p:cBhvr>
                                    </p:animEffect>
                                  </p:childTnLst>
                                </p:cTn>
                              </p:par>
                              <p:par>
                                <p:cTn id="51" presetID="52"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Scale>
                                      <p:cBhvr>
                                        <p:cTn id="53"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4" dur="1000" decel="50000" fill="hold">
                                          <p:stCondLst>
                                            <p:cond delay="0"/>
                                          </p:stCondLst>
                                        </p:cTn>
                                        <p:tgtEl>
                                          <p:spTgt spid="16"/>
                                        </p:tgtEl>
                                        <p:attrNameLst>
                                          <p:attrName>ppt_x</p:attrName>
                                          <p:attrName>ppt_y</p:attrName>
                                        </p:attrNameLst>
                                      </p:cBhvr>
                                      <p:rCtr x="0" y="0"/>
                                    </p:animMotion>
                                    <p:animEffect>
                                      <p:cBhvr>
                                        <p:cTn id="55" dur="1000"/>
                                        <p:tgtEl>
                                          <p:spTgt spid="16"/>
                                        </p:tgtEl>
                                      </p:cBhvr>
                                    </p:animEffect>
                                  </p:childTnLst>
                                </p:cTn>
                              </p:par>
                            </p:childTnLst>
                          </p:cTn>
                        </p:par>
                        <p:par>
                          <p:cTn id="56" fill="hold">
                            <p:stCondLst>
                              <p:cond delay="4000"/>
                            </p:stCondLst>
                            <p:childTnLst>
                              <p:par>
                                <p:cTn id="57" presetID="52" presetClass="entr" presetSubtype="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Scale>
                                      <p:cBhvr>
                                        <p:cTn id="59"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0" dur="1000" decel="50000" fill="hold">
                                          <p:stCondLst>
                                            <p:cond delay="0"/>
                                          </p:stCondLst>
                                        </p:cTn>
                                        <p:tgtEl>
                                          <p:spTgt spid="12"/>
                                        </p:tgtEl>
                                        <p:attrNameLst>
                                          <p:attrName>ppt_x</p:attrName>
                                          <p:attrName>ppt_y</p:attrName>
                                        </p:attrNameLst>
                                      </p:cBhvr>
                                      <p:rCtr x="0" y="0"/>
                                    </p:animMotion>
                                    <p:animEffect>
                                      <p:cBhvr>
                                        <p:cTn id="61" dur="1000"/>
                                        <p:tgtEl>
                                          <p:spTgt spid="12"/>
                                        </p:tgtEl>
                                      </p:cBhvr>
                                    </p:animEffect>
                                  </p:childTnLst>
                                </p:cTn>
                              </p:par>
                              <p:par>
                                <p:cTn id="62" presetID="52"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Scale>
                                      <p:cBhvr>
                                        <p:cTn id="64"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5" dur="1000" decel="50000" fill="hold">
                                          <p:stCondLst>
                                            <p:cond delay="0"/>
                                          </p:stCondLst>
                                        </p:cTn>
                                        <p:tgtEl>
                                          <p:spTgt spid="13"/>
                                        </p:tgtEl>
                                        <p:attrNameLst>
                                          <p:attrName>ppt_x</p:attrName>
                                          <p:attrName>ppt_y</p:attrName>
                                        </p:attrNameLst>
                                      </p:cBhvr>
                                      <p:rCtr x="0" y="0"/>
                                    </p:animMotion>
                                    <p:animEffect>
                                      <p:cBhvr>
                                        <p:cTn id="66" dur="1000"/>
                                        <p:tgtEl>
                                          <p:spTgt spid="13"/>
                                        </p:tgtEl>
                                      </p:cBhvr>
                                    </p:animEffect>
                                  </p:childTnLst>
                                </p:cTn>
                              </p:par>
                              <p:par>
                                <p:cTn id="67" presetID="52"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Scale>
                                      <p:cBhvr>
                                        <p:cTn id="69"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70" dur="1000" decel="50000" fill="hold">
                                          <p:stCondLst>
                                            <p:cond delay="0"/>
                                          </p:stCondLst>
                                        </p:cTn>
                                        <p:tgtEl>
                                          <p:spTgt spid="17"/>
                                        </p:tgtEl>
                                        <p:attrNameLst>
                                          <p:attrName>ppt_x</p:attrName>
                                          <p:attrName>ppt_y</p:attrName>
                                        </p:attrNameLst>
                                      </p:cBhvr>
                                      <p:rCtr x="0" y="0"/>
                                    </p:animMotion>
                                    <p:animEffect>
                                      <p:cBhvr>
                                        <p:cTn id="7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4" grpId="0" bldLvl="0" animBg="1" autoUpdateAnimBg="0"/>
      <p:bldP spid="7" grpId="0" bldLvl="0" animBg="1" autoUpdateAnimBg="0"/>
      <p:bldP spid="8" grpId="0" bldLvl="0" animBg="1" autoUpdateAnimBg="0"/>
      <p:bldP spid="9" grpId="0" bldLvl="0" animBg="1" autoUpdateAnimBg="0"/>
      <p:bldP spid="10" grpId="0" bldLvl="0" animBg="1" autoUpdateAnimBg="0"/>
      <p:bldP spid="11" grpId="0" bldLvl="0" animBg="1" autoUpdateAnimBg="0"/>
      <p:bldP spid="14" grpId="0" bldLvl="0" autoUpdateAnimBg="0"/>
      <p:bldP spid="15" grpId="0" bldLvl="0" autoUpdateAnimBg="0"/>
      <p:bldP spid="16" grpId="0" bldLvl="0" autoUpdateAnimBg="0"/>
      <p:bldP spid="12" grpId="0" bldLvl="0" animBg="1" autoUpdateAnimBg="0"/>
      <p:bldP spid="13" grpId="0" bldLvl="0" animBg="1" autoUpdateAnimBg="0"/>
      <p:bldP spid="17" grpId="0" bldLvl="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7"/>
          <p:cNvGrpSpPr/>
          <p:nvPr/>
        </p:nvGrpSpPr>
        <p:grpSpPr>
          <a:xfrm>
            <a:off x="1448453" y="1701206"/>
            <a:ext cx="2761213" cy="2328645"/>
            <a:chOff x="2116116" y="1357314"/>
            <a:chExt cx="11765602" cy="9921875"/>
          </a:xfrm>
        </p:grpSpPr>
        <p:sp>
          <p:nvSpPr>
            <p:cNvPr id="29" name="Freeform 1"/>
            <p:cNvSpPr>
              <a:spLocks noChangeArrowheads="1"/>
            </p:cNvSpPr>
            <p:nvPr/>
          </p:nvSpPr>
          <p:spPr bwMode="auto">
            <a:xfrm>
              <a:off x="10324000" y="1357314"/>
              <a:ext cx="3557718" cy="1994958"/>
            </a:xfrm>
            <a:custGeom>
              <a:avLst/>
              <a:gdLst>
                <a:gd name="T0" fmla="*/ 5242 w 5933"/>
                <a:gd name="T1" fmla="*/ 0 h 3325"/>
                <a:gd name="T2" fmla="*/ 5242 w 5933"/>
                <a:gd name="T3" fmla="*/ 0 h 3325"/>
                <a:gd name="T4" fmla="*/ 2540 w 5933"/>
                <a:gd name="T5" fmla="*/ 0 h 3325"/>
                <a:gd name="T6" fmla="*/ 2514 w 5933"/>
                <a:gd name="T7" fmla="*/ 0 h 3325"/>
                <a:gd name="T8" fmla="*/ 1906 w 5933"/>
                <a:gd name="T9" fmla="*/ 460 h 3325"/>
                <a:gd name="T10" fmla="*/ 0 w 5933"/>
                <a:gd name="T11" fmla="*/ 3324 h 3325"/>
                <a:gd name="T12" fmla="*/ 1230 w 5933"/>
                <a:gd name="T13" fmla="*/ 3324 h 3325"/>
                <a:gd name="T14" fmla="*/ 1230 w 5933"/>
                <a:gd name="T15" fmla="*/ 3202 h 3325"/>
                <a:gd name="T16" fmla="*/ 1163 w 5933"/>
                <a:gd name="T17" fmla="*/ 3080 h 3325"/>
                <a:gd name="T18" fmla="*/ 1041 w 5933"/>
                <a:gd name="T19" fmla="*/ 2756 h 3325"/>
                <a:gd name="T20" fmla="*/ 1163 w 5933"/>
                <a:gd name="T21" fmla="*/ 2378 h 3325"/>
                <a:gd name="T22" fmla="*/ 1595 w 5933"/>
                <a:gd name="T23" fmla="*/ 2189 h 3325"/>
                <a:gd name="T24" fmla="*/ 2027 w 5933"/>
                <a:gd name="T25" fmla="*/ 2378 h 3325"/>
                <a:gd name="T26" fmla="*/ 2149 w 5933"/>
                <a:gd name="T27" fmla="*/ 2756 h 3325"/>
                <a:gd name="T28" fmla="*/ 2014 w 5933"/>
                <a:gd name="T29" fmla="*/ 3094 h 3325"/>
                <a:gd name="T30" fmla="*/ 1933 w 5933"/>
                <a:gd name="T31" fmla="*/ 3229 h 3325"/>
                <a:gd name="T32" fmla="*/ 1933 w 5933"/>
                <a:gd name="T33" fmla="*/ 3324 h 3325"/>
                <a:gd name="T34" fmla="*/ 2514 w 5933"/>
                <a:gd name="T35" fmla="*/ 3324 h 3325"/>
                <a:gd name="T36" fmla="*/ 3027 w 5933"/>
                <a:gd name="T37" fmla="*/ 1351 h 3325"/>
                <a:gd name="T38" fmla="*/ 5242 w 5933"/>
                <a:gd name="T39" fmla="*/ 1351 h 3325"/>
                <a:gd name="T40" fmla="*/ 5932 w 5933"/>
                <a:gd name="T41" fmla="*/ 676 h 3325"/>
                <a:gd name="T42" fmla="*/ 5242 w 5933"/>
                <a:gd name="T43" fmla="*/ 0 h 3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33" h="3325">
                  <a:moveTo>
                    <a:pt x="5242" y="0"/>
                  </a:moveTo>
                  <a:lnTo>
                    <a:pt x="5242" y="0"/>
                  </a:lnTo>
                  <a:cubicBezTo>
                    <a:pt x="2540" y="0"/>
                    <a:pt x="2540" y="0"/>
                    <a:pt x="2540" y="0"/>
                  </a:cubicBezTo>
                  <a:cubicBezTo>
                    <a:pt x="2527" y="0"/>
                    <a:pt x="2527" y="0"/>
                    <a:pt x="2514" y="0"/>
                  </a:cubicBezTo>
                  <a:cubicBezTo>
                    <a:pt x="2243" y="27"/>
                    <a:pt x="1906" y="460"/>
                    <a:pt x="1906" y="460"/>
                  </a:cubicBezTo>
                  <a:cubicBezTo>
                    <a:pt x="0" y="3324"/>
                    <a:pt x="0" y="3324"/>
                    <a:pt x="0" y="3324"/>
                  </a:cubicBezTo>
                  <a:cubicBezTo>
                    <a:pt x="1230" y="3324"/>
                    <a:pt x="1230" y="3324"/>
                    <a:pt x="1230" y="3324"/>
                  </a:cubicBezTo>
                  <a:cubicBezTo>
                    <a:pt x="1230" y="3202"/>
                    <a:pt x="1230" y="3202"/>
                    <a:pt x="1230" y="3202"/>
                  </a:cubicBezTo>
                  <a:cubicBezTo>
                    <a:pt x="1230" y="3175"/>
                    <a:pt x="1230" y="3175"/>
                    <a:pt x="1163" y="3080"/>
                  </a:cubicBezTo>
                  <a:cubicBezTo>
                    <a:pt x="1109" y="3013"/>
                    <a:pt x="1041" y="2905"/>
                    <a:pt x="1041" y="2756"/>
                  </a:cubicBezTo>
                  <a:cubicBezTo>
                    <a:pt x="1041" y="2634"/>
                    <a:pt x="1068" y="2486"/>
                    <a:pt x="1163" y="2378"/>
                  </a:cubicBezTo>
                  <a:cubicBezTo>
                    <a:pt x="1243" y="2270"/>
                    <a:pt x="1406" y="2189"/>
                    <a:pt x="1595" y="2189"/>
                  </a:cubicBezTo>
                  <a:cubicBezTo>
                    <a:pt x="1784" y="2189"/>
                    <a:pt x="1946" y="2270"/>
                    <a:pt x="2027" y="2378"/>
                  </a:cubicBezTo>
                  <a:cubicBezTo>
                    <a:pt x="2122" y="2486"/>
                    <a:pt x="2149" y="2621"/>
                    <a:pt x="2149" y="2756"/>
                  </a:cubicBezTo>
                  <a:cubicBezTo>
                    <a:pt x="2149" y="2905"/>
                    <a:pt x="2068" y="3026"/>
                    <a:pt x="2014" y="3094"/>
                  </a:cubicBezTo>
                  <a:cubicBezTo>
                    <a:pt x="1946" y="3188"/>
                    <a:pt x="1933" y="3202"/>
                    <a:pt x="1933" y="3229"/>
                  </a:cubicBezTo>
                  <a:cubicBezTo>
                    <a:pt x="1933" y="3324"/>
                    <a:pt x="1933" y="3324"/>
                    <a:pt x="1933" y="3324"/>
                  </a:cubicBezTo>
                  <a:cubicBezTo>
                    <a:pt x="2514" y="3324"/>
                    <a:pt x="2514" y="3324"/>
                    <a:pt x="2514" y="3324"/>
                  </a:cubicBezTo>
                  <a:cubicBezTo>
                    <a:pt x="3027" y="1351"/>
                    <a:pt x="3027" y="1351"/>
                    <a:pt x="3027" y="1351"/>
                  </a:cubicBezTo>
                  <a:cubicBezTo>
                    <a:pt x="5242" y="1351"/>
                    <a:pt x="5242" y="1351"/>
                    <a:pt x="5242" y="1351"/>
                  </a:cubicBezTo>
                  <a:cubicBezTo>
                    <a:pt x="5594" y="1364"/>
                    <a:pt x="5932" y="1041"/>
                    <a:pt x="5932" y="676"/>
                  </a:cubicBezTo>
                  <a:cubicBezTo>
                    <a:pt x="5932" y="324"/>
                    <a:pt x="5594" y="0"/>
                    <a:pt x="5242" y="0"/>
                  </a:cubicBezTo>
                </a:path>
              </a:pathLst>
            </a:custGeom>
            <a:solidFill>
              <a:schemeClr val="accent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2"/>
            <p:cNvSpPr>
              <a:spLocks noChangeArrowheads="1"/>
            </p:cNvSpPr>
            <p:nvPr/>
          </p:nvSpPr>
          <p:spPr bwMode="auto">
            <a:xfrm>
              <a:off x="2116116" y="3513668"/>
              <a:ext cx="3338172" cy="1531938"/>
            </a:xfrm>
            <a:custGeom>
              <a:avLst/>
              <a:gdLst>
                <a:gd name="T0" fmla="*/ 5471 w 5567"/>
                <a:gd name="T1" fmla="*/ 1013 h 2554"/>
                <a:gd name="T2" fmla="*/ 5471 w 5567"/>
                <a:gd name="T3" fmla="*/ 1013 h 2554"/>
                <a:gd name="T4" fmla="*/ 5228 w 5567"/>
                <a:gd name="T5" fmla="*/ 945 h 2554"/>
                <a:gd name="T6" fmla="*/ 5026 w 5567"/>
                <a:gd name="T7" fmla="*/ 1026 h 2554"/>
                <a:gd name="T8" fmla="*/ 4783 w 5567"/>
                <a:gd name="T9" fmla="*/ 1135 h 2554"/>
                <a:gd name="T10" fmla="*/ 4296 w 5567"/>
                <a:gd name="T11" fmla="*/ 1135 h 2554"/>
                <a:gd name="T12" fmla="*/ 4296 w 5567"/>
                <a:gd name="T13" fmla="*/ 0 h 2554"/>
                <a:gd name="T14" fmla="*/ 500 w 5567"/>
                <a:gd name="T15" fmla="*/ 0 h 2554"/>
                <a:gd name="T16" fmla="*/ 162 w 5567"/>
                <a:gd name="T17" fmla="*/ 229 h 2554"/>
                <a:gd name="T18" fmla="*/ 54 w 5567"/>
                <a:gd name="T19" fmla="*/ 824 h 2554"/>
                <a:gd name="T20" fmla="*/ 554 w 5567"/>
                <a:gd name="T21" fmla="*/ 2553 h 2554"/>
                <a:gd name="T22" fmla="*/ 2094 w 5567"/>
                <a:gd name="T23" fmla="*/ 2553 h 2554"/>
                <a:gd name="T24" fmla="*/ 2094 w 5567"/>
                <a:gd name="T25" fmla="*/ 2472 h 2554"/>
                <a:gd name="T26" fmla="*/ 2013 w 5567"/>
                <a:gd name="T27" fmla="*/ 2337 h 2554"/>
                <a:gd name="T28" fmla="*/ 1878 w 5567"/>
                <a:gd name="T29" fmla="*/ 1999 h 2554"/>
                <a:gd name="T30" fmla="*/ 1999 w 5567"/>
                <a:gd name="T31" fmla="*/ 1621 h 2554"/>
                <a:gd name="T32" fmla="*/ 2432 w 5567"/>
                <a:gd name="T33" fmla="*/ 1432 h 2554"/>
                <a:gd name="T34" fmla="*/ 2864 w 5567"/>
                <a:gd name="T35" fmla="*/ 1621 h 2554"/>
                <a:gd name="T36" fmla="*/ 2985 w 5567"/>
                <a:gd name="T37" fmla="*/ 1999 h 2554"/>
                <a:gd name="T38" fmla="*/ 2864 w 5567"/>
                <a:gd name="T39" fmla="*/ 2323 h 2554"/>
                <a:gd name="T40" fmla="*/ 2796 w 5567"/>
                <a:gd name="T41" fmla="*/ 2445 h 2554"/>
                <a:gd name="T42" fmla="*/ 2796 w 5567"/>
                <a:gd name="T43" fmla="*/ 2553 h 2554"/>
                <a:gd name="T44" fmla="*/ 4296 w 5567"/>
                <a:gd name="T45" fmla="*/ 2553 h 2554"/>
                <a:gd name="T46" fmla="*/ 4296 w 5567"/>
                <a:gd name="T47" fmla="*/ 1391 h 2554"/>
                <a:gd name="T48" fmla="*/ 4769 w 5567"/>
                <a:gd name="T49" fmla="*/ 1391 h 2554"/>
                <a:gd name="T50" fmla="*/ 4769 w 5567"/>
                <a:gd name="T51" fmla="*/ 1391 h 2554"/>
                <a:gd name="T52" fmla="*/ 5026 w 5567"/>
                <a:gd name="T53" fmla="*/ 1526 h 2554"/>
                <a:gd name="T54" fmla="*/ 5228 w 5567"/>
                <a:gd name="T55" fmla="*/ 1607 h 2554"/>
                <a:gd name="T56" fmla="*/ 5458 w 5567"/>
                <a:gd name="T57" fmla="*/ 1540 h 2554"/>
                <a:gd name="T58" fmla="*/ 5566 w 5567"/>
                <a:gd name="T59" fmla="*/ 1269 h 2554"/>
                <a:gd name="T60" fmla="*/ 5471 w 5567"/>
                <a:gd name="T61" fmla="*/ 1013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67" h="2554">
                  <a:moveTo>
                    <a:pt x="5471" y="1013"/>
                  </a:moveTo>
                  <a:lnTo>
                    <a:pt x="5471" y="1013"/>
                  </a:lnTo>
                  <a:cubicBezTo>
                    <a:pt x="5404" y="959"/>
                    <a:pt x="5323" y="945"/>
                    <a:pt x="5228" y="945"/>
                  </a:cubicBezTo>
                  <a:cubicBezTo>
                    <a:pt x="5147" y="945"/>
                    <a:pt x="5093" y="972"/>
                    <a:pt x="5026" y="1026"/>
                  </a:cubicBezTo>
                  <a:cubicBezTo>
                    <a:pt x="4958" y="1067"/>
                    <a:pt x="4891" y="1135"/>
                    <a:pt x="4783" y="1135"/>
                  </a:cubicBezTo>
                  <a:cubicBezTo>
                    <a:pt x="4296" y="1135"/>
                    <a:pt x="4296" y="1135"/>
                    <a:pt x="4296" y="1135"/>
                  </a:cubicBezTo>
                  <a:cubicBezTo>
                    <a:pt x="4296" y="0"/>
                    <a:pt x="4296" y="0"/>
                    <a:pt x="4296" y="0"/>
                  </a:cubicBezTo>
                  <a:cubicBezTo>
                    <a:pt x="500" y="0"/>
                    <a:pt x="500" y="0"/>
                    <a:pt x="500" y="0"/>
                  </a:cubicBezTo>
                  <a:cubicBezTo>
                    <a:pt x="365" y="40"/>
                    <a:pt x="243" y="121"/>
                    <a:pt x="162" y="229"/>
                  </a:cubicBezTo>
                  <a:cubicBezTo>
                    <a:pt x="40" y="405"/>
                    <a:pt x="0" y="621"/>
                    <a:pt x="54" y="824"/>
                  </a:cubicBezTo>
                  <a:cubicBezTo>
                    <a:pt x="554" y="2553"/>
                    <a:pt x="554" y="2553"/>
                    <a:pt x="554" y="2553"/>
                  </a:cubicBezTo>
                  <a:cubicBezTo>
                    <a:pt x="2094" y="2553"/>
                    <a:pt x="2094" y="2553"/>
                    <a:pt x="2094" y="2553"/>
                  </a:cubicBezTo>
                  <a:cubicBezTo>
                    <a:pt x="2094" y="2472"/>
                    <a:pt x="2094" y="2472"/>
                    <a:pt x="2094" y="2472"/>
                  </a:cubicBezTo>
                  <a:cubicBezTo>
                    <a:pt x="2094" y="2445"/>
                    <a:pt x="2081" y="2418"/>
                    <a:pt x="2013" y="2337"/>
                  </a:cubicBezTo>
                  <a:cubicBezTo>
                    <a:pt x="1945" y="2256"/>
                    <a:pt x="1878" y="2148"/>
                    <a:pt x="1878" y="1999"/>
                  </a:cubicBezTo>
                  <a:cubicBezTo>
                    <a:pt x="1878" y="1864"/>
                    <a:pt x="1905" y="1729"/>
                    <a:pt x="1999" y="1621"/>
                  </a:cubicBezTo>
                  <a:cubicBezTo>
                    <a:pt x="2081" y="1513"/>
                    <a:pt x="2243" y="1432"/>
                    <a:pt x="2432" y="1432"/>
                  </a:cubicBezTo>
                  <a:cubicBezTo>
                    <a:pt x="2607" y="1432"/>
                    <a:pt x="2783" y="1513"/>
                    <a:pt x="2864" y="1621"/>
                  </a:cubicBezTo>
                  <a:cubicBezTo>
                    <a:pt x="2959" y="1729"/>
                    <a:pt x="2985" y="1864"/>
                    <a:pt x="2985" y="1999"/>
                  </a:cubicBezTo>
                  <a:cubicBezTo>
                    <a:pt x="2985" y="2134"/>
                    <a:pt x="2918" y="2256"/>
                    <a:pt x="2864" y="2323"/>
                  </a:cubicBezTo>
                  <a:cubicBezTo>
                    <a:pt x="2796" y="2418"/>
                    <a:pt x="2796" y="2418"/>
                    <a:pt x="2796" y="2445"/>
                  </a:cubicBezTo>
                  <a:cubicBezTo>
                    <a:pt x="2796" y="2553"/>
                    <a:pt x="2796" y="2553"/>
                    <a:pt x="2796" y="2553"/>
                  </a:cubicBezTo>
                  <a:cubicBezTo>
                    <a:pt x="4296" y="2553"/>
                    <a:pt x="4296" y="2553"/>
                    <a:pt x="4296" y="2553"/>
                  </a:cubicBezTo>
                  <a:cubicBezTo>
                    <a:pt x="4296" y="1391"/>
                    <a:pt x="4296" y="1391"/>
                    <a:pt x="4296" y="1391"/>
                  </a:cubicBezTo>
                  <a:cubicBezTo>
                    <a:pt x="4769" y="1391"/>
                    <a:pt x="4769" y="1391"/>
                    <a:pt x="4769" y="1391"/>
                  </a:cubicBezTo>
                  <a:lnTo>
                    <a:pt x="4769" y="1391"/>
                  </a:lnTo>
                  <a:cubicBezTo>
                    <a:pt x="4891" y="1391"/>
                    <a:pt x="4958" y="1472"/>
                    <a:pt x="5026" y="1526"/>
                  </a:cubicBezTo>
                  <a:cubicBezTo>
                    <a:pt x="5080" y="1580"/>
                    <a:pt x="5147" y="1607"/>
                    <a:pt x="5228" y="1607"/>
                  </a:cubicBezTo>
                  <a:cubicBezTo>
                    <a:pt x="5323" y="1607"/>
                    <a:pt x="5404" y="1594"/>
                    <a:pt x="5458" y="1540"/>
                  </a:cubicBezTo>
                  <a:cubicBezTo>
                    <a:pt x="5525" y="1499"/>
                    <a:pt x="5566" y="1418"/>
                    <a:pt x="5566" y="1269"/>
                  </a:cubicBezTo>
                  <a:cubicBezTo>
                    <a:pt x="5566" y="1135"/>
                    <a:pt x="5525" y="1053"/>
                    <a:pt x="5471" y="1013"/>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3"/>
            <p:cNvSpPr>
              <a:spLocks noChangeArrowheads="1"/>
            </p:cNvSpPr>
            <p:nvPr/>
          </p:nvSpPr>
          <p:spPr bwMode="auto">
            <a:xfrm>
              <a:off x="4853841" y="3513668"/>
              <a:ext cx="4253392" cy="1531938"/>
            </a:xfrm>
            <a:custGeom>
              <a:avLst/>
              <a:gdLst>
                <a:gd name="T0" fmla="*/ 6984 w 7093"/>
                <a:gd name="T1" fmla="*/ 1013 h 2554"/>
                <a:gd name="T2" fmla="*/ 6984 w 7093"/>
                <a:gd name="T3" fmla="*/ 1013 h 2554"/>
                <a:gd name="T4" fmla="*/ 6741 w 7093"/>
                <a:gd name="T5" fmla="*/ 945 h 2554"/>
                <a:gd name="T6" fmla="*/ 6538 w 7093"/>
                <a:gd name="T7" fmla="*/ 1026 h 2554"/>
                <a:gd name="T8" fmla="*/ 6295 w 7093"/>
                <a:gd name="T9" fmla="*/ 1135 h 2554"/>
                <a:gd name="T10" fmla="*/ 5849 w 7093"/>
                <a:gd name="T11" fmla="*/ 1135 h 2554"/>
                <a:gd name="T12" fmla="*/ 5849 w 7093"/>
                <a:gd name="T13" fmla="*/ 0 h 2554"/>
                <a:gd name="T14" fmla="*/ 0 w 7093"/>
                <a:gd name="T15" fmla="*/ 0 h 2554"/>
                <a:gd name="T16" fmla="*/ 0 w 7093"/>
                <a:gd name="T17" fmla="*/ 918 h 2554"/>
                <a:gd name="T18" fmla="*/ 217 w 7093"/>
                <a:gd name="T19" fmla="*/ 918 h 2554"/>
                <a:gd name="T20" fmla="*/ 325 w 7093"/>
                <a:gd name="T21" fmla="*/ 837 h 2554"/>
                <a:gd name="T22" fmla="*/ 662 w 7093"/>
                <a:gd name="T23" fmla="*/ 716 h 2554"/>
                <a:gd name="T24" fmla="*/ 1041 w 7093"/>
                <a:gd name="T25" fmla="*/ 837 h 2554"/>
                <a:gd name="T26" fmla="*/ 1216 w 7093"/>
                <a:gd name="T27" fmla="*/ 1283 h 2554"/>
                <a:gd name="T28" fmla="*/ 1041 w 7093"/>
                <a:gd name="T29" fmla="*/ 1716 h 2554"/>
                <a:gd name="T30" fmla="*/ 662 w 7093"/>
                <a:gd name="T31" fmla="*/ 1837 h 2554"/>
                <a:gd name="T32" fmla="*/ 311 w 7093"/>
                <a:gd name="T33" fmla="*/ 1702 h 2554"/>
                <a:gd name="T34" fmla="*/ 189 w 7093"/>
                <a:gd name="T35" fmla="*/ 1607 h 2554"/>
                <a:gd name="T36" fmla="*/ 0 w 7093"/>
                <a:gd name="T37" fmla="*/ 1607 h 2554"/>
                <a:gd name="T38" fmla="*/ 0 w 7093"/>
                <a:gd name="T39" fmla="*/ 2553 h 2554"/>
                <a:gd name="T40" fmla="*/ 3135 w 7093"/>
                <a:gd name="T41" fmla="*/ 2553 h 2554"/>
                <a:gd name="T42" fmla="*/ 3135 w 7093"/>
                <a:gd name="T43" fmla="*/ 2472 h 2554"/>
                <a:gd name="T44" fmla="*/ 3054 w 7093"/>
                <a:gd name="T45" fmla="*/ 2337 h 2554"/>
                <a:gd name="T46" fmla="*/ 2919 w 7093"/>
                <a:gd name="T47" fmla="*/ 1999 h 2554"/>
                <a:gd name="T48" fmla="*/ 3040 w 7093"/>
                <a:gd name="T49" fmla="*/ 1621 h 2554"/>
                <a:gd name="T50" fmla="*/ 3472 w 7093"/>
                <a:gd name="T51" fmla="*/ 1432 h 2554"/>
                <a:gd name="T52" fmla="*/ 3905 w 7093"/>
                <a:gd name="T53" fmla="*/ 1621 h 2554"/>
                <a:gd name="T54" fmla="*/ 4026 w 7093"/>
                <a:gd name="T55" fmla="*/ 1999 h 2554"/>
                <a:gd name="T56" fmla="*/ 3905 w 7093"/>
                <a:gd name="T57" fmla="*/ 2323 h 2554"/>
                <a:gd name="T58" fmla="*/ 3837 w 7093"/>
                <a:gd name="T59" fmla="*/ 2445 h 2554"/>
                <a:gd name="T60" fmla="*/ 3837 w 7093"/>
                <a:gd name="T61" fmla="*/ 2553 h 2554"/>
                <a:gd name="T62" fmla="*/ 5849 w 7093"/>
                <a:gd name="T63" fmla="*/ 2553 h 2554"/>
                <a:gd name="T64" fmla="*/ 5849 w 7093"/>
                <a:gd name="T65" fmla="*/ 1391 h 2554"/>
                <a:gd name="T66" fmla="*/ 6282 w 7093"/>
                <a:gd name="T67" fmla="*/ 1391 h 2554"/>
                <a:gd name="T68" fmla="*/ 6295 w 7093"/>
                <a:gd name="T69" fmla="*/ 1391 h 2554"/>
                <a:gd name="T70" fmla="*/ 6538 w 7093"/>
                <a:gd name="T71" fmla="*/ 1526 h 2554"/>
                <a:gd name="T72" fmla="*/ 6741 w 7093"/>
                <a:gd name="T73" fmla="*/ 1607 h 2554"/>
                <a:gd name="T74" fmla="*/ 6984 w 7093"/>
                <a:gd name="T75" fmla="*/ 1540 h 2554"/>
                <a:gd name="T76" fmla="*/ 7079 w 7093"/>
                <a:gd name="T77" fmla="*/ 1269 h 2554"/>
                <a:gd name="T78" fmla="*/ 6984 w 7093"/>
                <a:gd name="T79" fmla="*/ 1013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93" h="2554">
                  <a:moveTo>
                    <a:pt x="6984" y="1013"/>
                  </a:moveTo>
                  <a:lnTo>
                    <a:pt x="6984" y="1013"/>
                  </a:lnTo>
                  <a:cubicBezTo>
                    <a:pt x="6917" y="959"/>
                    <a:pt x="6835" y="945"/>
                    <a:pt x="6741" y="945"/>
                  </a:cubicBezTo>
                  <a:cubicBezTo>
                    <a:pt x="6660" y="945"/>
                    <a:pt x="6606" y="972"/>
                    <a:pt x="6538" y="1026"/>
                  </a:cubicBezTo>
                  <a:cubicBezTo>
                    <a:pt x="6470" y="1067"/>
                    <a:pt x="6403" y="1135"/>
                    <a:pt x="6295" y="1135"/>
                  </a:cubicBezTo>
                  <a:cubicBezTo>
                    <a:pt x="5849" y="1135"/>
                    <a:pt x="5849" y="1135"/>
                    <a:pt x="5849" y="1135"/>
                  </a:cubicBezTo>
                  <a:cubicBezTo>
                    <a:pt x="5849" y="0"/>
                    <a:pt x="5849" y="0"/>
                    <a:pt x="5849" y="0"/>
                  </a:cubicBezTo>
                  <a:cubicBezTo>
                    <a:pt x="0" y="0"/>
                    <a:pt x="0" y="0"/>
                    <a:pt x="0" y="0"/>
                  </a:cubicBezTo>
                  <a:cubicBezTo>
                    <a:pt x="0" y="918"/>
                    <a:pt x="0" y="918"/>
                    <a:pt x="0" y="918"/>
                  </a:cubicBezTo>
                  <a:cubicBezTo>
                    <a:pt x="217" y="918"/>
                    <a:pt x="217" y="918"/>
                    <a:pt x="217" y="918"/>
                  </a:cubicBezTo>
                  <a:cubicBezTo>
                    <a:pt x="230" y="918"/>
                    <a:pt x="243" y="905"/>
                    <a:pt x="325" y="837"/>
                  </a:cubicBezTo>
                  <a:cubicBezTo>
                    <a:pt x="406" y="783"/>
                    <a:pt x="514" y="716"/>
                    <a:pt x="662" y="716"/>
                  </a:cubicBezTo>
                  <a:cubicBezTo>
                    <a:pt x="784" y="716"/>
                    <a:pt x="919" y="743"/>
                    <a:pt x="1041" y="837"/>
                  </a:cubicBezTo>
                  <a:cubicBezTo>
                    <a:pt x="1149" y="918"/>
                    <a:pt x="1230" y="1094"/>
                    <a:pt x="1216" y="1283"/>
                  </a:cubicBezTo>
                  <a:cubicBezTo>
                    <a:pt x="1216" y="1459"/>
                    <a:pt x="1149" y="1621"/>
                    <a:pt x="1041" y="1716"/>
                  </a:cubicBezTo>
                  <a:cubicBezTo>
                    <a:pt x="919" y="1810"/>
                    <a:pt x="784" y="1837"/>
                    <a:pt x="662" y="1837"/>
                  </a:cubicBezTo>
                  <a:cubicBezTo>
                    <a:pt x="514" y="1837"/>
                    <a:pt x="392" y="1756"/>
                    <a:pt x="311" y="1702"/>
                  </a:cubicBezTo>
                  <a:cubicBezTo>
                    <a:pt x="230" y="1621"/>
                    <a:pt x="217" y="1607"/>
                    <a:pt x="189" y="1607"/>
                  </a:cubicBezTo>
                  <a:cubicBezTo>
                    <a:pt x="0" y="1607"/>
                    <a:pt x="0" y="1607"/>
                    <a:pt x="0" y="1607"/>
                  </a:cubicBezTo>
                  <a:cubicBezTo>
                    <a:pt x="0" y="2553"/>
                    <a:pt x="0" y="2553"/>
                    <a:pt x="0" y="2553"/>
                  </a:cubicBezTo>
                  <a:cubicBezTo>
                    <a:pt x="3135" y="2553"/>
                    <a:pt x="3135" y="2553"/>
                    <a:pt x="3135" y="2553"/>
                  </a:cubicBezTo>
                  <a:cubicBezTo>
                    <a:pt x="3135" y="2472"/>
                    <a:pt x="3135" y="2472"/>
                    <a:pt x="3135" y="2472"/>
                  </a:cubicBezTo>
                  <a:cubicBezTo>
                    <a:pt x="3135" y="2445"/>
                    <a:pt x="3121" y="2418"/>
                    <a:pt x="3054" y="2337"/>
                  </a:cubicBezTo>
                  <a:cubicBezTo>
                    <a:pt x="2999" y="2256"/>
                    <a:pt x="2919" y="2148"/>
                    <a:pt x="2919" y="1999"/>
                  </a:cubicBezTo>
                  <a:cubicBezTo>
                    <a:pt x="2919" y="1864"/>
                    <a:pt x="2945" y="1729"/>
                    <a:pt x="3040" y="1621"/>
                  </a:cubicBezTo>
                  <a:cubicBezTo>
                    <a:pt x="3121" y="1513"/>
                    <a:pt x="3283" y="1432"/>
                    <a:pt x="3472" y="1432"/>
                  </a:cubicBezTo>
                  <a:cubicBezTo>
                    <a:pt x="3661" y="1432"/>
                    <a:pt x="3823" y="1513"/>
                    <a:pt x="3905" y="1621"/>
                  </a:cubicBezTo>
                  <a:cubicBezTo>
                    <a:pt x="3999" y="1729"/>
                    <a:pt x="4026" y="1864"/>
                    <a:pt x="4026" y="1999"/>
                  </a:cubicBezTo>
                  <a:cubicBezTo>
                    <a:pt x="4026" y="2134"/>
                    <a:pt x="3959" y="2256"/>
                    <a:pt x="3905" y="2323"/>
                  </a:cubicBezTo>
                  <a:cubicBezTo>
                    <a:pt x="3837" y="2418"/>
                    <a:pt x="3837" y="2418"/>
                    <a:pt x="3837" y="2445"/>
                  </a:cubicBezTo>
                  <a:cubicBezTo>
                    <a:pt x="3837" y="2553"/>
                    <a:pt x="3837" y="2553"/>
                    <a:pt x="3837" y="2553"/>
                  </a:cubicBezTo>
                  <a:cubicBezTo>
                    <a:pt x="5849" y="2553"/>
                    <a:pt x="5849" y="2553"/>
                    <a:pt x="5849" y="2553"/>
                  </a:cubicBezTo>
                  <a:cubicBezTo>
                    <a:pt x="5849" y="1391"/>
                    <a:pt x="5849" y="1391"/>
                    <a:pt x="5849" y="1391"/>
                  </a:cubicBezTo>
                  <a:cubicBezTo>
                    <a:pt x="6282" y="1391"/>
                    <a:pt x="6282" y="1391"/>
                    <a:pt x="6282" y="1391"/>
                  </a:cubicBezTo>
                  <a:cubicBezTo>
                    <a:pt x="6295" y="1391"/>
                    <a:pt x="6295" y="1391"/>
                    <a:pt x="6295" y="1391"/>
                  </a:cubicBezTo>
                  <a:cubicBezTo>
                    <a:pt x="6403" y="1391"/>
                    <a:pt x="6470" y="1472"/>
                    <a:pt x="6538" y="1526"/>
                  </a:cubicBezTo>
                  <a:cubicBezTo>
                    <a:pt x="6606" y="1580"/>
                    <a:pt x="6660" y="1607"/>
                    <a:pt x="6741" y="1607"/>
                  </a:cubicBezTo>
                  <a:cubicBezTo>
                    <a:pt x="6835" y="1607"/>
                    <a:pt x="6917" y="1594"/>
                    <a:pt x="6984" y="1540"/>
                  </a:cubicBezTo>
                  <a:cubicBezTo>
                    <a:pt x="7038" y="1499"/>
                    <a:pt x="7079" y="1418"/>
                    <a:pt x="7079" y="1269"/>
                  </a:cubicBezTo>
                  <a:cubicBezTo>
                    <a:pt x="7092" y="1135"/>
                    <a:pt x="7038" y="1053"/>
                    <a:pt x="6984" y="1013"/>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4"/>
            <p:cNvSpPr>
              <a:spLocks noChangeArrowheads="1"/>
            </p:cNvSpPr>
            <p:nvPr/>
          </p:nvSpPr>
          <p:spPr bwMode="auto">
            <a:xfrm>
              <a:off x="8525301" y="2799292"/>
              <a:ext cx="3266752" cy="2246313"/>
            </a:xfrm>
            <a:custGeom>
              <a:avLst/>
              <a:gdLst>
                <a:gd name="T0" fmla="*/ 4702 w 5446"/>
                <a:gd name="T1" fmla="*/ 810 h 3743"/>
                <a:gd name="T2" fmla="*/ 4702 w 5446"/>
                <a:gd name="T3" fmla="*/ 810 h 3743"/>
                <a:gd name="T4" fmla="*/ 4702 w 5446"/>
                <a:gd name="T5" fmla="*/ 797 h 3743"/>
                <a:gd name="T6" fmla="*/ 4837 w 5446"/>
                <a:gd name="T7" fmla="*/ 554 h 3743"/>
                <a:gd name="T8" fmla="*/ 4932 w 5446"/>
                <a:gd name="T9" fmla="*/ 351 h 3743"/>
                <a:gd name="T10" fmla="*/ 4864 w 5446"/>
                <a:gd name="T11" fmla="*/ 108 h 3743"/>
                <a:gd name="T12" fmla="*/ 4594 w 5446"/>
                <a:gd name="T13" fmla="*/ 13 h 3743"/>
                <a:gd name="T14" fmla="*/ 4324 w 5446"/>
                <a:gd name="T15" fmla="*/ 108 h 3743"/>
                <a:gd name="T16" fmla="*/ 4256 w 5446"/>
                <a:gd name="T17" fmla="*/ 351 h 3743"/>
                <a:gd name="T18" fmla="*/ 4337 w 5446"/>
                <a:gd name="T19" fmla="*/ 554 h 3743"/>
                <a:gd name="T20" fmla="*/ 4445 w 5446"/>
                <a:gd name="T21" fmla="*/ 797 h 3743"/>
                <a:gd name="T22" fmla="*/ 4445 w 5446"/>
                <a:gd name="T23" fmla="*/ 1189 h 3743"/>
                <a:gd name="T24" fmla="*/ 0 w 5446"/>
                <a:gd name="T25" fmla="*/ 1189 h 3743"/>
                <a:gd name="T26" fmla="*/ 0 w 5446"/>
                <a:gd name="T27" fmla="*/ 2107 h 3743"/>
                <a:gd name="T28" fmla="*/ 176 w 5446"/>
                <a:gd name="T29" fmla="*/ 2107 h 3743"/>
                <a:gd name="T30" fmla="*/ 284 w 5446"/>
                <a:gd name="T31" fmla="*/ 2026 h 3743"/>
                <a:gd name="T32" fmla="*/ 622 w 5446"/>
                <a:gd name="T33" fmla="*/ 1905 h 3743"/>
                <a:gd name="T34" fmla="*/ 1000 w 5446"/>
                <a:gd name="T35" fmla="*/ 2026 h 3743"/>
                <a:gd name="T36" fmla="*/ 1189 w 5446"/>
                <a:gd name="T37" fmla="*/ 2472 h 3743"/>
                <a:gd name="T38" fmla="*/ 1000 w 5446"/>
                <a:gd name="T39" fmla="*/ 2905 h 3743"/>
                <a:gd name="T40" fmla="*/ 622 w 5446"/>
                <a:gd name="T41" fmla="*/ 3026 h 3743"/>
                <a:gd name="T42" fmla="*/ 284 w 5446"/>
                <a:gd name="T43" fmla="*/ 2891 h 3743"/>
                <a:gd name="T44" fmla="*/ 149 w 5446"/>
                <a:gd name="T45" fmla="*/ 2796 h 3743"/>
                <a:gd name="T46" fmla="*/ 0 w 5446"/>
                <a:gd name="T47" fmla="*/ 2796 h 3743"/>
                <a:gd name="T48" fmla="*/ 0 w 5446"/>
                <a:gd name="T49" fmla="*/ 3742 h 3743"/>
                <a:gd name="T50" fmla="*/ 2027 w 5446"/>
                <a:gd name="T51" fmla="*/ 3742 h 3743"/>
                <a:gd name="T52" fmla="*/ 2027 w 5446"/>
                <a:gd name="T53" fmla="*/ 3661 h 3743"/>
                <a:gd name="T54" fmla="*/ 1933 w 5446"/>
                <a:gd name="T55" fmla="*/ 3526 h 3743"/>
                <a:gd name="T56" fmla="*/ 1797 w 5446"/>
                <a:gd name="T57" fmla="*/ 3188 h 3743"/>
                <a:gd name="T58" fmla="*/ 1919 w 5446"/>
                <a:gd name="T59" fmla="*/ 2810 h 3743"/>
                <a:gd name="T60" fmla="*/ 2351 w 5446"/>
                <a:gd name="T61" fmla="*/ 2621 h 3743"/>
                <a:gd name="T62" fmla="*/ 2797 w 5446"/>
                <a:gd name="T63" fmla="*/ 2810 h 3743"/>
                <a:gd name="T64" fmla="*/ 2919 w 5446"/>
                <a:gd name="T65" fmla="*/ 3188 h 3743"/>
                <a:gd name="T66" fmla="*/ 2797 w 5446"/>
                <a:gd name="T67" fmla="*/ 3512 h 3743"/>
                <a:gd name="T68" fmla="*/ 2716 w 5446"/>
                <a:gd name="T69" fmla="*/ 3634 h 3743"/>
                <a:gd name="T70" fmla="*/ 2716 w 5446"/>
                <a:gd name="T71" fmla="*/ 3742 h 3743"/>
                <a:gd name="T72" fmla="*/ 4783 w 5446"/>
                <a:gd name="T73" fmla="*/ 3742 h 3743"/>
                <a:gd name="T74" fmla="*/ 5445 w 5446"/>
                <a:gd name="T75" fmla="*/ 1189 h 3743"/>
                <a:gd name="T76" fmla="*/ 4702 w 5446"/>
                <a:gd name="T77" fmla="*/ 1189 h 3743"/>
                <a:gd name="T78" fmla="*/ 4702 w 5446"/>
                <a:gd name="T79" fmla="*/ 810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46" h="3743">
                  <a:moveTo>
                    <a:pt x="4702" y="810"/>
                  </a:moveTo>
                  <a:lnTo>
                    <a:pt x="4702" y="810"/>
                  </a:lnTo>
                  <a:cubicBezTo>
                    <a:pt x="4702" y="797"/>
                    <a:pt x="4702" y="797"/>
                    <a:pt x="4702" y="797"/>
                  </a:cubicBezTo>
                  <a:cubicBezTo>
                    <a:pt x="4715" y="689"/>
                    <a:pt x="4783" y="621"/>
                    <a:pt x="4837" y="554"/>
                  </a:cubicBezTo>
                  <a:cubicBezTo>
                    <a:pt x="4891" y="486"/>
                    <a:pt x="4932" y="432"/>
                    <a:pt x="4932" y="351"/>
                  </a:cubicBezTo>
                  <a:cubicBezTo>
                    <a:pt x="4932" y="257"/>
                    <a:pt x="4905" y="175"/>
                    <a:pt x="4864" y="108"/>
                  </a:cubicBezTo>
                  <a:cubicBezTo>
                    <a:pt x="4810" y="54"/>
                    <a:pt x="4729" y="13"/>
                    <a:pt x="4594" y="13"/>
                  </a:cubicBezTo>
                  <a:cubicBezTo>
                    <a:pt x="4445" y="0"/>
                    <a:pt x="4378" y="41"/>
                    <a:pt x="4324" y="108"/>
                  </a:cubicBezTo>
                  <a:cubicBezTo>
                    <a:pt x="4283" y="162"/>
                    <a:pt x="4256" y="257"/>
                    <a:pt x="4256" y="351"/>
                  </a:cubicBezTo>
                  <a:cubicBezTo>
                    <a:pt x="4256" y="432"/>
                    <a:pt x="4296" y="486"/>
                    <a:pt x="4337" y="554"/>
                  </a:cubicBezTo>
                  <a:cubicBezTo>
                    <a:pt x="4378" y="621"/>
                    <a:pt x="4445" y="689"/>
                    <a:pt x="4445" y="797"/>
                  </a:cubicBezTo>
                  <a:cubicBezTo>
                    <a:pt x="4445" y="1189"/>
                    <a:pt x="4445" y="1189"/>
                    <a:pt x="4445" y="1189"/>
                  </a:cubicBezTo>
                  <a:cubicBezTo>
                    <a:pt x="0" y="1189"/>
                    <a:pt x="0" y="1189"/>
                    <a:pt x="0" y="1189"/>
                  </a:cubicBezTo>
                  <a:cubicBezTo>
                    <a:pt x="0" y="2107"/>
                    <a:pt x="0" y="2107"/>
                    <a:pt x="0" y="2107"/>
                  </a:cubicBezTo>
                  <a:cubicBezTo>
                    <a:pt x="176" y="2107"/>
                    <a:pt x="176" y="2107"/>
                    <a:pt x="176" y="2107"/>
                  </a:cubicBezTo>
                  <a:cubicBezTo>
                    <a:pt x="189" y="2107"/>
                    <a:pt x="203" y="2094"/>
                    <a:pt x="284" y="2026"/>
                  </a:cubicBezTo>
                  <a:cubicBezTo>
                    <a:pt x="365" y="1972"/>
                    <a:pt x="473" y="1905"/>
                    <a:pt x="622" y="1905"/>
                  </a:cubicBezTo>
                  <a:cubicBezTo>
                    <a:pt x="744" y="1905"/>
                    <a:pt x="878" y="1932"/>
                    <a:pt x="1000" y="2026"/>
                  </a:cubicBezTo>
                  <a:cubicBezTo>
                    <a:pt x="1108" y="2107"/>
                    <a:pt x="1189" y="2283"/>
                    <a:pt x="1189" y="2472"/>
                  </a:cubicBezTo>
                  <a:cubicBezTo>
                    <a:pt x="1176" y="2648"/>
                    <a:pt x="1108" y="2810"/>
                    <a:pt x="1000" y="2905"/>
                  </a:cubicBezTo>
                  <a:cubicBezTo>
                    <a:pt x="892" y="2999"/>
                    <a:pt x="744" y="3026"/>
                    <a:pt x="622" y="3026"/>
                  </a:cubicBezTo>
                  <a:cubicBezTo>
                    <a:pt x="473" y="3026"/>
                    <a:pt x="351" y="2945"/>
                    <a:pt x="284" y="2891"/>
                  </a:cubicBezTo>
                  <a:cubicBezTo>
                    <a:pt x="189" y="2810"/>
                    <a:pt x="176" y="2796"/>
                    <a:pt x="149" y="2796"/>
                  </a:cubicBezTo>
                  <a:cubicBezTo>
                    <a:pt x="0" y="2796"/>
                    <a:pt x="0" y="2796"/>
                    <a:pt x="0" y="2796"/>
                  </a:cubicBezTo>
                  <a:cubicBezTo>
                    <a:pt x="0" y="3742"/>
                    <a:pt x="0" y="3742"/>
                    <a:pt x="0" y="3742"/>
                  </a:cubicBezTo>
                  <a:cubicBezTo>
                    <a:pt x="2027" y="3742"/>
                    <a:pt x="2027" y="3742"/>
                    <a:pt x="2027" y="3742"/>
                  </a:cubicBezTo>
                  <a:cubicBezTo>
                    <a:pt x="2027" y="3661"/>
                    <a:pt x="2027" y="3661"/>
                    <a:pt x="2027" y="3661"/>
                  </a:cubicBezTo>
                  <a:cubicBezTo>
                    <a:pt x="2027" y="3634"/>
                    <a:pt x="2013" y="3607"/>
                    <a:pt x="1933" y="3526"/>
                  </a:cubicBezTo>
                  <a:cubicBezTo>
                    <a:pt x="1878" y="3445"/>
                    <a:pt x="1797" y="3337"/>
                    <a:pt x="1797" y="3188"/>
                  </a:cubicBezTo>
                  <a:cubicBezTo>
                    <a:pt x="1797" y="3053"/>
                    <a:pt x="1824" y="2918"/>
                    <a:pt x="1919" y="2810"/>
                  </a:cubicBezTo>
                  <a:cubicBezTo>
                    <a:pt x="2013" y="2702"/>
                    <a:pt x="2175" y="2621"/>
                    <a:pt x="2351" y="2621"/>
                  </a:cubicBezTo>
                  <a:cubicBezTo>
                    <a:pt x="2540" y="2621"/>
                    <a:pt x="2716" y="2702"/>
                    <a:pt x="2797" y="2810"/>
                  </a:cubicBezTo>
                  <a:cubicBezTo>
                    <a:pt x="2891" y="2918"/>
                    <a:pt x="2919" y="3053"/>
                    <a:pt x="2919" y="3188"/>
                  </a:cubicBezTo>
                  <a:cubicBezTo>
                    <a:pt x="2919" y="3323"/>
                    <a:pt x="2851" y="3445"/>
                    <a:pt x="2797" y="3512"/>
                  </a:cubicBezTo>
                  <a:cubicBezTo>
                    <a:pt x="2729" y="3607"/>
                    <a:pt x="2716" y="3607"/>
                    <a:pt x="2716" y="3634"/>
                  </a:cubicBezTo>
                  <a:cubicBezTo>
                    <a:pt x="2716" y="3742"/>
                    <a:pt x="2716" y="3742"/>
                    <a:pt x="2716" y="3742"/>
                  </a:cubicBezTo>
                  <a:cubicBezTo>
                    <a:pt x="4783" y="3742"/>
                    <a:pt x="4783" y="3742"/>
                    <a:pt x="4783" y="3742"/>
                  </a:cubicBezTo>
                  <a:cubicBezTo>
                    <a:pt x="5445" y="1189"/>
                    <a:pt x="5445" y="1189"/>
                    <a:pt x="5445" y="1189"/>
                  </a:cubicBezTo>
                  <a:cubicBezTo>
                    <a:pt x="4702" y="1189"/>
                    <a:pt x="4702" y="1189"/>
                    <a:pt x="4702" y="1189"/>
                  </a:cubicBezTo>
                  <a:lnTo>
                    <a:pt x="4702" y="810"/>
                  </a:ln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Freeform 5"/>
            <p:cNvSpPr>
              <a:spLocks noChangeArrowheads="1"/>
            </p:cNvSpPr>
            <p:nvPr/>
          </p:nvSpPr>
          <p:spPr bwMode="auto">
            <a:xfrm>
              <a:off x="2486437" y="4500564"/>
              <a:ext cx="2862046" cy="2958042"/>
            </a:xfrm>
            <a:custGeom>
              <a:avLst/>
              <a:gdLst>
                <a:gd name="T0" fmla="*/ 1945 w 4770"/>
                <a:gd name="T1" fmla="*/ 797 h 4931"/>
                <a:gd name="T2" fmla="*/ 1945 w 4770"/>
                <a:gd name="T3" fmla="*/ 797 h 4931"/>
                <a:gd name="T4" fmla="*/ 2067 w 4770"/>
                <a:gd name="T5" fmla="*/ 554 h 4931"/>
                <a:gd name="T6" fmla="*/ 2148 w 4770"/>
                <a:gd name="T7" fmla="*/ 351 h 4931"/>
                <a:gd name="T8" fmla="*/ 2081 w 4770"/>
                <a:gd name="T9" fmla="*/ 108 h 4931"/>
                <a:gd name="T10" fmla="*/ 1811 w 4770"/>
                <a:gd name="T11" fmla="*/ 0 h 4931"/>
                <a:gd name="T12" fmla="*/ 1540 w 4770"/>
                <a:gd name="T13" fmla="*/ 108 h 4931"/>
                <a:gd name="T14" fmla="*/ 1473 w 4770"/>
                <a:gd name="T15" fmla="*/ 351 h 4931"/>
                <a:gd name="T16" fmla="*/ 1554 w 4770"/>
                <a:gd name="T17" fmla="*/ 554 h 4931"/>
                <a:gd name="T18" fmla="*/ 1703 w 4770"/>
                <a:gd name="T19" fmla="*/ 797 h 4931"/>
                <a:gd name="T20" fmla="*/ 1703 w 4770"/>
                <a:gd name="T21" fmla="*/ 810 h 4931"/>
                <a:gd name="T22" fmla="*/ 1703 w 4770"/>
                <a:gd name="T23" fmla="*/ 1175 h 4931"/>
                <a:gd name="T24" fmla="*/ 0 w 4770"/>
                <a:gd name="T25" fmla="*/ 1175 h 4931"/>
                <a:gd name="T26" fmla="*/ 730 w 4770"/>
                <a:gd name="T27" fmla="*/ 3727 h 4931"/>
                <a:gd name="T28" fmla="*/ 2675 w 4770"/>
                <a:gd name="T29" fmla="*/ 3727 h 4931"/>
                <a:gd name="T30" fmla="*/ 2675 w 4770"/>
                <a:gd name="T31" fmla="*/ 4133 h 4931"/>
                <a:gd name="T32" fmla="*/ 2675 w 4770"/>
                <a:gd name="T33" fmla="*/ 4133 h 4931"/>
                <a:gd name="T34" fmla="*/ 2540 w 4770"/>
                <a:gd name="T35" fmla="*/ 4376 h 4931"/>
                <a:gd name="T36" fmla="*/ 2459 w 4770"/>
                <a:gd name="T37" fmla="*/ 4578 h 4931"/>
                <a:gd name="T38" fmla="*/ 2527 w 4770"/>
                <a:gd name="T39" fmla="*/ 4822 h 4931"/>
                <a:gd name="T40" fmla="*/ 2797 w 4770"/>
                <a:gd name="T41" fmla="*/ 4930 h 4931"/>
                <a:gd name="T42" fmla="*/ 3054 w 4770"/>
                <a:gd name="T43" fmla="*/ 4822 h 4931"/>
                <a:gd name="T44" fmla="*/ 3135 w 4770"/>
                <a:gd name="T45" fmla="*/ 4578 h 4931"/>
                <a:gd name="T46" fmla="*/ 3040 w 4770"/>
                <a:gd name="T47" fmla="*/ 4376 h 4931"/>
                <a:gd name="T48" fmla="*/ 2932 w 4770"/>
                <a:gd name="T49" fmla="*/ 4146 h 4931"/>
                <a:gd name="T50" fmla="*/ 2932 w 4770"/>
                <a:gd name="T51" fmla="*/ 3727 h 4931"/>
                <a:gd name="T52" fmla="*/ 4769 w 4770"/>
                <a:gd name="T53" fmla="*/ 3727 h 4931"/>
                <a:gd name="T54" fmla="*/ 4769 w 4770"/>
                <a:gd name="T55" fmla="*/ 2783 h 4931"/>
                <a:gd name="T56" fmla="*/ 4621 w 4770"/>
                <a:gd name="T57" fmla="*/ 2783 h 4931"/>
                <a:gd name="T58" fmla="*/ 4499 w 4770"/>
                <a:gd name="T59" fmla="*/ 2864 h 4931"/>
                <a:gd name="T60" fmla="*/ 4162 w 4770"/>
                <a:gd name="T61" fmla="*/ 2999 h 4931"/>
                <a:gd name="T62" fmla="*/ 3783 w 4770"/>
                <a:gd name="T63" fmla="*/ 2891 h 4931"/>
                <a:gd name="T64" fmla="*/ 3594 w 4770"/>
                <a:gd name="T65" fmla="*/ 2445 h 4931"/>
                <a:gd name="T66" fmla="*/ 3769 w 4770"/>
                <a:gd name="T67" fmla="*/ 2012 h 4931"/>
                <a:gd name="T68" fmla="*/ 4162 w 4770"/>
                <a:gd name="T69" fmla="*/ 1891 h 4931"/>
                <a:gd name="T70" fmla="*/ 4486 w 4770"/>
                <a:gd name="T71" fmla="*/ 2012 h 4931"/>
                <a:gd name="T72" fmla="*/ 4594 w 4770"/>
                <a:gd name="T73" fmla="*/ 2080 h 4931"/>
                <a:gd name="T74" fmla="*/ 4769 w 4770"/>
                <a:gd name="T75" fmla="*/ 2080 h 4931"/>
                <a:gd name="T76" fmla="*/ 4769 w 4770"/>
                <a:gd name="T77" fmla="*/ 1175 h 4931"/>
                <a:gd name="T78" fmla="*/ 1945 w 4770"/>
                <a:gd name="T79" fmla="*/ 1175 h 4931"/>
                <a:gd name="T80" fmla="*/ 1945 w 4770"/>
                <a:gd name="T81"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70" h="4931">
                  <a:moveTo>
                    <a:pt x="1945" y="797"/>
                  </a:moveTo>
                  <a:lnTo>
                    <a:pt x="1945" y="797"/>
                  </a:lnTo>
                  <a:cubicBezTo>
                    <a:pt x="1945" y="689"/>
                    <a:pt x="2013" y="621"/>
                    <a:pt x="2067" y="554"/>
                  </a:cubicBezTo>
                  <a:cubicBezTo>
                    <a:pt x="2108" y="486"/>
                    <a:pt x="2148" y="432"/>
                    <a:pt x="2148" y="351"/>
                  </a:cubicBezTo>
                  <a:cubicBezTo>
                    <a:pt x="2148" y="256"/>
                    <a:pt x="2121" y="162"/>
                    <a:pt x="2081" y="108"/>
                  </a:cubicBezTo>
                  <a:cubicBezTo>
                    <a:pt x="2027" y="40"/>
                    <a:pt x="1945" y="0"/>
                    <a:pt x="1811" y="0"/>
                  </a:cubicBezTo>
                  <a:cubicBezTo>
                    <a:pt x="1662" y="14"/>
                    <a:pt x="1594" y="54"/>
                    <a:pt x="1540" y="108"/>
                  </a:cubicBezTo>
                  <a:cubicBezTo>
                    <a:pt x="1500" y="162"/>
                    <a:pt x="1473" y="256"/>
                    <a:pt x="1473" y="351"/>
                  </a:cubicBezTo>
                  <a:cubicBezTo>
                    <a:pt x="1473" y="432"/>
                    <a:pt x="1514" y="486"/>
                    <a:pt x="1554" y="554"/>
                  </a:cubicBezTo>
                  <a:cubicBezTo>
                    <a:pt x="1608" y="621"/>
                    <a:pt x="1689" y="689"/>
                    <a:pt x="1703" y="797"/>
                  </a:cubicBezTo>
                  <a:cubicBezTo>
                    <a:pt x="1703" y="797"/>
                    <a:pt x="1703" y="797"/>
                    <a:pt x="1703" y="810"/>
                  </a:cubicBezTo>
                  <a:cubicBezTo>
                    <a:pt x="1703" y="1175"/>
                    <a:pt x="1703" y="1175"/>
                    <a:pt x="1703" y="1175"/>
                  </a:cubicBezTo>
                  <a:cubicBezTo>
                    <a:pt x="0" y="1175"/>
                    <a:pt x="0" y="1175"/>
                    <a:pt x="0" y="1175"/>
                  </a:cubicBezTo>
                  <a:cubicBezTo>
                    <a:pt x="730" y="3727"/>
                    <a:pt x="730" y="3727"/>
                    <a:pt x="730" y="3727"/>
                  </a:cubicBezTo>
                  <a:cubicBezTo>
                    <a:pt x="2675" y="3727"/>
                    <a:pt x="2675" y="3727"/>
                    <a:pt x="2675" y="3727"/>
                  </a:cubicBezTo>
                  <a:cubicBezTo>
                    <a:pt x="2675" y="4133"/>
                    <a:pt x="2675" y="4133"/>
                    <a:pt x="2675" y="4133"/>
                  </a:cubicBezTo>
                  <a:lnTo>
                    <a:pt x="2675" y="4133"/>
                  </a:lnTo>
                  <a:cubicBezTo>
                    <a:pt x="2662" y="4241"/>
                    <a:pt x="2594" y="4308"/>
                    <a:pt x="2540" y="4376"/>
                  </a:cubicBezTo>
                  <a:cubicBezTo>
                    <a:pt x="2486" y="4444"/>
                    <a:pt x="2459" y="4498"/>
                    <a:pt x="2459" y="4578"/>
                  </a:cubicBezTo>
                  <a:cubicBezTo>
                    <a:pt x="2459" y="4673"/>
                    <a:pt x="2472" y="4768"/>
                    <a:pt x="2527" y="4822"/>
                  </a:cubicBezTo>
                  <a:cubicBezTo>
                    <a:pt x="2567" y="4876"/>
                    <a:pt x="2648" y="4930"/>
                    <a:pt x="2797" y="4930"/>
                  </a:cubicBezTo>
                  <a:cubicBezTo>
                    <a:pt x="2932" y="4930"/>
                    <a:pt x="3013" y="4889"/>
                    <a:pt x="3054" y="4822"/>
                  </a:cubicBezTo>
                  <a:cubicBezTo>
                    <a:pt x="3108" y="4768"/>
                    <a:pt x="3135" y="4673"/>
                    <a:pt x="3135" y="4578"/>
                  </a:cubicBezTo>
                  <a:cubicBezTo>
                    <a:pt x="3135" y="4498"/>
                    <a:pt x="3094" y="4444"/>
                    <a:pt x="3040" y="4376"/>
                  </a:cubicBezTo>
                  <a:cubicBezTo>
                    <a:pt x="2999" y="4322"/>
                    <a:pt x="2932" y="4254"/>
                    <a:pt x="2932" y="4146"/>
                  </a:cubicBezTo>
                  <a:cubicBezTo>
                    <a:pt x="2932" y="3727"/>
                    <a:pt x="2932" y="3727"/>
                    <a:pt x="2932" y="3727"/>
                  </a:cubicBezTo>
                  <a:cubicBezTo>
                    <a:pt x="4769" y="3727"/>
                    <a:pt x="4769" y="3727"/>
                    <a:pt x="4769" y="3727"/>
                  </a:cubicBezTo>
                  <a:cubicBezTo>
                    <a:pt x="4769" y="2783"/>
                    <a:pt x="4769" y="2783"/>
                    <a:pt x="4769" y="2783"/>
                  </a:cubicBezTo>
                  <a:cubicBezTo>
                    <a:pt x="4621" y="2783"/>
                    <a:pt x="4621" y="2783"/>
                    <a:pt x="4621" y="2783"/>
                  </a:cubicBezTo>
                  <a:cubicBezTo>
                    <a:pt x="4607" y="2783"/>
                    <a:pt x="4580" y="2796"/>
                    <a:pt x="4499" y="2864"/>
                  </a:cubicBezTo>
                  <a:cubicBezTo>
                    <a:pt x="4418" y="2932"/>
                    <a:pt x="4310" y="2999"/>
                    <a:pt x="4162" y="2999"/>
                  </a:cubicBezTo>
                  <a:cubicBezTo>
                    <a:pt x="4026" y="2999"/>
                    <a:pt x="3891" y="2972"/>
                    <a:pt x="3783" y="2891"/>
                  </a:cubicBezTo>
                  <a:cubicBezTo>
                    <a:pt x="3675" y="2796"/>
                    <a:pt x="3594" y="2634"/>
                    <a:pt x="3594" y="2445"/>
                  </a:cubicBezTo>
                  <a:cubicBezTo>
                    <a:pt x="3594" y="2269"/>
                    <a:pt x="3675" y="2094"/>
                    <a:pt x="3769" y="2012"/>
                  </a:cubicBezTo>
                  <a:cubicBezTo>
                    <a:pt x="3891" y="1918"/>
                    <a:pt x="4026" y="1891"/>
                    <a:pt x="4162" y="1891"/>
                  </a:cubicBezTo>
                  <a:cubicBezTo>
                    <a:pt x="4296" y="1891"/>
                    <a:pt x="4418" y="1959"/>
                    <a:pt x="4486" y="2012"/>
                  </a:cubicBezTo>
                  <a:cubicBezTo>
                    <a:pt x="4580" y="2080"/>
                    <a:pt x="4580" y="2080"/>
                    <a:pt x="4594" y="2080"/>
                  </a:cubicBezTo>
                  <a:cubicBezTo>
                    <a:pt x="4769" y="2080"/>
                    <a:pt x="4769" y="2080"/>
                    <a:pt x="4769" y="2080"/>
                  </a:cubicBezTo>
                  <a:cubicBezTo>
                    <a:pt x="4769" y="1175"/>
                    <a:pt x="4769" y="1175"/>
                    <a:pt x="4769" y="1175"/>
                  </a:cubicBezTo>
                  <a:cubicBezTo>
                    <a:pt x="1945" y="1175"/>
                    <a:pt x="1945" y="1175"/>
                    <a:pt x="1945" y="1175"/>
                  </a:cubicBezTo>
                  <a:lnTo>
                    <a:pt x="1945" y="79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
            <p:cNvSpPr>
              <a:spLocks noChangeArrowheads="1"/>
            </p:cNvSpPr>
            <p:nvPr/>
          </p:nvSpPr>
          <p:spPr bwMode="auto">
            <a:xfrm>
              <a:off x="4771840" y="4500564"/>
              <a:ext cx="3589462" cy="2958042"/>
            </a:xfrm>
            <a:custGeom>
              <a:avLst/>
              <a:gdLst>
                <a:gd name="T0" fmla="*/ 3742 w 5985"/>
                <a:gd name="T1" fmla="*/ 797 h 4931"/>
                <a:gd name="T2" fmla="*/ 3742 w 5985"/>
                <a:gd name="T3" fmla="*/ 797 h 4931"/>
                <a:gd name="T4" fmla="*/ 3864 w 5985"/>
                <a:gd name="T5" fmla="*/ 554 h 4931"/>
                <a:gd name="T6" fmla="*/ 3945 w 5985"/>
                <a:gd name="T7" fmla="*/ 351 h 4931"/>
                <a:gd name="T8" fmla="*/ 3878 w 5985"/>
                <a:gd name="T9" fmla="*/ 108 h 4931"/>
                <a:gd name="T10" fmla="*/ 3607 w 5985"/>
                <a:gd name="T11" fmla="*/ 0 h 4931"/>
                <a:gd name="T12" fmla="*/ 3337 w 5985"/>
                <a:gd name="T13" fmla="*/ 108 h 4931"/>
                <a:gd name="T14" fmla="*/ 3270 w 5985"/>
                <a:gd name="T15" fmla="*/ 351 h 4931"/>
                <a:gd name="T16" fmla="*/ 3364 w 5985"/>
                <a:gd name="T17" fmla="*/ 554 h 4931"/>
                <a:gd name="T18" fmla="*/ 3499 w 5985"/>
                <a:gd name="T19" fmla="*/ 797 h 4931"/>
                <a:gd name="T20" fmla="*/ 3499 w 5985"/>
                <a:gd name="T21" fmla="*/ 810 h 4931"/>
                <a:gd name="T22" fmla="*/ 3499 w 5985"/>
                <a:gd name="T23" fmla="*/ 1175 h 4931"/>
                <a:gd name="T24" fmla="*/ 1230 w 5985"/>
                <a:gd name="T25" fmla="*/ 1175 h 4931"/>
                <a:gd name="T26" fmla="*/ 1230 w 5985"/>
                <a:gd name="T27" fmla="*/ 2310 h 4931"/>
                <a:gd name="T28" fmla="*/ 797 w 5985"/>
                <a:gd name="T29" fmla="*/ 2310 h 4931"/>
                <a:gd name="T30" fmla="*/ 554 w 5985"/>
                <a:gd name="T31" fmla="*/ 2188 h 4931"/>
                <a:gd name="T32" fmla="*/ 352 w 5985"/>
                <a:gd name="T33" fmla="*/ 2107 h 4931"/>
                <a:gd name="T34" fmla="*/ 108 w 5985"/>
                <a:gd name="T35" fmla="*/ 2188 h 4931"/>
                <a:gd name="T36" fmla="*/ 0 w 5985"/>
                <a:gd name="T37" fmla="*/ 2445 h 4931"/>
                <a:gd name="T38" fmla="*/ 108 w 5985"/>
                <a:gd name="T39" fmla="*/ 2715 h 4931"/>
                <a:gd name="T40" fmla="*/ 352 w 5985"/>
                <a:gd name="T41" fmla="*/ 2783 h 4931"/>
                <a:gd name="T42" fmla="*/ 554 w 5985"/>
                <a:gd name="T43" fmla="*/ 2702 h 4931"/>
                <a:gd name="T44" fmla="*/ 797 w 5985"/>
                <a:gd name="T45" fmla="*/ 2553 h 4931"/>
                <a:gd name="T46" fmla="*/ 811 w 5985"/>
                <a:gd name="T47" fmla="*/ 2553 h 4931"/>
                <a:gd name="T48" fmla="*/ 1230 w 5985"/>
                <a:gd name="T49" fmla="*/ 2553 h 4931"/>
                <a:gd name="T50" fmla="*/ 1230 w 5985"/>
                <a:gd name="T51" fmla="*/ 3727 h 4931"/>
                <a:gd name="T52" fmla="*/ 2837 w 5985"/>
                <a:gd name="T53" fmla="*/ 3727 h 4931"/>
                <a:gd name="T54" fmla="*/ 2837 w 5985"/>
                <a:gd name="T55" fmla="*/ 4133 h 4931"/>
                <a:gd name="T56" fmla="*/ 2837 w 5985"/>
                <a:gd name="T57" fmla="*/ 4133 h 4931"/>
                <a:gd name="T58" fmla="*/ 2702 w 5985"/>
                <a:gd name="T59" fmla="*/ 4376 h 4931"/>
                <a:gd name="T60" fmla="*/ 2607 w 5985"/>
                <a:gd name="T61" fmla="*/ 4578 h 4931"/>
                <a:gd name="T62" fmla="*/ 2689 w 5985"/>
                <a:gd name="T63" fmla="*/ 4822 h 4931"/>
                <a:gd name="T64" fmla="*/ 2946 w 5985"/>
                <a:gd name="T65" fmla="*/ 4930 h 4931"/>
                <a:gd name="T66" fmla="*/ 3216 w 5985"/>
                <a:gd name="T67" fmla="*/ 4822 h 4931"/>
                <a:gd name="T68" fmla="*/ 3283 w 5985"/>
                <a:gd name="T69" fmla="*/ 4578 h 4931"/>
                <a:gd name="T70" fmla="*/ 3202 w 5985"/>
                <a:gd name="T71" fmla="*/ 4376 h 4931"/>
                <a:gd name="T72" fmla="*/ 3094 w 5985"/>
                <a:gd name="T73" fmla="*/ 4146 h 4931"/>
                <a:gd name="T74" fmla="*/ 3094 w 5985"/>
                <a:gd name="T75" fmla="*/ 3727 h 4931"/>
                <a:gd name="T76" fmla="*/ 5984 w 5985"/>
                <a:gd name="T77" fmla="*/ 3727 h 4931"/>
                <a:gd name="T78" fmla="*/ 5984 w 5985"/>
                <a:gd name="T79" fmla="*/ 2783 h 4931"/>
                <a:gd name="T80" fmla="*/ 5836 w 5985"/>
                <a:gd name="T81" fmla="*/ 2783 h 4931"/>
                <a:gd name="T82" fmla="*/ 5714 w 5985"/>
                <a:gd name="T83" fmla="*/ 2864 h 4931"/>
                <a:gd name="T84" fmla="*/ 5377 w 5985"/>
                <a:gd name="T85" fmla="*/ 2999 h 4931"/>
                <a:gd name="T86" fmla="*/ 4999 w 5985"/>
                <a:gd name="T87" fmla="*/ 2891 h 4931"/>
                <a:gd name="T88" fmla="*/ 4810 w 5985"/>
                <a:gd name="T89" fmla="*/ 2445 h 4931"/>
                <a:gd name="T90" fmla="*/ 4985 w 5985"/>
                <a:gd name="T91" fmla="*/ 2012 h 4931"/>
                <a:gd name="T92" fmla="*/ 5377 w 5985"/>
                <a:gd name="T93" fmla="*/ 1891 h 4931"/>
                <a:gd name="T94" fmla="*/ 5701 w 5985"/>
                <a:gd name="T95" fmla="*/ 2012 h 4931"/>
                <a:gd name="T96" fmla="*/ 5809 w 5985"/>
                <a:gd name="T97" fmla="*/ 2080 h 4931"/>
                <a:gd name="T98" fmla="*/ 5984 w 5985"/>
                <a:gd name="T99" fmla="*/ 2080 h 4931"/>
                <a:gd name="T100" fmla="*/ 5984 w 5985"/>
                <a:gd name="T101" fmla="*/ 1175 h 4931"/>
                <a:gd name="T102" fmla="*/ 3742 w 5985"/>
                <a:gd name="T103" fmla="*/ 1175 h 4931"/>
                <a:gd name="T104" fmla="*/ 3742 w 5985"/>
                <a:gd name="T105"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85" h="4931">
                  <a:moveTo>
                    <a:pt x="3742" y="797"/>
                  </a:moveTo>
                  <a:lnTo>
                    <a:pt x="3742" y="797"/>
                  </a:lnTo>
                  <a:cubicBezTo>
                    <a:pt x="3742" y="689"/>
                    <a:pt x="3810" y="621"/>
                    <a:pt x="3864" y="554"/>
                  </a:cubicBezTo>
                  <a:cubicBezTo>
                    <a:pt x="3904" y="486"/>
                    <a:pt x="3945" y="432"/>
                    <a:pt x="3945" y="351"/>
                  </a:cubicBezTo>
                  <a:cubicBezTo>
                    <a:pt x="3945" y="256"/>
                    <a:pt x="3918" y="162"/>
                    <a:pt x="3878" y="108"/>
                  </a:cubicBezTo>
                  <a:cubicBezTo>
                    <a:pt x="3824" y="40"/>
                    <a:pt x="3756" y="0"/>
                    <a:pt x="3607" y="0"/>
                  </a:cubicBezTo>
                  <a:cubicBezTo>
                    <a:pt x="3472" y="14"/>
                    <a:pt x="3391" y="54"/>
                    <a:pt x="3337" y="108"/>
                  </a:cubicBezTo>
                  <a:cubicBezTo>
                    <a:pt x="3297" y="162"/>
                    <a:pt x="3270" y="256"/>
                    <a:pt x="3270" y="351"/>
                  </a:cubicBezTo>
                  <a:cubicBezTo>
                    <a:pt x="3270" y="432"/>
                    <a:pt x="3310" y="486"/>
                    <a:pt x="3364" y="554"/>
                  </a:cubicBezTo>
                  <a:cubicBezTo>
                    <a:pt x="3418" y="621"/>
                    <a:pt x="3486" y="689"/>
                    <a:pt x="3499" y="797"/>
                  </a:cubicBezTo>
                  <a:cubicBezTo>
                    <a:pt x="3499" y="797"/>
                    <a:pt x="3499" y="797"/>
                    <a:pt x="3499" y="810"/>
                  </a:cubicBezTo>
                  <a:cubicBezTo>
                    <a:pt x="3499" y="1175"/>
                    <a:pt x="3499" y="1175"/>
                    <a:pt x="3499" y="1175"/>
                  </a:cubicBezTo>
                  <a:cubicBezTo>
                    <a:pt x="1230" y="1175"/>
                    <a:pt x="1230" y="1175"/>
                    <a:pt x="1230" y="1175"/>
                  </a:cubicBezTo>
                  <a:cubicBezTo>
                    <a:pt x="1230" y="2310"/>
                    <a:pt x="1230" y="2310"/>
                    <a:pt x="1230" y="2310"/>
                  </a:cubicBezTo>
                  <a:cubicBezTo>
                    <a:pt x="797" y="2310"/>
                    <a:pt x="797" y="2310"/>
                    <a:pt x="797" y="2310"/>
                  </a:cubicBezTo>
                  <a:cubicBezTo>
                    <a:pt x="676" y="2310"/>
                    <a:pt x="608" y="2242"/>
                    <a:pt x="554" y="2188"/>
                  </a:cubicBezTo>
                  <a:cubicBezTo>
                    <a:pt x="486" y="2148"/>
                    <a:pt x="432" y="2107"/>
                    <a:pt x="352" y="2107"/>
                  </a:cubicBezTo>
                  <a:cubicBezTo>
                    <a:pt x="257" y="2107"/>
                    <a:pt x="162" y="2134"/>
                    <a:pt x="108" y="2188"/>
                  </a:cubicBezTo>
                  <a:cubicBezTo>
                    <a:pt x="41" y="2229"/>
                    <a:pt x="0" y="2310"/>
                    <a:pt x="0" y="2445"/>
                  </a:cubicBezTo>
                  <a:cubicBezTo>
                    <a:pt x="0" y="2593"/>
                    <a:pt x="54" y="2661"/>
                    <a:pt x="108" y="2715"/>
                  </a:cubicBezTo>
                  <a:cubicBezTo>
                    <a:pt x="162" y="2756"/>
                    <a:pt x="257" y="2783"/>
                    <a:pt x="352" y="2783"/>
                  </a:cubicBezTo>
                  <a:cubicBezTo>
                    <a:pt x="432" y="2783"/>
                    <a:pt x="486" y="2742"/>
                    <a:pt x="554" y="2702"/>
                  </a:cubicBezTo>
                  <a:cubicBezTo>
                    <a:pt x="622" y="2648"/>
                    <a:pt x="689" y="2567"/>
                    <a:pt x="797" y="2553"/>
                  </a:cubicBezTo>
                  <a:cubicBezTo>
                    <a:pt x="811" y="2553"/>
                    <a:pt x="811" y="2553"/>
                    <a:pt x="811" y="2553"/>
                  </a:cubicBezTo>
                  <a:cubicBezTo>
                    <a:pt x="1230" y="2553"/>
                    <a:pt x="1230" y="2553"/>
                    <a:pt x="1230" y="2553"/>
                  </a:cubicBezTo>
                  <a:cubicBezTo>
                    <a:pt x="1230" y="3727"/>
                    <a:pt x="1230" y="3727"/>
                    <a:pt x="1230" y="3727"/>
                  </a:cubicBezTo>
                  <a:cubicBezTo>
                    <a:pt x="2837" y="3727"/>
                    <a:pt x="2837" y="3727"/>
                    <a:pt x="2837" y="3727"/>
                  </a:cubicBezTo>
                  <a:cubicBezTo>
                    <a:pt x="2837" y="4133"/>
                    <a:pt x="2837" y="4133"/>
                    <a:pt x="2837" y="4133"/>
                  </a:cubicBezTo>
                  <a:lnTo>
                    <a:pt x="2837" y="4133"/>
                  </a:lnTo>
                  <a:cubicBezTo>
                    <a:pt x="2824" y="4241"/>
                    <a:pt x="2756" y="4308"/>
                    <a:pt x="2702" y="4376"/>
                  </a:cubicBezTo>
                  <a:cubicBezTo>
                    <a:pt x="2648" y="4444"/>
                    <a:pt x="2607" y="4498"/>
                    <a:pt x="2607" y="4578"/>
                  </a:cubicBezTo>
                  <a:cubicBezTo>
                    <a:pt x="2607" y="4673"/>
                    <a:pt x="2635" y="4768"/>
                    <a:pt x="2689" y="4822"/>
                  </a:cubicBezTo>
                  <a:cubicBezTo>
                    <a:pt x="2729" y="4876"/>
                    <a:pt x="2810" y="4930"/>
                    <a:pt x="2946" y="4930"/>
                  </a:cubicBezTo>
                  <a:cubicBezTo>
                    <a:pt x="3094" y="4930"/>
                    <a:pt x="3162" y="4889"/>
                    <a:pt x="3216" y="4822"/>
                  </a:cubicBezTo>
                  <a:cubicBezTo>
                    <a:pt x="3256" y="4768"/>
                    <a:pt x="3283" y="4673"/>
                    <a:pt x="3283" y="4578"/>
                  </a:cubicBezTo>
                  <a:cubicBezTo>
                    <a:pt x="3283" y="4498"/>
                    <a:pt x="3256" y="4444"/>
                    <a:pt x="3202" y="4376"/>
                  </a:cubicBezTo>
                  <a:cubicBezTo>
                    <a:pt x="3162" y="4322"/>
                    <a:pt x="3094" y="4254"/>
                    <a:pt x="3094" y="4146"/>
                  </a:cubicBezTo>
                  <a:cubicBezTo>
                    <a:pt x="3094" y="3727"/>
                    <a:pt x="3094" y="3727"/>
                    <a:pt x="3094" y="3727"/>
                  </a:cubicBezTo>
                  <a:cubicBezTo>
                    <a:pt x="5984" y="3727"/>
                    <a:pt x="5984" y="3727"/>
                    <a:pt x="5984" y="3727"/>
                  </a:cubicBezTo>
                  <a:cubicBezTo>
                    <a:pt x="5984" y="2783"/>
                    <a:pt x="5984" y="2783"/>
                    <a:pt x="5984" y="2783"/>
                  </a:cubicBezTo>
                  <a:cubicBezTo>
                    <a:pt x="5836" y="2783"/>
                    <a:pt x="5836" y="2783"/>
                    <a:pt x="5836" y="2783"/>
                  </a:cubicBezTo>
                  <a:cubicBezTo>
                    <a:pt x="5822" y="2783"/>
                    <a:pt x="5795" y="2796"/>
                    <a:pt x="5714" y="2864"/>
                  </a:cubicBezTo>
                  <a:cubicBezTo>
                    <a:pt x="5633" y="2932"/>
                    <a:pt x="5525" y="2999"/>
                    <a:pt x="5377" y="2999"/>
                  </a:cubicBezTo>
                  <a:cubicBezTo>
                    <a:pt x="5242" y="2999"/>
                    <a:pt x="5107" y="2972"/>
                    <a:pt x="4999" y="2891"/>
                  </a:cubicBezTo>
                  <a:cubicBezTo>
                    <a:pt x="4891" y="2796"/>
                    <a:pt x="4810" y="2634"/>
                    <a:pt x="4810" y="2445"/>
                  </a:cubicBezTo>
                  <a:cubicBezTo>
                    <a:pt x="4810" y="2269"/>
                    <a:pt x="4877" y="2094"/>
                    <a:pt x="4985" y="2012"/>
                  </a:cubicBezTo>
                  <a:cubicBezTo>
                    <a:pt x="5107" y="1918"/>
                    <a:pt x="5242" y="1891"/>
                    <a:pt x="5377" y="1891"/>
                  </a:cubicBezTo>
                  <a:cubicBezTo>
                    <a:pt x="5511" y="1891"/>
                    <a:pt x="5633" y="1959"/>
                    <a:pt x="5701" y="2012"/>
                  </a:cubicBezTo>
                  <a:cubicBezTo>
                    <a:pt x="5795" y="2080"/>
                    <a:pt x="5795" y="2080"/>
                    <a:pt x="5809" y="2080"/>
                  </a:cubicBezTo>
                  <a:cubicBezTo>
                    <a:pt x="5984" y="2080"/>
                    <a:pt x="5984" y="2080"/>
                    <a:pt x="5984" y="2080"/>
                  </a:cubicBezTo>
                  <a:cubicBezTo>
                    <a:pt x="5984" y="1175"/>
                    <a:pt x="5984" y="1175"/>
                    <a:pt x="5984" y="1175"/>
                  </a:cubicBezTo>
                  <a:cubicBezTo>
                    <a:pt x="3742" y="1175"/>
                    <a:pt x="3742" y="1175"/>
                    <a:pt x="3742" y="1175"/>
                  </a:cubicBezTo>
                  <a:lnTo>
                    <a:pt x="3742" y="79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7"/>
            <p:cNvSpPr>
              <a:spLocks noChangeArrowheads="1"/>
            </p:cNvSpPr>
            <p:nvPr/>
          </p:nvSpPr>
          <p:spPr bwMode="auto">
            <a:xfrm>
              <a:off x="7787305" y="4500564"/>
              <a:ext cx="3565655" cy="2958042"/>
            </a:xfrm>
            <a:custGeom>
              <a:avLst/>
              <a:gdLst>
                <a:gd name="T0" fmla="*/ 3728 w 5944"/>
                <a:gd name="T1" fmla="*/ 797 h 4931"/>
                <a:gd name="T2" fmla="*/ 3728 w 5944"/>
                <a:gd name="T3" fmla="*/ 797 h 4931"/>
                <a:gd name="T4" fmla="*/ 3836 w 5944"/>
                <a:gd name="T5" fmla="*/ 554 h 4931"/>
                <a:gd name="T6" fmla="*/ 3917 w 5944"/>
                <a:gd name="T7" fmla="*/ 351 h 4931"/>
                <a:gd name="T8" fmla="*/ 3849 w 5944"/>
                <a:gd name="T9" fmla="*/ 108 h 4931"/>
                <a:gd name="T10" fmla="*/ 3593 w 5944"/>
                <a:gd name="T11" fmla="*/ 0 h 4931"/>
                <a:gd name="T12" fmla="*/ 3323 w 5944"/>
                <a:gd name="T13" fmla="*/ 108 h 4931"/>
                <a:gd name="T14" fmla="*/ 3255 w 5944"/>
                <a:gd name="T15" fmla="*/ 351 h 4931"/>
                <a:gd name="T16" fmla="*/ 3336 w 5944"/>
                <a:gd name="T17" fmla="*/ 554 h 4931"/>
                <a:gd name="T18" fmla="*/ 3471 w 5944"/>
                <a:gd name="T19" fmla="*/ 797 h 4931"/>
                <a:gd name="T20" fmla="*/ 3471 w 5944"/>
                <a:gd name="T21" fmla="*/ 810 h 4931"/>
                <a:gd name="T22" fmla="*/ 3471 w 5944"/>
                <a:gd name="T23" fmla="*/ 1175 h 4931"/>
                <a:gd name="T24" fmla="*/ 1228 w 5944"/>
                <a:gd name="T25" fmla="*/ 1175 h 4931"/>
                <a:gd name="T26" fmla="*/ 1228 w 5944"/>
                <a:gd name="T27" fmla="*/ 2310 h 4931"/>
                <a:gd name="T28" fmla="*/ 783 w 5944"/>
                <a:gd name="T29" fmla="*/ 2310 h 4931"/>
                <a:gd name="T30" fmla="*/ 553 w 5944"/>
                <a:gd name="T31" fmla="*/ 2188 h 4931"/>
                <a:gd name="T32" fmla="*/ 351 w 5944"/>
                <a:gd name="T33" fmla="*/ 2107 h 4931"/>
                <a:gd name="T34" fmla="*/ 108 w 5944"/>
                <a:gd name="T35" fmla="*/ 2188 h 4931"/>
                <a:gd name="T36" fmla="*/ 0 w 5944"/>
                <a:gd name="T37" fmla="*/ 2445 h 4931"/>
                <a:gd name="T38" fmla="*/ 108 w 5944"/>
                <a:gd name="T39" fmla="*/ 2715 h 4931"/>
                <a:gd name="T40" fmla="*/ 351 w 5944"/>
                <a:gd name="T41" fmla="*/ 2783 h 4931"/>
                <a:gd name="T42" fmla="*/ 553 w 5944"/>
                <a:gd name="T43" fmla="*/ 2702 h 4931"/>
                <a:gd name="T44" fmla="*/ 796 w 5944"/>
                <a:gd name="T45" fmla="*/ 2553 h 4931"/>
                <a:gd name="T46" fmla="*/ 796 w 5944"/>
                <a:gd name="T47" fmla="*/ 2553 h 4931"/>
                <a:gd name="T48" fmla="*/ 1228 w 5944"/>
                <a:gd name="T49" fmla="*/ 2553 h 4931"/>
                <a:gd name="T50" fmla="*/ 1228 w 5944"/>
                <a:gd name="T51" fmla="*/ 3727 h 4931"/>
                <a:gd name="T52" fmla="*/ 2444 w 5944"/>
                <a:gd name="T53" fmla="*/ 3727 h 4931"/>
                <a:gd name="T54" fmla="*/ 2444 w 5944"/>
                <a:gd name="T55" fmla="*/ 4133 h 4931"/>
                <a:gd name="T56" fmla="*/ 2444 w 5944"/>
                <a:gd name="T57" fmla="*/ 4133 h 4931"/>
                <a:gd name="T58" fmla="*/ 2309 w 5944"/>
                <a:gd name="T59" fmla="*/ 4376 h 4931"/>
                <a:gd name="T60" fmla="*/ 2228 w 5944"/>
                <a:gd name="T61" fmla="*/ 4578 h 4931"/>
                <a:gd name="T62" fmla="*/ 2296 w 5944"/>
                <a:gd name="T63" fmla="*/ 4822 h 4931"/>
                <a:gd name="T64" fmla="*/ 2566 w 5944"/>
                <a:gd name="T65" fmla="*/ 4930 h 4931"/>
                <a:gd name="T66" fmla="*/ 2822 w 5944"/>
                <a:gd name="T67" fmla="*/ 4822 h 4931"/>
                <a:gd name="T68" fmla="*/ 2904 w 5944"/>
                <a:gd name="T69" fmla="*/ 4578 h 4931"/>
                <a:gd name="T70" fmla="*/ 2822 w 5944"/>
                <a:gd name="T71" fmla="*/ 4376 h 4931"/>
                <a:gd name="T72" fmla="*/ 2701 w 5944"/>
                <a:gd name="T73" fmla="*/ 4146 h 4931"/>
                <a:gd name="T74" fmla="*/ 2701 w 5944"/>
                <a:gd name="T75" fmla="*/ 3727 h 4931"/>
                <a:gd name="T76" fmla="*/ 5281 w 5944"/>
                <a:gd name="T77" fmla="*/ 3727 h 4931"/>
                <a:gd name="T78" fmla="*/ 5943 w 5944"/>
                <a:gd name="T79" fmla="*/ 1175 h 4931"/>
                <a:gd name="T80" fmla="*/ 3728 w 5944"/>
                <a:gd name="T81" fmla="*/ 1175 h 4931"/>
                <a:gd name="T82" fmla="*/ 3728 w 5944"/>
                <a:gd name="T83"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944" h="4931">
                  <a:moveTo>
                    <a:pt x="3728" y="797"/>
                  </a:moveTo>
                  <a:lnTo>
                    <a:pt x="3728" y="797"/>
                  </a:lnTo>
                  <a:cubicBezTo>
                    <a:pt x="3728" y="689"/>
                    <a:pt x="3795" y="621"/>
                    <a:pt x="3836" y="554"/>
                  </a:cubicBezTo>
                  <a:cubicBezTo>
                    <a:pt x="3890" y="486"/>
                    <a:pt x="3917" y="432"/>
                    <a:pt x="3917" y="351"/>
                  </a:cubicBezTo>
                  <a:cubicBezTo>
                    <a:pt x="3917" y="256"/>
                    <a:pt x="3903" y="162"/>
                    <a:pt x="3849" y="108"/>
                  </a:cubicBezTo>
                  <a:cubicBezTo>
                    <a:pt x="3809" y="40"/>
                    <a:pt x="3728" y="0"/>
                    <a:pt x="3593" y="0"/>
                  </a:cubicBezTo>
                  <a:cubicBezTo>
                    <a:pt x="3444" y="14"/>
                    <a:pt x="3363" y="54"/>
                    <a:pt x="3323" y="108"/>
                  </a:cubicBezTo>
                  <a:cubicBezTo>
                    <a:pt x="3269" y="162"/>
                    <a:pt x="3255" y="256"/>
                    <a:pt x="3255" y="351"/>
                  </a:cubicBezTo>
                  <a:cubicBezTo>
                    <a:pt x="3255" y="432"/>
                    <a:pt x="3282" y="486"/>
                    <a:pt x="3336" y="554"/>
                  </a:cubicBezTo>
                  <a:cubicBezTo>
                    <a:pt x="3390" y="621"/>
                    <a:pt x="3458" y="689"/>
                    <a:pt x="3471" y="797"/>
                  </a:cubicBezTo>
                  <a:cubicBezTo>
                    <a:pt x="3471" y="797"/>
                    <a:pt x="3471" y="797"/>
                    <a:pt x="3471" y="810"/>
                  </a:cubicBezTo>
                  <a:cubicBezTo>
                    <a:pt x="3471" y="1175"/>
                    <a:pt x="3471" y="1175"/>
                    <a:pt x="3471" y="1175"/>
                  </a:cubicBezTo>
                  <a:cubicBezTo>
                    <a:pt x="1228" y="1175"/>
                    <a:pt x="1228" y="1175"/>
                    <a:pt x="1228" y="1175"/>
                  </a:cubicBezTo>
                  <a:cubicBezTo>
                    <a:pt x="1228" y="2310"/>
                    <a:pt x="1228" y="2310"/>
                    <a:pt x="1228" y="2310"/>
                  </a:cubicBezTo>
                  <a:cubicBezTo>
                    <a:pt x="783" y="2310"/>
                    <a:pt x="783" y="2310"/>
                    <a:pt x="783" y="2310"/>
                  </a:cubicBezTo>
                  <a:cubicBezTo>
                    <a:pt x="675" y="2310"/>
                    <a:pt x="607" y="2242"/>
                    <a:pt x="553" y="2188"/>
                  </a:cubicBezTo>
                  <a:cubicBezTo>
                    <a:pt x="485" y="2148"/>
                    <a:pt x="431" y="2107"/>
                    <a:pt x="351" y="2107"/>
                  </a:cubicBezTo>
                  <a:cubicBezTo>
                    <a:pt x="257" y="2107"/>
                    <a:pt x="162" y="2134"/>
                    <a:pt x="108" y="2188"/>
                  </a:cubicBezTo>
                  <a:cubicBezTo>
                    <a:pt x="41" y="2229"/>
                    <a:pt x="0" y="2310"/>
                    <a:pt x="0" y="2445"/>
                  </a:cubicBezTo>
                  <a:cubicBezTo>
                    <a:pt x="0" y="2593"/>
                    <a:pt x="54" y="2661"/>
                    <a:pt x="108" y="2715"/>
                  </a:cubicBezTo>
                  <a:cubicBezTo>
                    <a:pt x="162" y="2756"/>
                    <a:pt x="257" y="2783"/>
                    <a:pt x="351" y="2783"/>
                  </a:cubicBezTo>
                  <a:cubicBezTo>
                    <a:pt x="431" y="2783"/>
                    <a:pt x="485" y="2742"/>
                    <a:pt x="553" y="2702"/>
                  </a:cubicBezTo>
                  <a:cubicBezTo>
                    <a:pt x="621" y="2648"/>
                    <a:pt x="688" y="2567"/>
                    <a:pt x="796" y="2553"/>
                  </a:cubicBezTo>
                  <a:lnTo>
                    <a:pt x="796" y="2553"/>
                  </a:lnTo>
                  <a:cubicBezTo>
                    <a:pt x="1228" y="2553"/>
                    <a:pt x="1228" y="2553"/>
                    <a:pt x="1228" y="2553"/>
                  </a:cubicBezTo>
                  <a:cubicBezTo>
                    <a:pt x="1228" y="3727"/>
                    <a:pt x="1228" y="3727"/>
                    <a:pt x="1228" y="3727"/>
                  </a:cubicBezTo>
                  <a:cubicBezTo>
                    <a:pt x="2444" y="3727"/>
                    <a:pt x="2444" y="3727"/>
                    <a:pt x="2444" y="3727"/>
                  </a:cubicBezTo>
                  <a:cubicBezTo>
                    <a:pt x="2444" y="4133"/>
                    <a:pt x="2444" y="4133"/>
                    <a:pt x="2444" y="4133"/>
                  </a:cubicBezTo>
                  <a:lnTo>
                    <a:pt x="2444" y="4133"/>
                  </a:lnTo>
                  <a:cubicBezTo>
                    <a:pt x="2444" y="4241"/>
                    <a:pt x="2363" y="4308"/>
                    <a:pt x="2309" y="4376"/>
                  </a:cubicBezTo>
                  <a:cubicBezTo>
                    <a:pt x="2269" y="4444"/>
                    <a:pt x="2228" y="4498"/>
                    <a:pt x="2228" y="4578"/>
                  </a:cubicBezTo>
                  <a:cubicBezTo>
                    <a:pt x="2228" y="4673"/>
                    <a:pt x="2241" y="4768"/>
                    <a:pt x="2296" y="4822"/>
                  </a:cubicBezTo>
                  <a:cubicBezTo>
                    <a:pt x="2350" y="4876"/>
                    <a:pt x="2417" y="4930"/>
                    <a:pt x="2566" y="4930"/>
                  </a:cubicBezTo>
                  <a:cubicBezTo>
                    <a:pt x="2701" y="4930"/>
                    <a:pt x="2782" y="4889"/>
                    <a:pt x="2822" y="4822"/>
                  </a:cubicBezTo>
                  <a:cubicBezTo>
                    <a:pt x="2876" y="4768"/>
                    <a:pt x="2904" y="4673"/>
                    <a:pt x="2904" y="4578"/>
                  </a:cubicBezTo>
                  <a:cubicBezTo>
                    <a:pt x="2904" y="4498"/>
                    <a:pt x="2863" y="4444"/>
                    <a:pt x="2822" y="4376"/>
                  </a:cubicBezTo>
                  <a:cubicBezTo>
                    <a:pt x="2768" y="4322"/>
                    <a:pt x="2701" y="4254"/>
                    <a:pt x="2701" y="4146"/>
                  </a:cubicBezTo>
                  <a:cubicBezTo>
                    <a:pt x="2701" y="3727"/>
                    <a:pt x="2701" y="3727"/>
                    <a:pt x="2701" y="3727"/>
                  </a:cubicBezTo>
                  <a:cubicBezTo>
                    <a:pt x="5281" y="3727"/>
                    <a:pt x="5281" y="3727"/>
                    <a:pt x="5281" y="3727"/>
                  </a:cubicBezTo>
                  <a:cubicBezTo>
                    <a:pt x="5943" y="1175"/>
                    <a:pt x="5943" y="1175"/>
                    <a:pt x="5943" y="1175"/>
                  </a:cubicBezTo>
                  <a:cubicBezTo>
                    <a:pt x="3728" y="1175"/>
                    <a:pt x="3728" y="1175"/>
                    <a:pt x="3728" y="1175"/>
                  </a:cubicBezTo>
                  <a:lnTo>
                    <a:pt x="3728" y="79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8"/>
            <p:cNvSpPr>
              <a:spLocks noChangeArrowheads="1"/>
            </p:cNvSpPr>
            <p:nvPr/>
          </p:nvSpPr>
          <p:spPr bwMode="auto">
            <a:xfrm>
              <a:off x="2973143" y="6892397"/>
              <a:ext cx="2375340" cy="1460500"/>
            </a:xfrm>
            <a:custGeom>
              <a:avLst/>
              <a:gdLst>
                <a:gd name="T0" fmla="*/ 2337 w 3959"/>
                <a:gd name="T1" fmla="*/ 162 h 2433"/>
                <a:gd name="T2" fmla="*/ 2337 w 3959"/>
                <a:gd name="T3" fmla="*/ 162 h 2433"/>
                <a:gd name="T4" fmla="*/ 2418 w 3959"/>
                <a:gd name="T5" fmla="*/ 270 h 2433"/>
                <a:gd name="T6" fmla="*/ 2540 w 3959"/>
                <a:gd name="T7" fmla="*/ 594 h 2433"/>
                <a:gd name="T8" fmla="*/ 2418 w 3959"/>
                <a:gd name="T9" fmla="*/ 986 h 2433"/>
                <a:gd name="T10" fmla="*/ 1972 w 3959"/>
                <a:gd name="T11" fmla="*/ 1162 h 2433"/>
                <a:gd name="T12" fmla="*/ 1540 w 3959"/>
                <a:gd name="T13" fmla="*/ 986 h 2433"/>
                <a:gd name="T14" fmla="*/ 1419 w 3959"/>
                <a:gd name="T15" fmla="*/ 594 h 2433"/>
                <a:gd name="T16" fmla="*/ 1553 w 3959"/>
                <a:gd name="T17" fmla="*/ 257 h 2433"/>
                <a:gd name="T18" fmla="*/ 1648 w 3959"/>
                <a:gd name="T19" fmla="*/ 135 h 2433"/>
                <a:gd name="T20" fmla="*/ 1648 w 3959"/>
                <a:gd name="T21" fmla="*/ 0 h 2433"/>
                <a:gd name="T22" fmla="*/ 0 w 3959"/>
                <a:gd name="T23" fmla="*/ 0 h 2433"/>
                <a:gd name="T24" fmla="*/ 513 w 3959"/>
                <a:gd name="T25" fmla="*/ 1811 h 2433"/>
                <a:gd name="T26" fmla="*/ 729 w 3959"/>
                <a:gd name="T27" fmla="*/ 2148 h 2433"/>
                <a:gd name="T28" fmla="*/ 729 w 3959"/>
                <a:gd name="T29" fmla="*/ 2148 h 2433"/>
                <a:gd name="T30" fmla="*/ 1297 w 3959"/>
                <a:gd name="T31" fmla="*/ 2432 h 2433"/>
                <a:gd name="T32" fmla="*/ 3958 w 3959"/>
                <a:gd name="T33" fmla="*/ 2432 h 2433"/>
                <a:gd name="T34" fmla="*/ 3958 w 3959"/>
                <a:gd name="T35" fmla="*/ 1554 h 2433"/>
                <a:gd name="T36" fmla="*/ 3810 w 3959"/>
                <a:gd name="T37" fmla="*/ 1554 h 2433"/>
                <a:gd name="T38" fmla="*/ 3688 w 3959"/>
                <a:gd name="T39" fmla="*/ 1635 h 2433"/>
                <a:gd name="T40" fmla="*/ 3351 w 3959"/>
                <a:gd name="T41" fmla="*/ 1770 h 2433"/>
                <a:gd name="T42" fmla="*/ 2972 w 3959"/>
                <a:gd name="T43" fmla="*/ 1648 h 2433"/>
                <a:gd name="T44" fmla="*/ 2783 w 3959"/>
                <a:gd name="T45" fmla="*/ 1216 h 2433"/>
                <a:gd name="T46" fmla="*/ 2958 w 3959"/>
                <a:gd name="T47" fmla="*/ 784 h 2433"/>
                <a:gd name="T48" fmla="*/ 3351 w 3959"/>
                <a:gd name="T49" fmla="*/ 662 h 2433"/>
                <a:gd name="T50" fmla="*/ 3675 w 3959"/>
                <a:gd name="T51" fmla="*/ 784 h 2433"/>
                <a:gd name="T52" fmla="*/ 3783 w 3959"/>
                <a:gd name="T53" fmla="*/ 851 h 2433"/>
                <a:gd name="T54" fmla="*/ 3958 w 3959"/>
                <a:gd name="T55" fmla="*/ 851 h 2433"/>
                <a:gd name="T56" fmla="*/ 3958 w 3959"/>
                <a:gd name="T57" fmla="*/ 0 h 2433"/>
                <a:gd name="T58" fmla="*/ 2337 w 3959"/>
                <a:gd name="T59" fmla="*/ 0 h 2433"/>
                <a:gd name="T60" fmla="*/ 2337 w 3959"/>
                <a:gd name="T61" fmla="*/ 162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59" h="2433">
                  <a:moveTo>
                    <a:pt x="2337" y="162"/>
                  </a:moveTo>
                  <a:lnTo>
                    <a:pt x="2337" y="162"/>
                  </a:lnTo>
                  <a:cubicBezTo>
                    <a:pt x="2337" y="176"/>
                    <a:pt x="2351" y="176"/>
                    <a:pt x="2418" y="270"/>
                  </a:cubicBezTo>
                  <a:cubicBezTo>
                    <a:pt x="2472" y="338"/>
                    <a:pt x="2540" y="460"/>
                    <a:pt x="2540" y="594"/>
                  </a:cubicBezTo>
                  <a:cubicBezTo>
                    <a:pt x="2540" y="730"/>
                    <a:pt x="2513" y="865"/>
                    <a:pt x="2418" y="986"/>
                  </a:cubicBezTo>
                  <a:cubicBezTo>
                    <a:pt x="2337" y="1094"/>
                    <a:pt x="2162" y="1162"/>
                    <a:pt x="1972" y="1162"/>
                  </a:cubicBezTo>
                  <a:cubicBezTo>
                    <a:pt x="1797" y="1162"/>
                    <a:pt x="1635" y="1081"/>
                    <a:pt x="1540" y="986"/>
                  </a:cubicBezTo>
                  <a:cubicBezTo>
                    <a:pt x="1445" y="865"/>
                    <a:pt x="1419" y="730"/>
                    <a:pt x="1419" y="594"/>
                  </a:cubicBezTo>
                  <a:cubicBezTo>
                    <a:pt x="1419" y="446"/>
                    <a:pt x="1499" y="338"/>
                    <a:pt x="1553" y="257"/>
                  </a:cubicBezTo>
                  <a:cubicBezTo>
                    <a:pt x="1621" y="176"/>
                    <a:pt x="1648" y="149"/>
                    <a:pt x="1648" y="135"/>
                  </a:cubicBezTo>
                  <a:cubicBezTo>
                    <a:pt x="1648" y="0"/>
                    <a:pt x="1648" y="0"/>
                    <a:pt x="1648" y="0"/>
                  </a:cubicBezTo>
                  <a:cubicBezTo>
                    <a:pt x="0" y="0"/>
                    <a:pt x="0" y="0"/>
                    <a:pt x="0" y="0"/>
                  </a:cubicBezTo>
                  <a:cubicBezTo>
                    <a:pt x="513" y="1811"/>
                    <a:pt x="513" y="1811"/>
                    <a:pt x="513" y="1811"/>
                  </a:cubicBezTo>
                  <a:cubicBezTo>
                    <a:pt x="554" y="1932"/>
                    <a:pt x="621" y="2053"/>
                    <a:pt x="729" y="2148"/>
                  </a:cubicBezTo>
                  <a:lnTo>
                    <a:pt x="729" y="2148"/>
                  </a:lnTo>
                  <a:cubicBezTo>
                    <a:pt x="865" y="2324"/>
                    <a:pt x="1081" y="2432"/>
                    <a:pt x="1297" y="2432"/>
                  </a:cubicBezTo>
                  <a:cubicBezTo>
                    <a:pt x="3958" y="2432"/>
                    <a:pt x="3958" y="2432"/>
                    <a:pt x="3958" y="2432"/>
                  </a:cubicBezTo>
                  <a:cubicBezTo>
                    <a:pt x="3958" y="1554"/>
                    <a:pt x="3958" y="1554"/>
                    <a:pt x="3958" y="1554"/>
                  </a:cubicBezTo>
                  <a:cubicBezTo>
                    <a:pt x="3810" y="1554"/>
                    <a:pt x="3810" y="1554"/>
                    <a:pt x="3810" y="1554"/>
                  </a:cubicBezTo>
                  <a:cubicBezTo>
                    <a:pt x="3796" y="1554"/>
                    <a:pt x="3769" y="1567"/>
                    <a:pt x="3688" y="1635"/>
                  </a:cubicBezTo>
                  <a:cubicBezTo>
                    <a:pt x="3607" y="1702"/>
                    <a:pt x="3499" y="1770"/>
                    <a:pt x="3351" y="1770"/>
                  </a:cubicBezTo>
                  <a:cubicBezTo>
                    <a:pt x="3215" y="1770"/>
                    <a:pt x="3080" y="1743"/>
                    <a:pt x="2972" y="1648"/>
                  </a:cubicBezTo>
                  <a:cubicBezTo>
                    <a:pt x="2864" y="1567"/>
                    <a:pt x="2783" y="1405"/>
                    <a:pt x="2783" y="1216"/>
                  </a:cubicBezTo>
                  <a:cubicBezTo>
                    <a:pt x="2783" y="1040"/>
                    <a:pt x="2864" y="865"/>
                    <a:pt x="2958" y="784"/>
                  </a:cubicBezTo>
                  <a:cubicBezTo>
                    <a:pt x="3080" y="689"/>
                    <a:pt x="3215" y="662"/>
                    <a:pt x="3351" y="662"/>
                  </a:cubicBezTo>
                  <a:cubicBezTo>
                    <a:pt x="3485" y="662"/>
                    <a:pt x="3607" y="730"/>
                    <a:pt x="3675" y="784"/>
                  </a:cubicBezTo>
                  <a:cubicBezTo>
                    <a:pt x="3769" y="851"/>
                    <a:pt x="3769" y="851"/>
                    <a:pt x="3783" y="851"/>
                  </a:cubicBezTo>
                  <a:cubicBezTo>
                    <a:pt x="3958" y="851"/>
                    <a:pt x="3958" y="851"/>
                    <a:pt x="3958" y="851"/>
                  </a:cubicBezTo>
                  <a:cubicBezTo>
                    <a:pt x="3958" y="0"/>
                    <a:pt x="3958" y="0"/>
                    <a:pt x="3958" y="0"/>
                  </a:cubicBezTo>
                  <a:cubicBezTo>
                    <a:pt x="2337" y="0"/>
                    <a:pt x="2337" y="0"/>
                    <a:pt x="2337" y="0"/>
                  </a:cubicBezTo>
                  <a:lnTo>
                    <a:pt x="2337" y="162"/>
                  </a:ln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Freeform 9"/>
            <p:cNvSpPr>
              <a:spLocks noChangeArrowheads="1"/>
            </p:cNvSpPr>
            <p:nvPr/>
          </p:nvSpPr>
          <p:spPr bwMode="auto">
            <a:xfrm>
              <a:off x="3597397" y="9599084"/>
              <a:ext cx="706254" cy="664105"/>
            </a:xfrm>
            <a:custGeom>
              <a:avLst/>
              <a:gdLst>
                <a:gd name="T0" fmla="*/ 608 w 1176"/>
                <a:gd name="T1" fmla="*/ 351 h 1109"/>
                <a:gd name="T2" fmla="*/ 608 w 1176"/>
                <a:gd name="T3" fmla="*/ 351 h 1109"/>
                <a:gd name="T4" fmla="*/ 365 w 1176"/>
                <a:gd name="T5" fmla="*/ 419 h 1109"/>
                <a:gd name="T6" fmla="*/ 149 w 1176"/>
                <a:gd name="T7" fmla="*/ 487 h 1109"/>
                <a:gd name="T8" fmla="*/ 14 w 1176"/>
                <a:gd name="T9" fmla="*/ 703 h 1109"/>
                <a:gd name="T10" fmla="*/ 122 w 1176"/>
                <a:gd name="T11" fmla="*/ 973 h 1109"/>
                <a:gd name="T12" fmla="*/ 379 w 1176"/>
                <a:gd name="T13" fmla="*/ 1108 h 1109"/>
                <a:gd name="T14" fmla="*/ 595 w 1176"/>
                <a:gd name="T15" fmla="*/ 1000 h 1109"/>
                <a:gd name="T16" fmla="*/ 689 w 1176"/>
                <a:gd name="T17" fmla="*/ 797 h 1109"/>
                <a:gd name="T18" fmla="*/ 784 w 1176"/>
                <a:gd name="T19" fmla="*/ 527 h 1109"/>
                <a:gd name="T20" fmla="*/ 797 w 1176"/>
                <a:gd name="T21" fmla="*/ 527 h 1109"/>
                <a:gd name="T22" fmla="*/ 1175 w 1176"/>
                <a:gd name="T23" fmla="*/ 189 h 1109"/>
                <a:gd name="T24" fmla="*/ 1014 w 1176"/>
                <a:gd name="T25" fmla="*/ 0 h 1109"/>
                <a:gd name="T26" fmla="*/ 608 w 1176"/>
                <a:gd name="T27" fmla="*/ 351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6" h="1109">
                  <a:moveTo>
                    <a:pt x="608" y="351"/>
                  </a:moveTo>
                  <a:lnTo>
                    <a:pt x="608" y="351"/>
                  </a:lnTo>
                  <a:cubicBezTo>
                    <a:pt x="527" y="419"/>
                    <a:pt x="433" y="406"/>
                    <a:pt x="365" y="419"/>
                  </a:cubicBezTo>
                  <a:cubicBezTo>
                    <a:pt x="284" y="433"/>
                    <a:pt x="216" y="433"/>
                    <a:pt x="149" y="487"/>
                  </a:cubicBezTo>
                  <a:cubicBezTo>
                    <a:pt x="81" y="554"/>
                    <a:pt x="27" y="622"/>
                    <a:pt x="14" y="703"/>
                  </a:cubicBezTo>
                  <a:cubicBezTo>
                    <a:pt x="0" y="784"/>
                    <a:pt x="27" y="865"/>
                    <a:pt x="122" y="973"/>
                  </a:cubicBezTo>
                  <a:cubicBezTo>
                    <a:pt x="216" y="1081"/>
                    <a:pt x="297" y="1108"/>
                    <a:pt x="379" y="1108"/>
                  </a:cubicBezTo>
                  <a:cubicBezTo>
                    <a:pt x="446" y="1095"/>
                    <a:pt x="527" y="1054"/>
                    <a:pt x="595" y="1000"/>
                  </a:cubicBezTo>
                  <a:cubicBezTo>
                    <a:pt x="662" y="946"/>
                    <a:pt x="676" y="878"/>
                    <a:pt x="689" y="797"/>
                  </a:cubicBezTo>
                  <a:cubicBezTo>
                    <a:pt x="703" y="716"/>
                    <a:pt x="703" y="608"/>
                    <a:pt x="784" y="527"/>
                  </a:cubicBezTo>
                  <a:cubicBezTo>
                    <a:pt x="784" y="527"/>
                    <a:pt x="784" y="527"/>
                    <a:pt x="797" y="527"/>
                  </a:cubicBezTo>
                  <a:cubicBezTo>
                    <a:pt x="1175" y="189"/>
                    <a:pt x="1175" y="189"/>
                    <a:pt x="1175" y="189"/>
                  </a:cubicBezTo>
                  <a:cubicBezTo>
                    <a:pt x="1014" y="0"/>
                    <a:pt x="1014" y="0"/>
                    <a:pt x="1014" y="0"/>
                  </a:cubicBezTo>
                  <a:lnTo>
                    <a:pt x="608" y="351"/>
                  </a:lnTo>
                </a:path>
              </a:pathLst>
            </a:custGeom>
            <a:solidFill>
              <a:schemeClr val="bg1">
                <a:lumMod val="7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0"/>
            <p:cNvSpPr>
              <a:spLocks noChangeArrowheads="1"/>
            </p:cNvSpPr>
            <p:nvPr/>
          </p:nvSpPr>
          <p:spPr bwMode="auto">
            <a:xfrm>
              <a:off x="4771841" y="6892397"/>
              <a:ext cx="3541849" cy="1460500"/>
            </a:xfrm>
            <a:custGeom>
              <a:avLst/>
              <a:gdLst>
                <a:gd name="T0" fmla="*/ 5795 w 5904"/>
                <a:gd name="T1" fmla="*/ 946 h 2433"/>
                <a:gd name="T2" fmla="*/ 5795 w 5904"/>
                <a:gd name="T3" fmla="*/ 946 h 2433"/>
                <a:gd name="T4" fmla="*/ 5552 w 5904"/>
                <a:gd name="T5" fmla="*/ 878 h 2433"/>
                <a:gd name="T6" fmla="*/ 5350 w 5904"/>
                <a:gd name="T7" fmla="*/ 959 h 2433"/>
                <a:gd name="T8" fmla="*/ 5107 w 5904"/>
                <a:gd name="T9" fmla="*/ 1081 h 2433"/>
                <a:gd name="T10" fmla="*/ 4675 w 5904"/>
                <a:gd name="T11" fmla="*/ 1081 h 2433"/>
                <a:gd name="T12" fmla="*/ 4675 w 5904"/>
                <a:gd name="T13" fmla="*/ 0 h 2433"/>
                <a:gd name="T14" fmla="*/ 3310 w 5904"/>
                <a:gd name="T15" fmla="*/ 0 h 2433"/>
                <a:gd name="T16" fmla="*/ 3310 w 5904"/>
                <a:gd name="T17" fmla="*/ 162 h 2433"/>
                <a:gd name="T18" fmla="*/ 3378 w 5904"/>
                <a:gd name="T19" fmla="*/ 270 h 2433"/>
                <a:gd name="T20" fmla="*/ 3499 w 5904"/>
                <a:gd name="T21" fmla="*/ 594 h 2433"/>
                <a:gd name="T22" fmla="*/ 3391 w 5904"/>
                <a:gd name="T23" fmla="*/ 986 h 2433"/>
                <a:gd name="T24" fmla="*/ 2946 w 5904"/>
                <a:gd name="T25" fmla="*/ 1162 h 2433"/>
                <a:gd name="T26" fmla="*/ 2513 w 5904"/>
                <a:gd name="T27" fmla="*/ 986 h 2433"/>
                <a:gd name="T28" fmla="*/ 2391 w 5904"/>
                <a:gd name="T29" fmla="*/ 594 h 2433"/>
                <a:gd name="T30" fmla="*/ 2527 w 5904"/>
                <a:gd name="T31" fmla="*/ 257 h 2433"/>
                <a:gd name="T32" fmla="*/ 2621 w 5904"/>
                <a:gd name="T33" fmla="*/ 135 h 2433"/>
                <a:gd name="T34" fmla="*/ 2621 w 5904"/>
                <a:gd name="T35" fmla="*/ 0 h 2433"/>
                <a:gd name="T36" fmla="*/ 1230 w 5904"/>
                <a:gd name="T37" fmla="*/ 0 h 2433"/>
                <a:gd name="T38" fmla="*/ 1230 w 5904"/>
                <a:gd name="T39" fmla="*/ 1081 h 2433"/>
                <a:gd name="T40" fmla="*/ 784 w 5904"/>
                <a:gd name="T41" fmla="*/ 1081 h 2433"/>
                <a:gd name="T42" fmla="*/ 554 w 5904"/>
                <a:gd name="T43" fmla="*/ 959 h 2433"/>
                <a:gd name="T44" fmla="*/ 352 w 5904"/>
                <a:gd name="T45" fmla="*/ 878 h 2433"/>
                <a:gd name="T46" fmla="*/ 108 w 5904"/>
                <a:gd name="T47" fmla="*/ 946 h 2433"/>
                <a:gd name="T48" fmla="*/ 0 w 5904"/>
                <a:gd name="T49" fmla="*/ 1216 h 2433"/>
                <a:gd name="T50" fmla="*/ 108 w 5904"/>
                <a:gd name="T51" fmla="*/ 1486 h 2433"/>
                <a:gd name="T52" fmla="*/ 352 w 5904"/>
                <a:gd name="T53" fmla="*/ 1554 h 2433"/>
                <a:gd name="T54" fmla="*/ 554 w 5904"/>
                <a:gd name="T55" fmla="*/ 1472 h 2433"/>
                <a:gd name="T56" fmla="*/ 797 w 5904"/>
                <a:gd name="T57" fmla="*/ 1324 h 2433"/>
                <a:gd name="T58" fmla="*/ 797 w 5904"/>
                <a:gd name="T59" fmla="*/ 1324 h 2433"/>
                <a:gd name="T60" fmla="*/ 1230 w 5904"/>
                <a:gd name="T61" fmla="*/ 1324 h 2433"/>
                <a:gd name="T62" fmla="*/ 1230 w 5904"/>
                <a:gd name="T63" fmla="*/ 2432 h 2433"/>
                <a:gd name="T64" fmla="*/ 4675 w 5904"/>
                <a:gd name="T65" fmla="*/ 2432 h 2433"/>
                <a:gd name="T66" fmla="*/ 4675 w 5904"/>
                <a:gd name="T67" fmla="*/ 1324 h 2433"/>
                <a:gd name="T68" fmla="*/ 5093 w 5904"/>
                <a:gd name="T69" fmla="*/ 1324 h 2433"/>
                <a:gd name="T70" fmla="*/ 5107 w 5904"/>
                <a:gd name="T71" fmla="*/ 1324 h 2433"/>
                <a:gd name="T72" fmla="*/ 5350 w 5904"/>
                <a:gd name="T73" fmla="*/ 1472 h 2433"/>
                <a:gd name="T74" fmla="*/ 5552 w 5904"/>
                <a:gd name="T75" fmla="*/ 1554 h 2433"/>
                <a:gd name="T76" fmla="*/ 5795 w 5904"/>
                <a:gd name="T77" fmla="*/ 1486 h 2433"/>
                <a:gd name="T78" fmla="*/ 5890 w 5904"/>
                <a:gd name="T79" fmla="*/ 1216 h 2433"/>
                <a:gd name="T80" fmla="*/ 5795 w 5904"/>
                <a:gd name="T81" fmla="*/ 946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04" h="2433">
                  <a:moveTo>
                    <a:pt x="5795" y="946"/>
                  </a:moveTo>
                  <a:lnTo>
                    <a:pt x="5795" y="946"/>
                  </a:lnTo>
                  <a:cubicBezTo>
                    <a:pt x="5741" y="905"/>
                    <a:pt x="5647" y="878"/>
                    <a:pt x="5552" y="878"/>
                  </a:cubicBezTo>
                  <a:cubicBezTo>
                    <a:pt x="5471" y="878"/>
                    <a:pt x="5417" y="919"/>
                    <a:pt x="5350" y="959"/>
                  </a:cubicBezTo>
                  <a:cubicBezTo>
                    <a:pt x="5283" y="1013"/>
                    <a:pt x="5215" y="1081"/>
                    <a:pt x="5107" y="1081"/>
                  </a:cubicBezTo>
                  <a:cubicBezTo>
                    <a:pt x="4675" y="1081"/>
                    <a:pt x="4675" y="1081"/>
                    <a:pt x="4675" y="1081"/>
                  </a:cubicBezTo>
                  <a:cubicBezTo>
                    <a:pt x="4675" y="0"/>
                    <a:pt x="4675" y="0"/>
                    <a:pt x="4675" y="0"/>
                  </a:cubicBezTo>
                  <a:cubicBezTo>
                    <a:pt x="3310" y="0"/>
                    <a:pt x="3310" y="0"/>
                    <a:pt x="3310" y="0"/>
                  </a:cubicBezTo>
                  <a:cubicBezTo>
                    <a:pt x="3310" y="162"/>
                    <a:pt x="3310" y="162"/>
                    <a:pt x="3310" y="162"/>
                  </a:cubicBezTo>
                  <a:cubicBezTo>
                    <a:pt x="3310" y="176"/>
                    <a:pt x="3324" y="176"/>
                    <a:pt x="3378" y="270"/>
                  </a:cubicBezTo>
                  <a:cubicBezTo>
                    <a:pt x="3432" y="338"/>
                    <a:pt x="3499" y="460"/>
                    <a:pt x="3499" y="594"/>
                  </a:cubicBezTo>
                  <a:cubicBezTo>
                    <a:pt x="3499" y="730"/>
                    <a:pt x="3486" y="865"/>
                    <a:pt x="3391" y="986"/>
                  </a:cubicBezTo>
                  <a:cubicBezTo>
                    <a:pt x="3297" y="1094"/>
                    <a:pt x="3134" y="1162"/>
                    <a:pt x="2946" y="1162"/>
                  </a:cubicBezTo>
                  <a:cubicBezTo>
                    <a:pt x="2756" y="1162"/>
                    <a:pt x="2594" y="1081"/>
                    <a:pt x="2513" y="986"/>
                  </a:cubicBezTo>
                  <a:cubicBezTo>
                    <a:pt x="2419" y="865"/>
                    <a:pt x="2391" y="730"/>
                    <a:pt x="2391" y="594"/>
                  </a:cubicBezTo>
                  <a:cubicBezTo>
                    <a:pt x="2391" y="446"/>
                    <a:pt x="2473" y="338"/>
                    <a:pt x="2527" y="257"/>
                  </a:cubicBezTo>
                  <a:cubicBezTo>
                    <a:pt x="2594" y="176"/>
                    <a:pt x="2607" y="149"/>
                    <a:pt x="2621" y="135"/>
                  </a:cubicBezTo>
                  <a:cubicBezTo>
                    <a:pt x="2621" y="0"/>
                    <a:pt x="2621" y="0"/>
                    <a:pt x="2621" y="0"/>
                  </a:cubicBezTo>
                  <a:cubicBezTo>
                    <a:pt x="1230" y="0"/>
                    <a:pt x="1230" y="0"/>
                    <a:pt x="1230" y="0"/>
                  </a:cubicBezTo>
                  <a:cubicBezTo>
                    <a:pt x="1230" y="1081"/>
                    <a:pt x="1230" y="1081"/>
                    <a:pt x="1230" y="1081"/>
                  </a:cubicBezTo>
                  <a:cubicBezTo>
                    <a:pt x="784" y="1081"/>
                    <a:pt x="784" y="1081"/>
                    <a:pt x="784" y="1081"/>
                  </a:cubicBezTo>
                  <a:cubicBezTo>
                    <a:pt x="676" y="1081"/>
                    <a:pt x="608" y="1013"/>
                    <a:pt x="554" y="959"/>
                  </a:cubicBezTo>
                  <a:cubicBezTo>
                    <a:pt x="486" y="919"/>
                    <a:pt x="419" y="878"/>
                    <a:pt x="352" y="878"/>
                  </a:cubicBezTo>
                  <a:cubicBezTo>
                    <a:pt x="257" y="878"/>
                    <a:pt x="162" y="905"/>
                    <a:pt x="108" y="946"/>
                  </a:cubicBezTo>
                  <a:cubicBezTo>
                    <a:pt x="41" y="1000"/>
                    <a:pt x="0" y="1081"/>
                    <a:pt x="0" y="1216"/>
                  </a:cubicBezTo>
                  <a:cubicBezTo>
                    <a:pt x="0" y="1364"/>
                    <a:pt x="54" y="1432"/>
                    <a:pt x="108" y="1486"/>
                  </a:cubicBezTo>
                  <a:cubicBezTo>
                    <a:pt x="162" y="1527"/>
                    <a:pt x="244" y="1554"/>
                    <a:pt x="352" y="1554"/>
                  </a:cubicBezTo>
                  <a:cubicBezTo>
                    <a:pt x="432" y="1554"/>
                    <a:pt x="486" y="1513"/>
                    <a:pt x="554" y="1472"/>
                  </a:cubicBezTo>
                  <a:cubicBezTo>
                    <a:pt x="622" y="1418"/>
                    <a:pt x="689" y="1338"/>
                    <a:pt x="797" y="1324"/>
                  </a:cubicBezTo>
                  <a:lnTo>
                    <a:pt x="797" y="1324"/>
                  </a:lnTo>
                  <a:cubicBezTo>
                    <a:pt x="1230" y="1324"/>
                    <a:pt x="1230" y="1324"/>
                    <a:pt x="1230" y="1324"/>
                  </a:cubicBezTo>
                  <a:cubicBezTo>
                    <a:pt x="1230" y="2432"/>
                    <a:pt x="1230" y="2432"/>
                    <a:pt x="1230" y="2432"/>
                  </a:cubicBezTo>
                  <a:cubicBezTo>
                    <a:pt x="4675" y="2432"/>
                    <a:pt x="4675" y="2432"/>
                    <a:pt x="4675" y="2432"/>
                  </a:cubicBezTo>
                  <a:cubicBezTo>
                    <a:pt x="4675" y="1324"/>
                    <a:pt x="4675" y="1324"/>
                    <a:pt x="4675" y="1324"/>
                  </a:cubicBezTo>
                  <a:cubicBezTo>
                    <a:pt x="5093" y="1324"/>
                    <a:pt x="5093" y="1324"/>
                    <a:pt x="5093" y="1324"/>
                  </a:cubicBezTo>
                  <a:cubicBezTo>
                    <a:pt x="5107" y="1324"/>
                    <a:pt x="5107" y="1324"/>
                    <a:pt x="5107" y="1324"/>
                  </a:cubicBezTo>
                  <a:cubicBezTo>
                    <a:pt x="5215" y="1338"/>
                    <a:pt x="5283" y="1418"/>
                    <a:pt x="5350" y="1472"/>
                  </a:cubicBezTo>
                  <a:cubicBezTo>
                    <a:pt x="5417" y="1513"/>
                    <a:pt x="5471" y="1554"/>
                    <a:pt x="5552" y="1554"/>
                  </a:cubicBezTo>
                  <a:cubicBezTo>
                    <a:pt x="5647" y="1554"/>
                    <a:pt x="5727" y="1527"/>
                    <a:pt x="5795" y="1486"/>
                  </a:cubicBezTo>
                  <a:cubicBezTo>
                    <a:pt x="5849" y="1432"/>
                    <a:pt x="5890" y="1364"/>
                    <a:pt x="5890" y="1216"/>
                  </a:cubicBezTo>
                  <a:cubicBezTo>
                    <a:pt x="5903" y="1081"/>
                    <a:pt x="5862" y="1000"/>
                    <a:pt x="5795" y="946"/>
                  </a:cubicBez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11"/>
            <p:cNvSpPr>
              <a:spLocks noChangeArrowheads="1"/>
            </p:cNvSpPr>
            <p:nvPr/>
          </p:nvSpPr>
          <p:spPr bwMode="auto">
            <a:xfrm>
              <a:off x="9271232" y="9599084"/>
              <a:ext cx="698318" cy="664105"/>
            </a:xfrm>
            <a:custGeom>
              <a:avLst/>
              <a:gdLst>
                <a:gd name="T0" fmla="*/ 608 w 1163"/>
                <a:gd name="T1" fmla="*/ 351 h 1109"/>
                <a:gd name="T2" fmla="*/ 608 w 1163"/>
                <a:gd name="T3" fmla="*/ 351 h 1109"/>
                <a:gd name="T4" fmla="*/ 351 w 1163"/>
                <a:gd name="T5" fmla="*/ 419 h 1109"/>
                <a:gd name="T6" fmla="*/ 149 w 1163"/>
                <a:gd name="T7" fmla="*/ 487 h 1109"/>
                <a:gd name="T8" fmla="*/ 14 w 1163"/>
                <a:gd name="T9" fmla="*/ 703 h 1109"/>
                <a:gd name="T10" fmla="*/ 108 w 1163"/>
                <a:gd name="T11" fmla="*/ 973 h 1109"/>
                <a:gd name="T12" fmla="*/ 365 w 1163"/>
                <a:gd name="T13" fmla="*/ 1108 h 1109"/>
                <a:gd name="T14" fmla="*/ 595 w 1163"/>
                <a:gd name="T15" fmla="*/ 1000 h 1109"/>
                <a:gd name="T16" fmla="*/ 690 w 1163"/>
                <a:gd name="T17" fmla="*/ 797 h 1109"/>
                <a:gd name="T18" fmla="*/ 784 w 1163"/>
                <a:gd name="T19" fmla="*/ 527 h 1109"/>
                <a:gd name="T20" fmla="*/ 784 w 1163"/>
                <a:gd name="T21" fmla="*/ 527 h 1109"/>
                <a:gd name="T22" fmla="*/ 1162 w 1163"/>
                <a:gd name="T23" fmla="*/ 189 h 1109"/>
                <a:gd name="T24" fmla="*/ 1000 w 1163"/>
                <a:gd name="T25" fmla="*/ 0 h 1109"/>
                <a:gd name="T26" fmla="*/ 608 w 1163"/>
                <a:gd name="T27" fmla="*/ 351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3" h="1109">
                  <a:moveTo>
                    <a:pt x="608" y="351"/>
                  </a:moveTo>
                  <a:lnTo>
                    <a:pt x="608" y="351"/>
                  </a:lnTo>
                  <a:cubicBezTo>
                    <a:pt x="527" y="419"/>
                    <a:pt x="433" y="406"/>
                    <a:pt x="351" y="419"/>
                  </a:cubicBezTo>
                  <a:cubicBezTo>
                    <a:pt x="271" y="433"/>
                    <a:pt x="203" y="433"/>
                    <a:pt x="149" y="487"/>
                  </a:cubicBezTo>
                  <a:cubicBezTo>
                    <a:pt x="81" y="554"/>
                    <a:pt x="27" y="622"/>
                    <a:pt x="14" y="703"/>
                  </a:cubicBezTo>
                  <a:cubicBezTo>
                    <a:pt x="0" y="784"/>
                    <a:pt x="14" y="865"/>
                    <a:pt x="108" y="973"/>
                  </a:cubicBezTo>
                  <a:cubicBezTo>
                    <a:pt x="203" y="1081"/>
                    <a:pt x="284" y="1108"/>
                    <a:pt x="365" y="1108"/>
                  </a:cubicBezTo>
                  <a:cubicBezTo>
                    <a:pt x="446" y="1095"/>
                    <a:pt x="514" y="1054"/>
                    <a:pt x="595" y="1000"/>
                  </a:cubicBezTo>
                  <a:cubicBezTo>
                    <a:pt x="649" y="946"/>
                    <a:pt x="676" y="878"/>
                    <a:pt x="690" y="797"/>
                  </a:cubicBezTo>
                  <a:cubicBezTo>
                    <a:pt x="703" y="716"/>
                    <a:pt x="703" y="608"/>
                    <a:pt x="784" y="527"/>
                  </a:cubicBezTo>
                  <a:lnTo>
                    <a:pt x="784" y="527"/>
                  </a:lnTo>
                  <a:cubicBezTo>
                    <a:pt x="1162" y="189"/>
                    <a:pt x="1162" y="189"/>
                    <a:pt x="1162" y="189"/>
                  </a:cubicBezTo>
                  <a:cubicBezTo>
                    <a:pt x="1000" y="0"/>
                    <a:pt x="1000" y="0"/>
                    <a:pt x="1000" y="0"/>
                  </a:cubicBezTo>
                  <a:lnTo>
                    <a:pt x="608" y="351"/>
                  </a:lnTo>
                </a:path>
              </a:pathLst>
            </a:custGeom>
            <a:solidFill>
              <a:schemeClr val="bg1">
                <a:lumMod val="7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12"/>
            <p:cNvSpPr>
              <a:spLocks noChangeArrowheads="1"/>
            </p:cNvSpPr>
            <p:nvPr/>
          </p:nvSpPr>
          <p:spPr bwMode="auto">
            <a:xfrm>
              <a:off x="7731758" y="6892397"/>
              <a:ext cx="3184754" cy="1460500"/>
            </a:xfrm>
            <a:custGeom>
              <a:avLst/>
              <a:gdLst>
                <a:gd name="T0" fmla="*/ 3026 w 5310"/>
                <a:gd name="T1" fmla="*/ 162 h 2433"/>
                <a:gd name="T2" fmla="*/ 3026 w 5310"/>
                <a:gd name="T3" fmla="*/ 162 h 2433"/>
                <a:gd name="T4" fmla="*/ 3093 w 5310"/>
                <a:gd name="T5" fmla="*/ 270 h 2433"/>
                <a:gd name="T6" fmla="*/ 3215 w 5310"/>
                <a:gd name="T7" fmla="*/ 594 h 2433"/>
                <a:gd name="T8" fmla="*/ 3093 w 5310"/>
                <a:gd name="T9" fmla="*/ 986 h 2433"/>
                <a:gd name="T10" fmla="*/ 2661 w 5310"/>
                <a:gd name="T11" fmla="*/ 1162 h 2433"/>
                <a:gd name="T12" fmla="*/ 2215 w 5310"/>
                <a:gd name="T13" fmla="*/ 986 h 2433"/>
                <a:gd name="T14" fmla="*/ 2107 w 5310"/>
                <a:gd name="T15" fmla="*/ 594 h 2433"/>
                <a:gd name="T16" fmla="*/ 2242 w 5310"/>
                <a:gd name="T17" fmla="*/ 257 h 2433"/>
                <a:gd name="T18" fmla="*/ 2323 w 5310"/>
                <a:gd name="T19" fmla="*/ 135 h 2433"/>
                <a:gd name="T20" fmla="*/ 2323 w 5310"/>
                <a:gd name="T21" fmla="*/ 0 h 2433"/>
                <a:gd name="T22" fmla="*/ 0 w 5310"/>
                <a:gd name="T23" fmla="*/ 0 h 2433"/>
                <a:gd name="T24" fmla="*/ 0 w 5310"/>
                <a:gd name="T25" fmla="*/ 851 h 2433"/>
                <a:gd name="T26" fmla="*/ 176 w 5310"/>
                <a:gd name="T27" fmla="*/ 851 h 2433"/>
                <a:gd name="T28" fmla="*/ 298 w 5310"/>
                <a:gd name="T29" fmla="*/ 784 h 2433"/>
                <a:gd name="T30" fmla="*/ 621 w 5310"/>
                <a:gd name="T31" fmla="*/ 662 h 2433"/>
                <a:gd name="T32" fmla="*/ 999 w 5310"/>
                <a:gd name="T33" fmla="*/ 784 h 2433"/>
                <a:gd name="T34" fmla="*/ 1188 w 5310"/>
                <a:gd name="T35" fmla="*/ 1216 h 2433"/>
                <a:gd name="T36" fmla="*/ 999 w 5310"/>
                <a:gd name="T37" fmla="*/ 1648 h 2433"/>
                <a:gd name="T38" fmla="*/ 621 w 5310"/>
                <a:gd name="T39" fmla="*/ 1770 h 2433"/>
                <a:gd name="T40" fmla="*/ 284 w 5310"/>
                <a:gd name="T41" fmla="*/ 1635 h 2433"/>
                <a:gd name="T42" fmla="*/ 149 w 5310"/>
                <a:gd name="T43" fmla="*/ 1554 h 2433"/>
                <a:gd name="T44" fmla="*/ 0 w 5310"/>
                <a:gd name="T45" fmla="*/ 1554 h 2433"/>
                <a:gd name="T46" fmla="*/ 0 w 5310"/>
                <a:gd name="T47" fmla="*/ 2432 h 2433"/>
                <a:gd name="T48" fmla="*/ 4160 w 5310"/>
                <a:gd name="T49" fmla="*/ 2432 h 2433"/>
                <a:gd name="T50" fmla="*/ 4809 w 5310"/>
                <a:gd name="T51" fmla="*/ 1973 h 2433"/>
                <a:gd name="T52" fmla="*/ 5309 w 5310"/>
                <a:gd name="T53" fmla="*/ 0 h 2433"/>
                <a:gd name="T54" fmla="*/ 3026 w 5310"/>
                <a:gd name="T55" fmla="*/ 0 h 2433"/>
                <a:gd name="T56" fmla="*/ 3026 w 5310"/>
                <a:gd name="T57" fmla="*/ 162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10" h="2433">
                  <a:moveTo>
                    <a:pt x="3026" y="162"/>
                  </a:moveTo>
                  <a:lnTo>
                    <a:pt x="3026" y="162"/>
                  </a:lnTo>
                  <a:cubicBezTo>
                    <a:pt x="3026" y="176"/>
                    <a:pt x="3026" y="176"/>
                    <a:pt x="3093" y="270"/>
                  </a:cubicBezTo>
                  <a:cubicBezTo>
                    <a:pt x="3147" y="338"/>
                    <a:pt x="3215" y="460"/>
                    <a:pt x="3215" y="594"/>
                  </a:cubicBezTo>
                  <a:cubicBezTo>
                    <a:pt x="3215" y="730"/>
                    <a:pt x="3188" y="865"/>
                    <a:pt x="3093" y="986"/>
                  </a:cubicBezTo>
                  <a:cubicBezTo>
                    <a:pt x="3012" y="1094"/>
                    <a:pt x="2837" y="1162"/>
                    <a:pt x="2661" y="1162"/>
                  </a:cubicBezTo>
                  <a:cubicBezTo>
                    <a:pt x="2472" y="1162"/>
                    <a:pt x="2310" y="1081"/>
                    <a:pt x="2215" y="986"/>
                  </a:cubicBezTo>
                  <a:cubicBezTo>
                    <a:pt x="2121" y="865"/>
                    <a:pt x="2107" y="730"/>
                    <a:pt x="2107" y="594"/>
                  </a:cubicBezTo>
                  <a:cubicBezTo>
                    <a:pt x="2107" y="446"/>
                    <a:pt x="2175" y="338"/>
                    <a:pt x="2242" y="257"/>
                  </a:cubicBezTo>
                  <a:cubicBezTo>
                    <a:pt x="2310" y="176"/>
                    <a:pt x="2323" y="149"/>
                    <a:pt x="2323" y="135"/>
                  </a:cubicBezTo>
                  <a:cubicBezTo>
                    <a:pt x="2323" y="0"/>
                    <a:pt x="2323" y="0"/>
                    <a:pt x="2323" y="0"/>
                  </a:cubicBezTo>
                  <a:cubicBezTo>
                    <a:pt x="0" y="0"/>
                    <a:pt x="0" y="0"/>
                    <a:pt x="0" y="0"/>
                  </a:cubicBezTo>
                  <a:cubicBezTo>
                    <a:pt x="0" y="851"/>
                    <a:pt x="0" y="851"/>
                    <a:pt x="0" y="851"/>
                  </a:cubicBezTo>
                  <a:cubicBezTo>
                    <a:pt x="176" y="851"/>
                    <a:pt x="176" y="851"/>
                    <a:pt x="176" y="851"/>
                  </a:cubicBezTo>
                  <a:cubicBezTo>
                    <a:pt x="203" y="851"/>
                    <a:pt x="203" y="851"/>
                    <a:pt x="298" y="784"/>
                  </a:cubicBezTo>
                  <a:cubicBezTo>
                    <a:pt x="365" y="730"/>
                    <a:pt x="472" y="662"/>
                    <a:pt x="621" y="662"/>
                  </a:cubicBezTo>
                  <a:cubicBezTo>
                    <a:pt x="742" y="662"/>
                    <a:pt x="891" y="689"/>
                    <a:pt x="999" y="784"/>
                  </a:cubicBezTo>
                  <a:cubicBezTo>
                    <a:pt x="1107" y="865"/>
                    <a:pt x="1188" y="1040"/>
                    <a:pt x="1188" y="1216"/>
                  </a:cubicBezTo>
                  <a:cubicBezTo>
                    <a:pt x="1188" y="1405"/>
                    <a:pt x="1107" y="1567"/>
                    <a:pt x="999" y="1648"/>
                  </a:cubicBezTo>
                  <a:cubicBezTo>
                    <a:pt x="891" y="1743"/>
                    <a:pt x="756" y="1770"/>
                    <a:pt x="621" y="1770"/>
                  </a:cubicBezTo>
                  <a:cubicBezTo>
                    <a:pt x="472" y="1770"/>
                    <a:pt x="352" y="1702"/>
                    <a:pt x="284" y="1635"/>
                  </a:cubicBezTo>
                  <a:cubicBezTo>
                    <a:pt x="190" y="1567"/>
                    <a:pt x="176" y="1554"/>
                    <a:pt x="149" y="1554"/>
                  </a:cubicBezTo>
                  <a:cubicBezTo>
                    <a:pt x="0" y="1554"/>
                    <a:pt x="0" y="1554"/>
                    <a:pt x="0" y="1554"/>
                  </a:cubicBezTo>
                  <a:cubicBezTo>
                    <a:pt x="0" y="2432"/>
                    <a:pt x="0" y="2432"/>
                    <a:pt x="0" y="2432"/>
                  </a:cubicBezTo>
                  <a:cubicBezTo>
                    <a:pt x="4160" y="2432"/>
                    <a:pt x="4160" y="2432"/>
                    <a:pt x="4160" y="2432"/>
                  </a:cubicBezTo>
                  <a:cubicBezTo>
                    <a:pt x="4444" y="2432"/>
                    <a:pt x="4715" y="2229"/>
                    <a:pt x="4809" y="1973"/>
                  </a:cubicBezTo>
                  <a:cubicBezTo>
                    <a:pt x="5309" y="0"/>
                    <a:pt x="5309" y="0"/>
                    <a:pt x="5309" y="0"/>
                  </a:cubicBezTo>
                  <a:cubicBezTo>
                    <a:pt x="3026" y="0"/>
                    <a:pt x="3026" y="0"/>
                    <a:pt x="3026" y="0"/>
                  </a:cubicBezTo>
                  <a:lnTo>
                    <a:pt x="3026" y="162"/>
                  </a:ln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13"/>
            <p:cNvSpPr>
              <a:spLocks noChangeArrowheads="1"/>
            </p:cNvSpPr>
            <p:nvPr/>
          </p:nvSpPr>
          <p:spPr bwMode="auto">
            <a:xfrm>
              <a:off x="2608112" y="8585731"/>
              <a:ext cx="2690113" cy="2693458"/>
            </a:xfrm>
            <a:custGeom>
              <a:avLst/>
              <a:gdLst>
                <a:gd name="T0" fmla="*/ 2243 w 4486"/>
                <a:gd name="T1" fmla="*/ 0 h 4487"/>
                <a:gd name="T2" fmla="*/ 2243 w 4486"/>
                <a:gd name="T3" fmla="*/ 0 h 4487"/>
                <a:gd name="T4" fmla="*/ 0 w 4486"/>
                <a:gd name="T5" fmla="*/ 2243 h 4487"/>
                <a:gd name="T6" fmla="*/ 2243 w 4486"/>
                <a:gd name="T7" fmla="*/ 4486 h 4487"/>
                <a:gd name="T8" fmla="*/ 4485 w 4486"/>
                <a:gd name="T9" fmla="*/ 2243 h 4487"/>
                <a:gd name="T10" fmla="*/ 2243 w 4486"/>
                <a:gd name="T11" fmla="*/ 0 h 4487"/>
                <a:gd name="T12" fmla="*/ 2972 w 4486"/>
                <a:gd name="T13" fmla="*/ 2040 h 4487"/>
                <a:gd name="T14" fmla="*/ 2972 w 4486"/>
                <a:gd name="T15" fmla="*/ 2040 h 4487"/>
                <a:gd name="T16" fmla="*/ 2972 w 4486"/>
                <a:gd name="T17" fmla="*/ 2040 h 4487"/>
                <a:gd name="T18" fmla="*/ 2594 w 4486"/>
                <a:gd name="T19" fmla="*/ 2378 h 4487"/>
                <a:gd name="T20" fmla="*/ 2554 w 4486"/>
                <a:gd name="T21" fmla="*/ 2527 h 4487"/>
                <a:gd name="T22" fmla="*/ 2391 w 4486"/>
                <a:gd name="T23" fmla="*/ 2851 h 4487"/>
                <a:gd name="T24" fmla="*/ 2027 w 4486"/>
                <a:gd name="T25" fmla="*/ 3013 h 4487"/>
                <a:gd name="T26" fmla="*/ 1608 w 4486"/>
                <a:gd name="T27" fmla="*/ 2810 h 4487"/>
                <a:gd name="T28" fmla="*/ 1445 w 4486"/>
                <a:gd name="T29" fmla="*/ 2351 h 4487"/>
                <a:gd name="T30" fmla="*/ 1662 w 4486"/>
                <a:gd name="T31" fmla="*/ 2014 h 4487"/>
                <a:gd name="T32" fmla="*/ 1986 w 4486"/>
                <a:gd name="T33" fmla="*/ 1892 h 4487"/>
                <a:gd name="T34" fmla="*/ 2121 w 4486"/>
                <a:gd name="T35" fmla="*/ 1865 h 4487"/>
                <a:gd name="T36" fmla="*/ 2513 w 4486"/>
                <a:gd name="T37" fmla="*/ 1527 h 4487"/>
                <a:gd name="T38" fmla="*/ 2648 w 4486"/>
                <a:gd name="T39" fmla="*/ 1473 h 4487"/>
                <a:gd name="T40" fmla="*/ 2823 w 4486"/>
                <a:gd name="T41" fmla="*/ 1541 h 4487"/>
                <a:gd name="T42" fmla="*/ 2986 w 4486"/>
                <a:gd name="T43" fmla="*/ 1730 h 4487"/>
                <a:gd name="T44" fmla="*/ 2972 w 4486"/>
                <a:gd name="T45" fmla="*/ 2040 h 4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6" h="4487">
                  <a:moveTo>
                    <a:pt x="2243" y="0"/>
                  </a:moveTo>
                  <a:lnTo>
                    <a:pt x="2243" y="0"/>
                  </a:lnTo>
                  <a:cubicBezTo>
                    <a:pt x="1000" y="0"/>
                    <a:pt x="0" y="1000"/>
                    <a:pt x="0" y="2243"/>
                  </a:cubicBezTo>
                  <a:cubicBezTo>
                    <a:pt x="0" y="3486"/>
                    <a:pt x="1000" y="4486"/>
                    <a:pt x="2243" y="4486"/>
                  </a:cubicBezTo>
                  <a:cubicBezTo>
                    <a:pt x="3486" y="4486"/>
                    <a:pt x="4485" y="3486"/>
                    <a:pt x="4485" y="2243"/>
                  </a:cubicBezTo>
                  <a:cubicBezTo>
                    <a:pt x="4485" y="1000"/>
                    <a:pt x="3486" y="0"/>
                    <a:pt x="2243" y="0"/>
                  </a:cubicBezTo>
                  <a:close/>
                  <a:moveTo>
                    <a:pt x="2972" y="2040"/>
                  </a:moveTo>
                  <a:lnTo>
                    <a:pt x="2972" y="2040"/>
                  </a:lnTo>
                  <a:lnTo>
                    <a:pt x="2972" y="2040"/>
                  </a:lnTo>
                  <a:cubicBezTo>
                    <a:pt x="2594" y="2378"/>
                    <a:pt x="2594" y="2378"/>
                    <a:pt x="2594" y="2378"/>
                  </a:cubicBezTo>
                  <a:cubicBezTo>
                    <a:pt x="2580" y="2392"/>
                    <a:pt x="2580" y="2419"/>
                    <a:pt x="2554" y="2527"/>
                  </a:cubicBezTo>
                  <a:cubicBezTo>
                    <a:pt x="2540" y="2621"/>
                    <a:pt x="2499" y="2756"/>
                    <a:pt x="2391" y="2851"/>
                  </a:cubicBezTo>
                  <a:cubicBezTo>
                    <a:pt x="2297" y="2932"/>
                    <a:pt x="2175" y="3000"/>
                    <a:pt x="2027" y="3013"/>
                  </a:cubicBezTo>
                  <a:cubicBezTo>
                    <a:pt x="1891" y="3013"/>
                    <a:pt x="1729" y="2946"/>
                    <a:pt x="1608" y="2810"/>
                  </a:cubicBezTo>
                  <a:cubicBezTo>
                    <a:pt x="1473" y="2676"/>
                    <a:pt x="1419" y="2486"/>
                    <a:pt x="1445" y="2351"/>
                  </a:cubicBezTo>
                  <a:cubicBezTo>
                    <a:pt x="1473" y="2203"/>
                    <a:pt x="1554" y="2095"/>
                    <a:pt x="1662" y="2014"/>
                  </a:cubicBezTo>
                  <a:cubicBezTo>
                    <a:pt x="1756" y="1919"/>
                    <a:pt x="1891" y="1892"/>
                    <a:pt x="1986" y="1892"/>
                  </a:cubicBezTo>
                  <a:cubicBezTo>
                    <a:pt x="2094" y="1878"/>
                    <a:pt x="2107" y="1878"/>
                    <a:pt x="2121" y="1865"/>
                  </a:cubicBezTo>
                  <a:cubicBezTo>
                    <a:pt x="2513" y="1527"/>
                    <a:pt x="2513" y="1527"/>
                    <a:pt x="2513" y="1527"/>
                  </a:cubicBezTo>
                  <a:cubicBezTo>
                    <a:pt x="2540" y="1487"/>
                    <a:pt x="2594" y="1473"/>
                    <a:pt x="2648" y="1473"/>
                  </a:cubicBezTo>
                  <a:cubicBezTo>
                    <a:pt x="2716" y="1459"/>
                    <a:pt x="2770" y="1487"/>
                    <a:pt x="2823" y="1541"/>
                  </a:cubicBezTo>
                  <a:cubicBezTo>
                    <a:pt x="2986" y="1730"/>
                    <a:pt x="2986" y="1730"/>
                    <a:pt x="2986" y="1730"/>
                  </a:cubicBezTo>
                  <a:cubicBezTo>
                    <a:pt x="3067" y="1824"/>
                    <a:pt x="3053" y="1960"/>
                    <a:pt x="2972" y="2040"/>
                  </a:cubicBezTo>
                  <a:close/>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4"/>
            <p:cNvSpPr>
              <a:spLocks noChangeArrowheads="1"/>
            </p:cNvSpPr>
            <p:nvPr/>
          </p:nvSpPr>
          <p:spPr bwMode="auto">
            <a:xfrm>
              <a:off x="8274012" y="8585731"/>
              <a:ext cx="2698047" cy="2693458"/>
            </a:xfrm>
            <a:custGeom>
              <a:avLst/>
              <a:gdLst>
                <a:gd name="T0" fmla="*/ 2242 w 4499"/>
                <a:gd name="T1" fmla="*/ 0 h 4487"/>
                <a:gd name="T2" fmla="*/ 2242 w 4499"/>
                <a:gd name="T3" fmla="*/ 0 h 4487"/>
                <a:gd name="T4" fmla="*/ 0 w 4499"/>
                <a:gd name="T5" fmla="*/ 2243 h 4487"/>
                <a:gd name="T6" fmla="*/ 2242 w 4499"/>
                <a:gd name="T7" fmla="*/ 4486 h 4487"/>
                <a:gd name="T8" fmla="*/ 4498 w 4499"/>
                <a:gd name="T9" fmla="*/ 2243 h 4487"/>
                <a:gd name="T10" fmla="*/ 2242 w 4499"/>
                <a:gd name="T11" fmla="*/ 0 h 4487"/>
                <a:gd name="T12" fmla="*/ 2972 w 4499"/>
                <a:gd name="T13" fmla="*/ 2040 h 4487"/>
                <a:gd name="T14" fmla="*/ 2972 w 4499"/>
                <a:gd name="T15" fmla="*/ 2040 h 4487"/>
                <a:gd name="T16" fmla="*/ 2972 w 4499"/>
                <a:gd name="T17" fmla="*/ 2040 h 4487"/>
                <a:gd name="T18" fmla="*/ 2593 w 4499"/>
                <a:gd name="T19" fmla="*/ 2378 h 4487"/>
                <a:gd name="T20" fmla="*/ 2566 w 4499"/>
                <a:gd name="T21" fmla="*/ 2527 h 4487"/>
                <a:gd name="T22" fmla="*/ 2391 w 4499"/>
                <a:gd name="T23" fmla="*/ 2851 h 4487"/>
                <a:gd name="T24" fmla="*/ 2026 w 4499"/>
                <a:gd name="T25" fmla="*/ 3013 h 4487"/>
                <a:gd name="T26" fmla="*/ 1607 w 4499"/>
                <a:gd name="T27" fmla="*/ 2810 h 4487"/>
                <a:gd name="T28" fmla="*/ 1459 w 4499"/>
                <a:gd name="T29" fmla="*/ 2351 h 4487"/>
                <a:gd name="T30" fmla="*/ 1661 w 4499"/>
                <a:gd name="T31" fmla="*/ 2014 h 4487"/>
                <a:gd name="T32" fmla="*/ 1986 w 4499"/>
                <a:gd name="T33" fmla="*/ 1892 h 4487"/>
                <a:gd name="T34" fmla="*/ 2121 w 4499"/>
                <a:gd name="T35" fmla="*/ 1865 h 4487"/>
                <a:gd name="T36" fmla="*/ 2513 w 4499"/>
                <a:gd name="T37" fmla="*/ 1527 h 4487"/>
                <a:gd name="T38" fmla="*/ 2648 w 4499"/>
                <a:gd name="T39" fmla="*/ 1473 h 4487"/>
                <a:gd name="T40" fmla="*/ 2823 w 4499"/>
                <a:gd name="T41" fmla="*/ 1541 h 4487"/>
                <a:gd name="T42" fmla="*/ 2999 w 4499"/>
                <a:gd name="T43" fmla="*/ 1730 h 4487"/>
                <a:gd name="T44" fmla="*/ 2972 w 4499"/>
                <a:gd name="T45" fmla="*/ 2040 h 4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99" h="4487">
                  <a:moveTo>
                    <a:pt x="2242" y="0"/>
                  </a:moveTo>
                  <a:lnTo>
                    <a:pt x="2242" y="0"/>
                  </a:lnTo>
                  <a:cubicBezTo>
                    <a:pt x="1013" y="0"/>
                    <a:pt x="0" y="1000"/>
                    <a:pt x="0" y="2243"/>
                  </a:cubicBezTo>
                  <a:cubicBezTo>
                    <a:pt x="0" y="3486"/>
                    <a:pt x="1013" y="4486"/>
                    <a:pt x="2242" y="4486"/>
                  </a:cubicBezTo>
                  <a:cubicBezTo>
                    <a:pt x="3485" y="4486"/>
                    <a:pt x="4498" y="3486"/>
                    <a:pt x="4498" y="2243"/>
                  </a:cubicBezTo>
                  <a:cubicBezTo>
                    <a:pt x="4498" y="1000"/>
                    <a:pt x="3485" y="0"/>
                    <a:pt x="2242" y="0"/>
                  </a:cubicBezTo>
                  <a:close/>
                  <a:moveTo>
                    <a:pt x="2972" y="2040"/>
                  </a:moveTo>
                  <a:lnTo>
                    <a:pt x="2972" y="2040"/>
                  </a:lnTo>
                  <a:lnTo>
                    <a:pt x="2972" y="2040"/>
                  </a:lnTo>
                  <a:cubicBezTo>
                    <a:pt x="2593" y="2378"/>
                    <a:pt x="2593" y="2378"/>
                    <a:pt x="2593" y="2378"/>
                  </a:cubicBezTo>
                  <a:cubicBezTo>
                    <a:pt x="2580" y="2392"/>
                    <a:pt x="2580" y="2419"/>
                    <a:pt x="2566" y="2527"/>
                  </a:cubicBezTo>
                  <a:cubicBezTo>
                    <a:pt x="2539" y="2621"/>
                    <a:pt x="2513" y="2756"/>
                    <a:pt x="2391" y="2851"/>
                  </a:cubicBezTo>
                  <a:cubicBezTo>
                    <a:pt x="2296" y="2932"/>
                    <a:pt x="2175" y="3000"/>
                    <a:pt x="2026" y="3013"/>
                  </a:cubicBezTo>
                  <a:cubicBezTo>
                    <a:pt x="1891" y="3013"/>
                    <a:pt x="1729" y="2946"/>
                    <a:pt x="1607" y="2810"/>
                  </a:cubicBezTo>
                  <a:cubicBezTo>
                    <a:pt x="1486" y="2676"/>
                    <a:pt x="1431" y="2486"/>
                    <a:pt x="1459" y="2351"/>
                  </a:cubicBezTo>
                  <a:cubicBezTo>
                    <a:pt x="1486" y="2203"/>
                    <a:pt x="1567" y="2095"/>
                    <a:pt x="1661" y="2014"/>
                  </a:cubicBezTo>
                  <a:cubicBezTo>
                    <a:pt x="1769" y="1919"/>
                    <a:pt x="1904" y="1892"/>
                    <a:pt x="1986" y="1892"/>
                  </a:cubicBezTo>
                  <a:cubicBezTo>
                    <a:pt x="2094" y="1878"/>
                    <a:pt x="2107" y="1878"/>
                    <a:pt x="2121" y="1865"/>
                  </a:cubicBezTo>
                  <a:cubicBezTo>
                    <a:pt x="2513" y="1527"/>
                    <a:pt x="2513" y="1527"/>
                    <a:pt x="2513" y="1527"/>
                  </a:cubicBezTo>
                  <a:cubicBezTo>
                    <a:pt x="2553" y="1487"/>
                    <a:pt x="2593" y="1473"/>
                    <a:pt x="2648" y="1473"/>
                  </a:cubicBezTo>
                  <a:cubicBezTo>
                    <a:pt x="2715" y="1459"/>
                    <a:pt x="2783" y="1487"/>
                    <a:pt x="2823" y="1541"/>
                  </a:cubicBezTo>
                  <a:cubicBezTo>
                    <a:pt x="2999" y="1730"/>
                    <a:pt x="2999" y="1730"/>
                    <a:pt x="2999" y="1730"/>
                  </a:cubicBezTo>
                  <a:cubicBezTo>
                    <a:pt x="3080" y="1824"/>
                    <a:pt x="3066" y="1960"/>
                    <a:pt x="2972" y="2040"/>
                  </a:cubicBezTo>
                  <a:close/>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9" name="Group 1"/>
          <p:cNvGrpSpPr/>
          <p:nvPr/>
        </p:nvGrpSpPr>
        <p:grpSpPr>
          <a:xfrm>
            <a:off x="4557395" y="1568450"/>
            <a:ext cx="3130550" cy="1661795"/>
            <a:chOff x="11598408" y="3686226"/>
            <a:chExt cx="6929152" cy="3862540"/>
          </a:xfrm>
        </p:grpSpPr>
        <p:sp>
          <p:nvSpPr>
            <p:cNvPr id="21" name="Freeform 222"/>
            <p:cNvSpPr>
              <a:spLocks noEditPoints="1"/>
            </p:cNvSpPr>
            <p:nvPr/>
          </p:nvSpPr>
          <p:spPr bwMode="auto">
            <a:xfrm>
              <a:off x="11598408" y="4009233"/>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48218" tIns="24109" rIns="48218" bIns="24109" numCol="1" anchor="t" anchorCtr="0" compatLnSpc="1"/>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Box 55"/>
            <p:cNvSpPr txBox="1"/>
            <p:nvPr/>
          </p:nvSpPr>
          <p:spPr>
            <a:xfrm>
              <a:off x="12617401" y="3686226"/>
              <a:ext cx="5910159" cy="3862540"/>
            </a:xfrm>
            <a:prstGeom prst="rect">
              <a:avLst/>
            </a:prstGeom>
            <a:noFill/>
          </p:spPr>
          <p:txBody>
            <a:bodyPr wrap="square" lIns="0" tIns="0" rIns="0" bIns="0" rtlCol="0">
              <a:spAutoFit/>
            </a:bodyPr>
            <a:p>
              <a:pPr>
                <a:lnSpc>
                  <a:spcPct val="150000"/>
                </a:lnSpc>
              </a:pPr>
              <a:r>
                <a:rPr lang="en-US" altLang="zh-CN"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1-</a:t>
              </a: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新基建</a:t>
              </a:r>
              <a:r>
                <a:rPr lang="en-US" altLang="zh-CN"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数字化转型</a:t>
              </a:r>
              <a:endPar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2-</a:t>
              </a: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传统物流行业演变</a:t>
              </a:r>
              <a:endPar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3-</a:t>
              </a: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教育</a:t>
              </a: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行业解决方案</a:t>
              </a:r>
              <a:endPar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大数据行业趋势分析</a:t>
              </a:r>
              <a:endPar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endPar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endPar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文本框 7"/>
          <p:cNvSpPr txBox="1"/>
          <p:nvPr/>
        </p:nvSpPr>
        <p:spPr>
          <a:xfrm>
            <a:off x="560070" y="680085"/>
            <a:ext cx="3291840" cy="368300"/>
          </a:xfrm>
          <a:prstGeom prst="rect">
            <a:avLst/>
          </a:prstGeom>
          <a:noFill/>
        </p:spPr>
        <p:txBody>
          <a:bodyPr wrap="square" rtlCol="0">
            <a:spAutoFit/>
          </a:bodyPr>
          <a:p>
            <a:r>
              <a:rPr lang="zh-CN" altLang="en-US" b="1"/>
              <a:t>总结</a:t>
            </a: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任意多边形 9"/>
          <p:cNvSpPr/>
          <p:nvPr>
            <p:custDataLst>
              <p:tags r:id="rId1"/>
            </p:custDataLst>
          </p:nvPr>
        </p:nvSpPr>
        <p:spPr>
          <a:xfrm>
            <a:off x="1676400" y="3144838"/>
            <a:ext cx="720725" cy="563562"/>
          </a:xfrm>
          <a:custGeom>
            <a:avLst/>
            <a:gdLst/>
            <a:ahLst/>
            <a:cxnLst>
              <a:cxn ang="0">
                <a:pos x="0" y="0"/>
              </a:cxn>
              <a:cxn ang="0">
                <a:pos x="1906" y="7"/>
              </a:cxn>
              <a:cxn ang="0">
                <a:pos x="4765" y="6"/>
              </a:cxn>
              <a:cxn ang="0">
                <a:pos x="0" y="0"/>
              </a:cxn>
            </a:cxnLst>
            <a:pathLst>
              <a:path w="952500" h="1054100">
                <a:moveTo>
                  <a:pt x="0" y="0"/>
                </a:moveTo>
                <a:lnTo>
                  <a:pt x="381000" y="1054100"/>
                </a:lnTo>
                <a:lnTo>
                  <a:pt x="952500" y="889000"/>
                </a:lnTo>
                <a:lnTo>
                  <a:pt x="0" y="0"/>
                </a:lnTo>
                <a:close/>
              </a:path>
            </a:pathLst>
          </a:custGeom>
          <a:solidFill>
            <a:srgbClr val="8A0000"/>
          </a:solidFill>
          <a:ln w="9525">
            <a:noFill/>
          </a:ln>
        </p:spPr>
        <p:txBody>
          <a:bodyPr/>
          <a:p>
            <a:endParaRPr lang="zh-CN" altLang="en-US"/>
          </a:p>
        </p:txBody>
      </p:sp>
      <p:sp>
        <p:nvSpPr>
          <p:cNvPr id="13314" name="任意多边形 10"/>
          <p:cNvSpPr/>
          <p:nvPr>
            <p:custDataLst>
              <p:tags r:id="rId2"/>
            </p:custDataLst>
          </p:nvPr>
        </p:nvSpPr>
        <p:spPr>
          <a:xfrm>
            <a:off x="1639888" y="1203325"/>
            <a:ext cx="5397500" cy="2513013"/>
          </a:xfrm>
          <a:custGeom>
            <a:avLst/>
            <a:gdLst/>
            <a:ahLst/>
            <a:cxnLst>
              <a:cxn ang="0">
                <a:pos x="0" y="0"/>
              </a:cxn>
              <a:cxn ang="0">
                <a:pos x="5404016" y="33688"/>
              </a:cxn>
              <a:cxn ang="0">
                <a:pos x="4857589" y="165389"/>
              </a:cxn>
              <a:cxn ang="0">
                <a:pos x="839264" y="181215"/>
              </a:cxn>
              <a:cxn ang="0">
                <a:pos x="0" y="0"/>
              </a:cxn>
            </a:cxnLst>
            <a:pathLst>
              <a:path w="5397138" h="2908300">
                <a:moveTo>
                  <a:pt x="0" y="0"/>
                </a:moveTo>
                <a:lnTo>
                  <a:pt x="5397138" y="540657"/>
                </a:lnTo>
                <a:lnTo>
                  <a:pt x="4851400" y="2654300"/>
                </a:lnTo>
                <a:lnTo>
                  <a:pt x="838200" y="2908300"/>
                </a:lnTo>
                <a:lnTo>
                  <a:pt x="0" y="0"/>
                </a:lnTo>
                <a:close/>
              </a:path>
            </a:pathLst>
          </a:custGeom>
          <a:solidFill>
            <a:srgbClr val="FFBEBE">
              <a:alpha val="76076"/>
            </a:srgbClr>
          </a:solidFill>
          <a:ln w="9525">
            <a:noFill/>
          </a:ln>
        </p:spPr>
        <p:txBody>
          <a:bodyPr/>
          <a:p>
            <a:endParaRPr lang="zh-CN" altLang="en-US"/>
          </a:p>
        </p:txBody>
      </p:sp>
      <p:sp>
        <p:nvSpPr>
          <p:cNvPr id="13315" name="任意多边形 11"/>
          <p:cNvSpPr/>
          <p:nvPr>
            <p:custDataLst>
              <p:tags r:id="rId3"/>
            </p:custDataLst>
          </p:nvPr>
        </p:nvSpPr>
        <p:spPr>
          <a:xfrm>
            <a:off x="2084388" y="1203325"/>
            <a:ext cx="5202237" cy="2406650"/>
          </a:xfrm>
          <a:custGeom>
            <a:avLst/>
            <a:gdLst/>
            <a:ahLst/>
            <a:cxnLst>
              <a:cxn ang="0">
                <a:pos x="0" y="33569"/>
              </a:cxn>
              <a:cxn ang="0">
                <a:pos x="5194878" y="0"/>
              </a:cxn>
              <a:cxn ang="0">
                <a:pos x="4095982" y="145300"/>
              </a:cxn>
              <a:cxn ang="0">
                <a:pos x="367749" y="151469"/>
              </a:cxn>
              <a:cxn ang="0">
                <a:pos x="0" y="33569"/>
              </a:cxn>
            </a:cxnLst>
            <a:pathLst>
              <a:path w="5202646" h="2806338">
                <a:moveTo>
                  <a:pt x="0" y="621938"/>
                </a:moveTo>
                <a:lnTo>
                  <a:pt x="5202646" y="0"/>
                </a:lnTo>
                <a:lnTo>
                  <a:pt x="4102100" y="2692038"/>
                </a:lnTo>
                <a:lnTo>
                  <a:pt x="368300" y="2806338"/>
                </a:lnTo>
                <a:lnTo>
                  <a:pt x="0" y="621938"/>
                </a:lnTo>
                <a:close/>
              </a:path>
            </a:pathLst>
          </a:custGeom>
          <a:solidFill>
            <a:srgbClr val="C00000">
              <a:alpha val="76076"/>
            </a:srgbClr>
          </a:solidFill>
          <a:ln w="9525">
            <a:noFill/>
          </a:ln>
        </p:spPr>
        <p:txBody>
          <a:bodyPr/>
          <a:p>
            <a:endParaRPr lang="zh-CN" altLang="en-US"/>
          </a:p>
        </p:txBody>
      </p:sp>
      <p:sp>
        <p:nvSpPr>
          <p:cNvPr id="13316" name="任意多边形 12"/>
          <p:cNvSpPr/>
          <p:nvPr>
            <p:custDataLst>
              <p:tags r:id="rId4"/>
            </p:custDataLst>
          </p:nvPr>
        </p:nvSpPr>
        <p:spPr>
          <a:xfrm>
            <a:off x="6843713" y="3008313"/>
            <a:ext cx="442912" cy="419100"/>
          </a:xfrm>
          <a:custGeom>
            <a:avLst/>
            <a:gdLst/>
            <a:ahLst/>
            <a:cxnLst>
              <a:cxn ang="0">
                <a:pos x="0" y="147914"/>
              </a:cxn>
              <a:cxn ang="0">
                <a:pos x="795176146" y="0"/>
              </a:cxn>
              <a:cxn ang="0">
                <a:pos x="207437430" y="4289479"/>
              </a:cxn>
              <a:cxn ang="0">
                <a:pos x="0" y="147914"/>
              </a:cxn>
            </a:cxnLst>
            <a:pathLst>
              <a:path w="292100" h="368300">
                <a:moveTo>
                  <a:pt x="0" y="12700"/>
                </a:moveTo>
                <a:lnTo>
                  <a:pt x="292100" y="0"/>
                </a:lnTo>
                <a:lnTo>
                  <a:pt x="76200" y="368300"/>
                </a:lnTo>
                <a:lnTo>
                  <a:pt x="0" y="12700"/>
                </a:lnTo>
                <a:close/>
              </a:path>
            </a:pathLst>
          </a:custGeom>
          <a:solidFill>
            <a:srgbClr val="8A0000"/>
          </a:solidFill>
          <a:ln w="9525">
            <a:noFill/>
          </a:ln>
        </p:spPr>
        <p:txBody>
          <a:bodyPr/>
          <a:p>
            <a:endParaRPr lang="zh-CN" altLang="en-US"/>
          </a:p>
        </p:txBody>
      </p:sp>
      <p:sp>
        <p:nvSpPr>
          <p:cNvPr id="13317" name="任意多边形 13"/>
          <p:cNvSpPr/>
          <p:nvPr>
            <p:custDataLst>
              <p:tags r:id="rId5"/>
            </p:custDataLst>
          </p:nvPr>
        </p:nvSpPr>
        <p:spPr>
          <a:xfrm>
            <a:off x="6122988" y="3503613"/>
            <a:ext cx="809625" cy="214312"/>
          </a:xfrm>
          <a:custGeom>
            <a:avLst/>
            <a:gdLst/>
            <a:ahLst/>
            <a:cxnLst>
              <a:cxn ang="0">
                <a:pos x="0" y="14903"/>
              </a:cxn>
              <a:cxn ang="0">
                <a:pos x="44943239" y="0"/>
              </a:cxn>
              <a:cxn ang="0">
                <a:pos x="4406239" y="67069"/>
              </a:cxn>
              <a:cxn ang="0">
                <a:pos x="0" y="14903"/>
              </a:cxn>
            </a:cxnLst>
            <a:pathLst>
              <a:path w="647700" h="228600">
                <a:moveTo>
                  <a:pt x="0" y="50800"/>
                </a:moveTo>
                <a:lnTo>
                  <a:pt x="647700" y="0"/>
                </a:lnTo>
                <a:lnTo>
                  <a:pt x="63500" y="228600"/>
                </a:lnTo>
                <a:lnTo>
                  <a:pt x="0" y="50800"/>
                </a:lnTo>
                <a:close/>
              </a:path>
            </a:pathLst>
          </a:custGeom>
          <a:solidFill>
            <a:srgbClr val="8A0000"/>
          </a:solidFill>
          <a:ln w="9525">
            <a:noFill/>
          </a:ln>
        </p:spPr>
        <p:txBody>
          <a:bodyPr/>
          <a:p>
            <a:endParaRPr lang="zh-CN" altLang="en-US"/>
          </a:p>
        </p:txBody>
      </p:sp>
      <p:sp>
        <p:nvSpPr>
          <p:cNvPr id="13318" name="任意多边形 15"/>
          <p:cNvSpPr/>
          <p:nvPr>
            <p:custDataLst>
              <p:tags r:id="rId6"/>
            </p:custDataLst>
          </p:nvPr>
        </p:nvSpPr>
        <p:spPr>
          <a:xfrm>
            <a:off x="2584450" y="1762125"/>
            <a:ext cx="4397375" cy="809625"/>
          </a:xfrm>
          <a:custGeom>
            <a:avLst/>
            <a:gdLst>
              <a:gd name="txL" fmla="*/ 0 w 3456384"/>
              <a:gd name="txT" fmla="*/ 0 h 3882329"/>
              <a:gd name="txR" fmla="*/ 3456384 w 3456384"/>
              <a:gd name="txB" fmla="*/ 3882329 h 3882329"/>
            </a:gdLst>
            <a:ahLst/>
            <a:cxnLst>
              <a:cxn ang="0">
                <a:pos x="0" y="0"/>
              </a:cxn>
              <a:cxn ang="0">
                <a:pos x="5331115" y="0"/>
              </a:cxn>
              <a:cxn ang="0">
                <a:pos x="0" y="0"/>
              </a:cxn>
              <a:cxn ang="0">
                <a:pos x="0" y="0"/>
              </a:cxn>
              <a:cxn ang="0">
                <a:pos x="5331115" y="0"/>
              </a:cxn>
              <a:cxn ang="0">
                <a:pos x="0" y="0"/>
              </a:cxn>
            </a:cxnLst>
            <a:rect l="txL" t="txT" r="txR" b="txB"/>
            <a:pathLst>
              <a:path w="3456384" h="3882329">
                <a:moveTo>
                  <a:pt x="0" y="3882329"/>
                </a:moveTo>
                <a:lnTo>
                  <a:pt x="3456384" y="3882329"/>
                </a:lnTo>
                <a:lnTo>
                  <a:pt x="0" y="3882329"/>
                </a:lnTo>
                <a:close/>
                <a:moveTo>
                  <a:pt x="0" y="0"/>
                </a:moveTo>
                <a:lnTo>
                  <a:pt x="3456384" y="0"/>
                </a:lnTo>
                <a:lnTo>
                  <a:pt x="0" y="0"/>
                </a:lnTo>
                <a:close/>
              </a:path>
            </a:pathLst>
          </a:custGeom>
          <a:solidFill>
            <a:srgbClr val="B80000"/>
          </a:solidFill>
          <a:ln w="9525" cap="flat" cmpd="sng">
            <a:solidFill>
              <a:srgbClr val="DEEBF7">
                <a:alpha val="87056"/>
              </a:srgbClr>
            </a:solidFill>
            <a:prstDash val="solid"/>
            <a:bevel/>
            <a:headEnd type="none" w="med" len="med"/>
            <a:tailEnd type="none" w="med" len="med"/>
          </a:ln>
        </p:spPr>
        <p:txBody>
          <a:bodyPr lIns="0" tIns="72000" rIns="0" bIns="36000" anchor="ctr"/>
          <a:p>
            <a:pPr algn="ctr">
              <a:lnSpc>
                <a:spcPct val="90000"/>
              </a:lnSpc>
              <a:spcBef>
                <a:spcPts val="750"/>
              </a:spcBef>
              <a:buFont typeface="Arial" panose="020B0604020202020204" pitchFamily="34" charset="0"/>
            </a:pPr>
            <a:r>
              <a:rPr lang="en-US" altLang="zh-CN" sz="2400" b="1" dirty="0">
                <a:solidFill>
                  <a:schemeClr val="bg1"/>
                </a:solidFill>
                <a:latin typeface="思源黑体 CN Heavy"/>
                <a:ea typeface="思源黑体 CN Heavy"/>
                <a:sym typeface="+mn-ea"/>
              </a:rPr>
              <a:t>7-</a:t>
            </a:r>
            <a:r>
              <a:rPr lang="zh-CN" sz="2400" b="1" dirty="0">
                <a:solidFill>
                  <a:schemeClr val="bg1"/>
                </a:solidFill>
                <a:latin typeface="思源黑体 CN Heavy"/>
                <a:ea typeface="思源黑体 CN Heavy"/>
                <a:sym typeface="+mn-ea"/>
              </a:rPr>
              <a:t>搭建大数据生态知识体系</a:t>
            </a:r>
            <a:endParaRPr lang="zh-CN" sz="2400" b="1" dirty="0">
              <a:solidFill>
                <a:schemeClr val="bg1"/>
              </a:solidFill>
              <a:latin typeface="思源黑体 CN Heavy"/>
              <a:ea typeface="思源黑体 CN Heavy"/>
            </a:endParaRPr>
          </a:p>
        </p:txBody>
      </p:sp>
      <p:sp>
        <p:nvSpPr>
          <p:cNvPr id="13319" name="矩形 14"/>
          <p:cNvSpPr/>
          <p:nvPr>
            <p:custDataLst>
              <p:tags r:id="rId7"/>
            </p:custDataLst>
          </p:nvPr>
        </p:nvSpPr>
        <p:spPr>
          <a:xfrm>
            <a:off x="3203575" y="2640013"/>
            <a:ext cx="2555875" cy="693737"/>
          </a:xfrm>
          <a:prstGeom prst="rect">
            <a:avLst/>
          </a:prstGeom>
          <a:noFill/>
          <a:ln w="9525">
            <a:noFill/>
          </a:ln>
        </p:spPr>
        <p:txBody>
          <a:bodyPr lIns="0" anchor="t"/>
          <a:p>
            <a:pPr>
              <a:lnSpc>
                <a:spcPct val="120000"/>
              </a:lnSpc>
              <a:buFont typeface="Arial" panose="020B0604020202020204" pitchFamily="34" charset="0"/>
            </a:pPr>
            <a:r>
              <a:rPr lang="zh-CN" altLang="en-US" sz="1200" dirty="0">
                <a:solidFill>
                  <a:srgbClr val="FFFFFF"/>
                </a:solidFill>
                <a:latin typeface="幼圆" panose="02010509060101010101" pitchFamily="49" charset="-122"/>
                <a:ea typeface="思源黑体 CN Normal"/>
              </a:rPr>
              <a:t>学习目的：</a:t>
            </a:r>
            <a:endParaRPr lang="en-US" altLang="zh-CN" sz="1200" dirty="0">
              <a:solidFill>
                <a:srgbClr val="FFFFFF"/>
              </a:solidFill>
              <a:latin typeface="幼圆" panose="02010509060101010101" pitchFamily="49" charset="-122"/>
              <a:ea typeface="思源黑体 CN Normal"/>
            </a:endParaRPr>
          </a:p>
          <a:p>
            <a:pPr>
              <a:lnSpc>
                <a:spcPct val="120000"/>
              </a:lnSpc>
              <a:buFont typeface="Arial" panose="020B0604020202020204" pitchFamily="34" charset="0"/>
            </a:pPr>
            <a:r>
              <a:rPr lang="en-US" altLang="zh-CN" sz="1200" dirty="0">
                <a:solidFill>
                  <a:srgbClr val="FFFFFF"/>
                </a:solidFill>
                <a:latin typeface="幼圆" panose="02010509060101010101" pitchFamily="49" charset="-122"/>
                <a:ea typeface="思源黑体 CN Normal"/>
              </a:rPr>
              <a:t>1</a:t>
            </a:r>
            <a:r>
              <a:rPr lang="zh-CN" altLang="en-US" sz="1200" dirty="0">
                <a:solidFill>
                  <a:srgbClr val="FFFFFF"/>
                </a:solidFill>
                <a:latin typeface="幼圆" panose="02010509060101010101" pitchFamily="49" charset="-122"/>
                <a:ea typeface="思源黑体 CN Normal"/>
              </a:rPr>
              <a:t>、大数据生态回顾</a:t>
            </a:r>
            <a:endParaRPr lang="zh-CN" altLang="en-US" sz="1200" dirty="0">
              <a:solidFill>
                <a:srgbClr val="FFFFFF"/>
              </a:solidFill>
              <a:latin typeface="幼圆" panose="02010509060101010101" pitchFamily="49" charset="-122"/>
              <a:ea typeface="思源黑体 CN Normal"/>
            </a:endParaRPr>
          </a:p>
          <a:p>
            <a:pPr>
              <a:lnSpc>
                <a:spcPct val="120000"/>
              </a:lnSpc>
              <a:buFont typeface="Arial" panose="020B0604020202020204" pitchFamily="34" charset="0"/>
            </a:pPr>
            <a:r>
              <a:rPr lang="en-US" altLang="zh-CN" sz="1200" dirty="0">
                <a:solidFill>
                  <a:srgbClr val="FFFFFF"/>
                </a:solidFill>
                <a:latin typeface="幼圆" panose="02010509060101010101" pitchFamily="49" charset="-122"/>
                <a:ea typeface="思源黑体 CN Normal"/>
              </a:rPr>
              <a:t>2</a:t>
            </a:r>
            <a:r>
              <a:rPr lang="zh-CN" altLang="en-US" sz="1200" dirty="0">
                <a:solidFill>
                  <a:srgbClr val="FFFFFF"/>
                </a:solidFill>
                <a:latin typeface="幼圆" panose="02010509060101010101" pitchFamily="49" charset="-122"/>
                <a:ea typeface="思源黑体 CN Normal"/>
              </a:rPr>
              <a:t>、搭建大数据生态知识体系</a:t>
            </a:r>
            <a:endParaRPr lang="zh-CN" altLang="en-US" sz="1200" dirty="0">
              <a:solidFill>
                <a:srgbClr val="FFFFFF"/>
              </a:solidFill>
              <a:latin typeface="幼圆" panose="02010509060101010101" pitchFamily="49" charset="-122"/>
              <a:ea typeface="思源黑体 CN Norm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reeform 86"/>
          <p:cNvSpPr>
            <a:spLocks noEditPoints="1"/>
          </p:cNvSpPr>
          <p:nvPr/>
        </p:nvSpPr>
        <p:spPr bwMode="auto">
          <a:xfrm>
            <a:off x="5417933" y="1315909"/>
            <a:ext cx="565742" cy="490242"/>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solidFill>
            <a:schemeClr val="accent3"/>
          </a:solid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6" name="Freeform 20"/>
          <p:cNvSpPr>
            <a:spLocks noEditPoints="1"/>
          </p:cNvSpPr>
          <p:nvPr/>
        </p:nvSpPr>
        <p:spPr bwMode="auto">
          <a:xfrm>
            <a:off x="3331297" y="1607500"/>
            <a:ext cx="393992" cy="365624"/>
          </a:xfrm>
          <a:custGeom>
            <a:avLst/>
            <a:gdLst>
              <a:gd name="T0" fmla="*/ 55 w 70"/>
              <a:gd name="T1" fmla="*/ 45 h 65"/>
              <a:gd name="T2" fmla="*/ 55 w 70"/>
              <a:gd name="T3" fmla="*/ 35 h 65"/>
              <a:gd name="T4" fmla="*/ 29 w 70"/>
              <a:gd name="T5" fmla="*/ 25 h 65"/>
              <a:gd name="T6" fmla="*/ 40 w 70"/>
              <a:gd name="T7" fmla="*/ 50 h 65"/>
              <a:gd name="T8" fmla="*/ 49 w 70"/>
              <a:gd name="T9" fmla="*/ 51 h 65"/>
              <a:gd name="T10" fmla="*/ 64 w 70"/>
              <a:gd name="T11" fmla="*/ 65 h 65"/>
              <a:gd name="T12" fmla="*/ 48 w 70"/>
              <a:gd name="T13" fmla="*/ 44 h 65"/>
              <a:gd name="T14" fmla="*/ 28 w 70"/>
              <a:gd name="T15" fmla="*/ 35 h 65"/>
              <a:gd name="T16" fmla="*/ 48 w 70"/>
              <a:gd name="T17" fmla="*/ 27 h 65"/>
              <a:gd name="T18" fmla="*/ 50 w 70"/>
              <a:gd name="T19" fmla="*/ 47 h 65"/>
              <a:gd name="T20" fmla="*/ 51 w 70"/>
              <a:gd name="T21" fmla="*/ 45 h 65"/>
              <a:gd name="T22" fmla="*/ 66 w 70"/>
              <a:gd name="T23" fmla="*/ 61 h 65"/>
              <a:gd name="T24" fmla="*/ 52 w 70"/>
              <a:gd name="T25" fmla="*/ 50 h 65"/>
              <a:gd name="T26" fmla="*/ 53 w 70"/>
              <a:gd name="T27" fmla="*/ 49 h 65"/>
              <a:gd name="T28" fmla="*/ 55 w 70"/>
              <a:gd name="T29" fmla="*/ 48 h 65"/>
              <a:gd name="T30" fmla="*/ 66 w 70"/>
              <a:gd name="T31" fmla="*/ 61 h 65"/>
              <a:gd name="T32" fmla="*/ 34 w 70"/>
              <a:gd name="T33" fmla="*/ 42 h 65"/>
              <a:gd name="T34" fmla="*/ 32 w 70"/>
              <a:gd name="T35" fmla="*/ 43 h 65"/>
              <a:gd name="T36" fmla="*/ 34 w 70"/>
              <a:gd name="T37" fmla="*/ 28 h 65"/>
              <a:gd name="T38" fmla="*/ 39 w 70"/>
              <a:gd name="T39" fmla="*/ 60 h 65"/>
              <a:gd name="T40" fmla="*/ 33 w 70"/>
              <a:gd name="T41" fmla="*/ 60 h 65"/>
              <a:gd name="T42" fmla="*/ 31 w 70"/>
              <a:gd name="T43" fmla="*/ 60 h 65"/>
              <a:gd name="T44" fmla="*/ 28 w 70"/>
              <a:gd name="T45" fmla="*/ 47 h 65"/>
              <a:gd name="T46" fmla="*/ 18 w 70"/>
              <a:gd name="T47" fmla="*/ 33 h 65"/>
              <a:gd name="T48" fmla="*/ 18 w 70"/>
              <a:gd name="T49" fmla="*/ 31 h 65"/>
              <a:gd name="T50" fmla="*/ 31 w 70"/>
              <a:gd name="T51" fmla="*/ 21 h 65"/>
              <a:gd name="T52" fmla="*/ 45 w 70"/>
              <a:gd name="T53" fmla="*/ 19 h 65"/>
              <a:gd name="T54" fmla="*/ 47 w 70"/>
              <a:gd name="T55" fmla="*/ 19 h 65"/>
              <a:gd name="T56" fmla="*/ 56 w 70"/>
              <a:gd name="T57" fmla="*/ 33 h 65"/>
              <a:gd name="T58" fmla="*/ 55 w 70"/>
              <a:gd name="T59" fmla="*/ 43 h 65"/>
              <a:gd name="T60" fmla="*/ 60 w 70"/>
              <a:gd name="T61" fmla="*/ 45 h 65"/>
              <a:gd name="T62" fmla="*/ 32 w 70"/>
              <a:gd name="T63" fmla="*/ 0 h 65"/>
              <a:gd name="T64" fmla="*/ 51 w 70"/>
              <a:gd name="T65" fmla="*/ 57 h 65"/>
              <a:gd name="T66" fmla="*/ 60 w 70"/>
              <a:gd name="T67" fmla="*/ 24 h 65"/>
              <a:gd name="T68" fmla="*/ 60 w 70"/>
              <a:gd name="T69" fmla="*/ 24 h 65"/>
              <a:gd name="T70" fmla="*/ 33 w 70"/>
              <a:gd name="T71" fmla="*/ 15 h 65"/>
              <a:gd name="T72" fmla="*/ 31 w 70"/>
              <a:gd name="T73" fmla="*/ 15 h 65"/>
              <a:gd name="T74" fmla="*/ 25 w 70"/>
              <a:gd name="T75" fmla="*/ 4 h 65"/>
              <a:gd name="T76" fmla="*/ 25 w 70"/>
              <a:gd name="T77" fmla="*/ 4 h 65"/>
              <a:gd name="T78" fmla="*/ 3 w 70"/>
              <a:gd name="T79" fmla="*/ 31 h 65"/>
              <a:gd name="T80" fmla="*/ 17 w 70"/>
              <a:gd name="T81" fmla="*/ 44 h 65"/>
              <a:gd name="T82" fmla="*/ 4 w 70"/>
              <a:gd name="T83" fmla="*/ 39 h 65"/>
              <a:gd name="T84" fmla="*/ 4 w 70"/>
              <a:gd name="T85" fmla="*/ 3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 h="65">
                <a:moveTo>
                  <a:pt x="68" y="55"/>
                </a:moveTo>
                <a:cubicBezTo>
                  <a:pt x="59" y="47"/>
                  <a:pt x="59" y="47"/>
                  <a:pt x="59" y="47"/>
                </a:cubicBezTo>
                <a:cubicBezTo>
                  <a:pt x="58" y="46"/>
                  <a:pt x="56" y="45"/>
                  <a:pt x="55" y="45"/>
                </a:cubicBezTo>
                <a:cubicBezTo>
                  <a:pt x="54" y="45"/>
                  <a:pt x="54" y="45"/>
                  <a:pt x="54" y="45"/>
                </a:cubicBezTo>
                <a:cubicBezTo>
                  <a:pt x="52" y="44"/>
                  <a:pt x="52" y="44"/>
                  <a:pt x="52" y="44"/>
                </a:cubicBezTo>
                <a:cubicBezTo>
                  <a:pt x="54" y="41"/>
                  <a:pt x="55" y="38"/>
                  <a:pt x="55" y="35"/>
                </a:cubicBezTo>
                <a:cubicBezTo>
                  <a:pt x="55" y="31"/>
                  <a:pt x="53" y="28"/>
                  <a:pt x="50" y="25"/>
                </a:cubicBezTo>
                <a:cubicBezTo>
                  <a:pt x="47" y="22"/>
                  <a:pt x="44" y="21"/>
                  <a:pt x="40" y="21"/>
                </a:cubicBezTo>
                <a:cubicBezTo>
                  <a:pt x="36" y="21"/>
                  <a:pt x="32" y="22"/>
                  <a:pt x="29" y="25"/>
                </a:cubicBezTo>
                <a:cubicBezTo>
                  <a:pt x="26" y="28"/>
                  <a:pt x="25" y="31"/>
                  <a:pt x="25" y="35"/>
                </a:cubicBezTo>
                <a:cubicBezTo>
                  <a:pt x="25" y="39"/>
                  <a:pt x="26" y="43"/>
                  <a:pt x="29" y="46"/>
                </a:cubicBezTo>
                <a:cubicBezTo>
                  <a:pt x="32" y="49"/>
                  <a:pt x="36" y="50"/>
                  <a:pt x="40" y="50"/>
                </a:cubicBezTo>
                <a:cubicBezTo>
                  <a:pt x="43" y="50"/>
                  <a:pt x="46" y="50"/>
                  <a:pt x="48" y="48"/>
                </a:cubicBezTo>
                <a:cubicBezTo>
                  <a:pt x="49" y="49"/>
                  <a:pt x="49" y="49"/>
                  <a:pt x="49" y="49"/>
                </a:cubicBezTo>
                <a:cubicBezTo>
                  <a:pt x="49" y="50"/>
                  <a:pt x="49" y="50"/>
                  <a:pt x="49" y="51"/>
                </a:cubicBezTo>
                <a:cubicBezTo>
                  <a:pt x="49" y="52"/>
                  <a:pt x="50" y="53"/>
                  <a:pt x="51" y="55"/>
                </a:cubicBezTo>
                <a:cubicBezTo>
                  <a:pt x="60" y="63"/>
                  <a:pt x="60" y="63"/>
                  <a:pt x="60" y="63"/>
                </a:cubicBezTo>
                <a:cubicBezTo>
                  <a:pt x="61" y="64"/>
                  <a:pt x="62" y="65"/>
                  <a:pt x="64" y="65"/>
                </a:cubicBezTo>
                <a:cubicBezTo>
                  <a:pt x="65" y="65"/>
                  <a:pt x="67" y="64"/>
                  <a:pt x="68" y="63"/>
                </a:cubicBezTo>
                <a:cubicBezTo>
                  <a:pt x="70" y="61"/>
                  <a:pt x="70" y="58"/>
                  <a:pt x="68" y="55"/>
                </a:cubicBezTo>
                <a:close/>
                <a:moveTo>
                  <a:pt x="48" y="44"/>
                </a:moveTo>
                <a:cubicBezTo>
                  <a:pt x="46" y="46"/>
                  <a:pt x="43" y="47"/>
                  <a:pt x="40" y="47"/>
                </a:cubicBezTo>
                <a:cubicBezTo>
                  <a:pt x="37" y="47"/>
                  <a:pt x="34" y="46"/>
                  <a:pt x="31" y="44"/>
                </a:cubicBezTo>
                <a:cubicBezTo>
                  <a:pt x="29" y="42"/>
                  <a:pt x="28" y="39"/>
                  <a:pt x="28" y="35"/>
                </a:cubicBezTo>
                <a:cubicBezTo>
                  <a:pt x="28" y="32"/>
                  <a:pt x="29" y="29"/>
                  <a:pt x="31" y="27"/>
                </a:cubicBezTo>
                <a:cubicBezTo>
                  <a:pt x="34" y="25"/>
                  <a:pt x="37" y="24"/>
                  <a:pt x="40" y="24"/>
                </a:cubicBezTo>
                <a:cubicBezTo>
                  <a:pt x="43" y="24"/>
                  <a:pt x="46" y="25"/>
                  <a:pt x="48" y="27"/>
                </a:cubicBezTo>
                <a:cubicBezTo>
                  <a:pt x="53" y="32"/>
                  <a:pt x="53" y="39"/>
                  <a:pt x="48" y="44"/>
                </a:cubicBezTo>
                <a:close/>
                <a:moveTo>
                  <a:pt x="51" y="47"/>
                </a:moveTo>
                <a:cubicBezTo>
                  <a:pt x="51" y="47"/>
                  <a:pt x="50" y="47"/>
                  <a:pt x="50" y="47"/>
                </a:cubicBezTo>
                <a:cubicBezTo>
                  <a:pt x="49" y="47"/>
                  <a:pt x="49" y="47"/>
                  <a:pt x="49" y="47"/>
                </a:cubicBezTo>
                <a:cubicBezTo>
                  <a:pt x="50" y="46"/>
                  <a:pt x="50" y="46"/>
                  <a:pt x="50" y="46"/>
                </a:cubicBezTo>
                <a:cubicBezTo>
                  <a:pt x="51" y="46"/>
                  <a:pt x="51" y="45"/>
                  <a:pt x="51" y="45"/>
                </a:cubicBezTo>
                <a:cubicBezTo>
                  <a:pt x="52" y="46"/>
                  <a:pt x="52" y="46"/>
                  <a:pt x="52" y="46"/>
                </a:cubicBezTo>
                <a:cubicBezTo>
                  <a:pt x="51" y="46"/>
                  <a:pt x="51" y="46"/>
                  <a:pt x="51" y="47"/>
                </a:cubicBezTo>
                <a:close/>
                <a:moveTo>
                  <a:pt x="66" y="61"/>
                </a:moveTo>
                <a:cubicBezTo>
                  <a:pt x="65" y="62"/>
                  <a:pt x="63" y="62"/>
                  <a:pt x="62" y="61"/>
                </a:cubicBezTo>
                <a:cubicBezTo>
                  <a:pt x="53" y="52"/>
                  <a:pt x="53" y="52"/>
                  <a:pt x="53" y="52"/>
                </a:cubicBezTo>
                <a:cubicBezTo>
                  <a:pt x="53" y="52"/>
                  <a:pt x="52" y="51"/>
                  <a:pt x="52" y="50"/>
                </a:cubicBezTo>
                <a:cubicBezTo>
                  <a:pt x="52" y="50"/>
                  <a:pt x="52" y="50"/>
                  <a:pt x="52" y="50"/>
                </a:cubicBezTo>
                <a:cubicBezTo>
                  <a:pt x="52" y="50"/>
                  <a:pt x="52" y="49"/>
                  <a:pt x="52" y="49"/>
                </a:cubicBezTo>
                <a:cubicBezTo>
                  <a:pt x="53" y="49"/>
                  <a:pt x="53" y="49"/>
                  <a:pt x="53" y="49"/>
                </a:cubicBezTo>
                <a:cubicBezTo>
                  <a:pt x="53" y="48"/>
                  <a:pt x="53" y="48"/>
                  <a:pt x="54" y="48"/>
                </a:cubicBezTo>
                <a:cubicBezTo>
                  <a:pt x="54" y="48"/>
                  <a:pt x="54" y="48"/>
                  <a:pt x="54" y="48"/>
                </a:cubicBezTo>
                <a:cubicBezTo>
                  <a:pt x="54" y="48"/>
                  <a:pt x="54" y="48"/>
                  <a:pt x="55" y="48"/>
                </a:cubicBezTo>
                <a:cubicBezTo>
                  <a:pt x="55" y="48"/>
                  <a:pt x="56" y="48"/>
                  <a:pt x="57" y="49"/>
                </a:cubicBezTo>
                <a:cubicBezTo>
                  <a:pt x="65" y="58"/>
                  <a:pt x="65" y="58"/>
                  <a:pt x="65" y="58"/>
                </a:cubicBezTo>
                <a:cubicBezTo>
                  <a:pt x="66" y="59"/>
                  <a:pt x="67" y="60"/>
                  <a:pt x="66" y="61"/>
                </a:cubicBezTo>
                <a:close/>
                <a:moveTo>
                  <a:pt x="34" y="29"/>
                </a:moveTo>
                <a:cubicBezTo>
                  <a:pt x="32" y="31"/>
                  <a:pt x="31" y="33"/>
                  <a:pt x="31" y="35"/>
                </a:cubicBezTo>
                <a:cubicBezTo>
                  <a:pt x="31" y="38"/>
                  <a:pt x="32" y="40"/>
                  <a:pt x="34" y="42"/>
                </a:cubicBezTo>
                <a:cubicBezTo>
                  <a:pt x="34" y="42"/>
                  <a:pt x="34" y="43"/>
                  <a:pt x="34" y="43"/>
                </a:cubicBezTo>
                <a:cubicBezTo>
                  <a:pt x="33" y="43"/>
                  <a:pt x="33" y="43"/>
                  <a:pt x="33" y="43"/>
                </a:cubicBezTo>
                <a:cubicBezTo>
                  <a:pt x="33" y="43"/>
                  <a:pt x="32" y="43"/>
                  <a:pt x="32" y="43"/>
                </a:cubicBezTo>
                <a:cubicBezTo>
                  <a:pt x="30" y="41"/>
                  <a:pt x="29" y="38"/>
                  <a:pt x="29" y="35"/>
                </a:cubicBezTo>
                <a:cubicBezTo>
                  <a:pt x="29" y="33"/>
                  <a:pt x="30" y="30"/>
                  <a:pt x="32" y="28"/>
                </a:cubicBezTo>
                <a:cubicBezTo>
                  <a:pt x="33" y="28"/>
                  <a:pt x="33" y="28"/>
                  <a:pt x="34" y="28"/>
                </a:cubicBezTo>
                <a:cubicBezTo>
                  <a:pt x="34" y="28"/>
                  <a:pt x="34" y="29"/>
                  <a:pt x="34" y="29"/>
                </a:cubicBezTo>
                <a:close/>
                <a:moveTo>
                  <a:pt x="49" y="55"/>
                </a:moveTo>
                <a:cubicBezTo>
                  <a:pt x="46" y="57"/>
                  <a:pt x="43" y="59"/>
                  <a:pt x="39" y="60"/>
                </a:cubicBezTo>
                <a:cubicBezTo>
                  <a:pt x="41" y="58"/>
                  <a:pt x="43" y="55"/>
                  <a:pt x="45" y="52"/>
                </a:cubicBezTo>
                <a:cubicBezTo>
                  <a:pt x="44" y="52"/>
                  <a:pt x="43" y="52"/>
                  <a:pt x="42" y="52"/>
                </a:cubicBezTo>
                <a:cubicBezTo>
                  <a:pt x="40" y="57"/>
                  <a:pt x="37" y="60"/>
                  <a:pt x="33" y="60"/>
                </a:cubicBezTo>
                <a:cubicBezTo>
                  <a:pt x="33" y="51"/>
                  <a:pt x="33" y="51"/>
                  <a:pt x="33" y="51"/>
                </a:cubicBezTo>
                <a:cubicBezTo>
                  <a:pt x="32" y="51"/>
                  <a:pt x="32" y="50"/>
                  <a:pt x="31" y="50"/>
                </a:cubicBezTo>
                <a:cubicBezTo>
                  <a:pt x="31" y="60"/>
                  <a:pt x="31" y="60"/>
                  <a:pt x="31" y="60"/>
                </a:cubicBezTo>
                <a:cubicBezTo>
                  <a:pt x="26" y="60"/>
                  <a:pt x="22" y="54"/>
                  <a:pt x="20" y="47"/>
                </a:cubicBezTo>
                <a:cubicBezTo>
                  <a:pt x="22" y="47"/>
                  <a:pt x="25" y="48"/>
                  <a:pt x="28" y="48"/>
                </a:cubicBezTo>
                <a:cubicBezTo>
                  <a:pt x="28" y="48"/>
                  <a:pt x="28" y="48"/>
                  <a:pt x="28" y="47"/>
                </a:cubicBezTo>
                <a:cubicBezTo>
                  <a:pt x="27" y="47"/>
                  <a:pt x="27" y="46"/>
                  <a:pt x="26" y="46"/>
                </a:cubicBezTo>
                <a:cubicBezTo>
                  <a:pt x="24" y="45"/>
                  <a:pt x="21" y="45"/>
                  <a:pt x="19" y="44"/>
                </a:cubicBezTo>
                <a:cubicBezTo>
                  <a:pt x="18" y="41"/>
                  <a:pt x="18" y="37"/>
                  <a:pt x="18" y="33"/>
                </a:cubicBezTo>
                <a:cubicBezTo>
                  <a:pt x="23" y="33"/>
                  <a:pt x="23" y="33"/>
                  <a:pt x="23" y="33"/>
                </a:cubicBezTo>
                <a:cubicBezTo>
                  <a:pt x="23" y="32"/>
                  <a:pt x="23" y="31"/>
                  <a:pt x="24" y="31"/>
                </a:cubicBezTo>
                <a:cubicBezTo>
                  <a:pt x="18" y="31"/>
                  <a:pt x="18" y="31"/>
                  <a:pt x="18" y="31"/>
                </a:cubicBezTo>
                <a:cubicBezTo>
                  <a:pt x="18" y="26"/>
                  <a:pt x="18" y="22"/>
                  <a:pt x="19" y="19"/>
                </a:cubicBezTo>
                <a:cubicBezTo>
                  <a:pt x="23" y="18"/>
                  <a:pt x="27" y="17"/>
                  <a:pt x="31" y="17"/>
                </a:cubicBezTo>
                <a:cubicBezTo>
                  <a:pt x="31" y="21"/>
                  <a:pt x="31" y="21"/>
                  <a:pt x="31" y="21"/>
                </a:cubicBezTo>
                <a:cubicBezTo>
                  <a:pt x="32" y="21"/>
                  <a:pt x="32" y="20"/>
                  <a:pt x="33" y="20"/>
                </a:cubicBezTo>
                <a:cubicBezTo>
                  <a:pt x="33" y="17"/>
                  <a:pt x="33" y="17"/>
                  <a:pt x="33" y="17"/>
                </a:cubicBezTo>
                <a:cubicBezTo>
                  <a:pt x="37" y="17"/>
                  <a:pt x="41" y="18"/>
                  <a:pt x="45" y="19"/>
                </a:cubicBezTo>
                <a:cubicBezTo>
                  <a:pt x="45" y="19"/>
                  <a:pt x="45" y="19"/>
                  <a:pt x="45" y="20"/>
                </a:cubicBezTo>
                <a:cubicBezTo>
                  <a:pt x="46" y="20"/>
                  <a:pt x="47" y="20"/>
                  <a:pt x="48" y="21"/>
                </a:cubicBezTo>
                <a:cubicBezTo>
                  <a:pt x="47" y="20"/>
                  <a:pt x="47" y="20"/>
                  <a:pt x="47" y="19"/>
                </a:cubicBezTo>
                <a:cubicBezTo>
                  <a:pt x="55" y="22"/>
                  <a:pt x="60" y="26"/>
                  <a:pt x="61" y="31"/>
                </a:cubicBezTo>
                <a:cubicBezTo>
                  <a:pt x="56" y="31"/>
                  <a:pt x="56" y="31"/>
                  <a:pt x="56" y="31"/>
                </a:cubicBezTo>
                <a:cubicBezTo>
                  <a:pt x="56" y="31"/>
                  <a:pt x="56" y="32"/>
                  <a:pt x="56" y="33"/>
                </a:cubicBezTo>
                <a:cubicBezTo>
                  <a:pt x="61" y="33"/>
                  <a:pt x="61" y="33"/>
                  <a:pt x="61" y="33"/>
                </a:cubicBezTo>
                <a:cubicBezTo>
                  <a:pt x="61" y="35"/>
                  <a:pt x="59" y="38"/>
                  <a:pt x="56" y="40"/>
                </a:cubicBezTo>
                <a:cubicBezTo>
                  <a:pt x="56" y="41"/>
                  <a:pt x="55" y="42"/>
                  <a:pt x="55" y="43"/>
                </a:cubicBezTo>
                <a:cubicBezTo>
                  <a:pt x="57" y="41"/>
                  <a:pt x="59" y="40"/>
                  <a:pt x="60" y="39"/>
                </a:cubicBezTo>
                <a:cubicBezTo>
                  <a:pt x="60" y="40"/>
                  <a:pt x="59" y="42"/>
                  <a:pt x="58" y="44"/>
                </a:cubicBezTo>
                <a:cubicBezTo>
                  <a:pt x="59" y="44"/>
                  <a:pt x="60" y="45"/>
                  <a:pt x="60" y="45"/>
                </a:cubicBezTo>
                <a:cubicBezTo>
                  <a:pt x="61" y="46"/>
                  <a:pt x="61" y="46"/>
                  <a:pt x="61" y="46"/>
                </a:cubicBezTo>
                <a:cubicBezTo>
                  <a:pt x="63" y="41"/>
                  <a:pt x="64" y="37"/>
                  <a:pt x="64" y="32"/>
                </a:cubicBezTo>
                <a:cubicBezTo>
                  <a:pt x="64" y="14"/>
                  <a:pt x="50" y="0"/>
                  <a:pt x="32" y="0"/>
                </a:cubicBezTo>
                <a:cubicBezTo>
                  <a:pt x="15" y="0"/>
                  <a:pt x="0" y="14"/>
                  <a:pt x="0" y="32"/>
                </a:cubicBezTo>
                <a:cubicBezTo>
                  <a:pt x="0" y="49"/>
                  <a:pt x="15" y="63"/>
                  <a:pt x="32" y="63"/>
                </a:cubicBezTo>
                <a:cubicBezTo>
                  <a:pt x="39" y="63"/>
                  <a:pt x="46" y="61"/>
                  <a:pt x="51" y="57"/>
                </a:cubicBezTo>
                <a:cubicBezTo>
                  <a:pt x="50" y="56"/>
                  <a:pt x="50" y="56"/>
                  <a:pt x="50" y="56"/>
                </a:cubicBezTo>
                <a:cubicBezTo>
                  <a:pt x="49" y="56"/>
                  <a:pt x="49" y="55"/>
                  <a:pt x="49" y="55"/>
                </a:cubicBezTo>
                <a:close/>
                <a:moveTo>
                  <a:pt x="60" y="24"/>
                </a:moveTo>
                <a:cubicBezTo>
                  <a:pt x="57" y="21"/>
                  <a:pt x="53" y="19"/>
                  <a:pt x="47" y="17"/>
                </a:cubicBezTo>
                <a:cubicBezTo>
                  <a:pt x="45" y="11"/>
                  <a:pt x="42" y="6"/>
                  <a:pt x="39" y="4"/>
                </a:cubicBezTo>
                <a:cubicBezTo>
                  <a:pt x="50" y="6"/>
                  <a:pt x="58" y="14"/>
                  <a:pt x="60" y="24"/>
                </a:cubicBezTo>
                <a:close/>
                <a:moveTo>
                  <a:pt x="33" y="3"/>
                </a:moveTo>
                <a:cubicBezTo>
                  <a:pt x="38" y="3"/>
                  <a:pt x="42" y="9"/>
                  <a:pt x="44" y="16"/>
                </a:cubicBezTo>
                <a:cubicBezTo>
                  <a:pt x="41" y="16"/>
                  <a:pt x="37" y="15"/>
                  <a:pt x="33" y="15"/>
                </a:cubicBezTo>
                <a:lnTo>
                  <a:pt x="33" y="3"/>
                </a:lnTo>
                <a:close/>
                <a:moveTo>
                  <a:pt x="31" y="3"/>
                </a:moveTo>
                <a:cubicBezTo>
                  <a:pt x="31" y="15"/>
                  <a:pt x="31" y="15"/>
                  <a:pt x="31" y="15"/>
                </a:cubicBezTo>
                <a:cubicBezTo>
                  <a:pt x="27" y="15"/>
                  <a:pt x="23" y="16"/>
                  <a:pt x="20" y="16"/>
                </a:cubicBezTo>
                <a:cubicBezTo>
                  <a:pt x="22" y="9"/>
                  <a:pt x="26" y="3"/>
                  <a:pt x="31" y="3"/>
                </a:cubicBezTo>
                <a:close/>
                <a:moveTo>
                  <a:pt x="25" y="4"/>
                </a:moveTo>
                <a:cubicBezTo>
                  <a:pt x="22" y="6"/>
                  <a:pt x="19" y="11"/>
                  <a:pt x="18" y="17"/>
                </a:cubicBezTo>
                <a:cubicBezTo>
                  <a:pt x="12" y="19"/>
                  <a:pt x="7" y="21"/>
                  <a:pt x="4" y="24"/>
                </a:cubicBezTo>
                <a:cubicBezTo>
                  <a:pt x="7" y="14"/>
                  <a:pt x="15" y="6"/>
                  <a:pt x="25" y="4"/>
                </a:cubicBezTo>
                <a:close/>
                <a:moveTo>
                  <a:pt x="17" y="19"/>
                </a:moveTo>
                <a:cubicBezTo>
                  <a:pt x="16" y="23"/>
                  <a:pt x="16" y="27"/>
                  <a:pt x="16" y="31"/>
                </a:cubicBezTo>
                <a:cubicBezTo>
                  <a:pt x="3" y="31"/>
                  <a:pt x="3" y="31"/>
                  <a:pt x="3" y="31"/>
                </a:cubicBezTo>
                <a:cubicBezTo>
                  <a:pt x="4" y="26"/>
                  <a:pt x="9" y="22"/>
                  <a:pt x="17" y="19"/>
                </a:cubicBezTo>
                <a:close/>
                <a:moveTo>
                  <a:pt x="16" y="33"/>
                </a:moveTo>
                <a:cubicBezTo>
                  <a:pt x="16" y="37"/>
                  <a:pt x="16" y="40"/>
                  <a:pt x="17" y="44"/>
                </a:cubicBezTo>
                <a:cubicBezTo>
                  <a:pt x="9" y="41"/>
                  <a:pt x="4" y="37"/>
                  <a:pt x="3" y="33"/>
                </a:cubicBezTo>
                <a:lnTo>
                  <a:pt x="16" y="33"/>
                </a:lnTo>
                <a:close/>
                <a:moveTo>
                  <a:pt x="4" y="39"/>
                </a:moveTo>
                <a:cubicBezTo>
                  <a:pt x="7" y="42"/>
                  <a:pt x="12" y="44"/>
                  <a:pt x="18" y="46"/>
                </a:cubicBezTo>
                <a:cubicBezTo>
                  <a:pt x="19" y="52"/>
                  <a:pt x="22" y="57"/>
                  <a:pt x="25" y="60"/>
                </a:cubicBezTo>
                <a:cubicBezTo>
                  <a:pt x="15" y="57"/>
                  <a:pt x="7" y="49"/>
                  <a:pt x="4" y="39"/>
                </a:cubicBezTo>
                <a:close/>
              </a:path>
            </a:pathLst>
          </a:custGeom>
          <a:solidFill>
            <a:schemeClr val="accent1"/>
          </a:solid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7" name="Freeform 24"/>
          <p:cNvSpPr>
            <a:spLocks noEditPoints="1"/>
          </p:cNvSpPr>
          <p:nvPr/>
        </p:nvSpPr>
        <p:spPr bwMode="auto">
          <a:xfrm>
            <a:off x="2652274" y="1974376"/>
            <a:ext cx="530431" cy="559669"/>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solidFill>
            <a:schemeClr val="accent2"/>
          </a:solid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8" name="Freeform 34"/>
          <p:cNvSpPr>
            <a:spLocks noEditPoints="1"/>
          </p:cNvSpPr>
          <p:nvPr/>
        </p:nvSpPr>
        <p:spPr bwMode="auto">
          <a:xfrm>
            <a:off x="3695006" y="3056054"/>
            <a:ext cx="320156" cy="429611"/>
          </a:xfrm>
          <a:custGeom>
            <a:avLst/>
            <a:gdLst>
              <a:gd name="T0" fmla="*/ 13 w 52"/>
              <a:gd name="T1" fmla="*/ 18 h 70"/>
              <a:gd name="T2" fmla="*/ 12 w 52"/>
              <a:gd name="T3" fmla="*/ 17 h 70"/>
              <a:gd name="T4" fmla="*/ 11 w 52"/>
              <a:gd name="T5" fmla="*/ 15 h 70"/>
              <a:gd name="T6" fmla="*/ 51 w 52"/>
              <a:gd name="T7" fmla="*/ 50 h 70"/>
              <a:gd name="T8" fmla="*/ 49 w 52"/>
              <a:gd name="T9" fmla="*/ 60 h 70"/>
              <a:gd name="T10" fmla="*/ 51 w 52"/>
              <a:gd name="T11" fmla="*/ 69 h 70"/>
              <a:gd name="T12" fmla="*/ 0 w 52"/>
              <a:gd name="T13" fmla="*/ 69 h 70"/>
              <a:gd name="T14" fmla="*/ 1 w 52"/>
              <a:gd name="T15" fmla="*/ 60 h 70"/>
              <a:gd name="T16" fmla="*/ 4 w 52"/>
              <a:gd name="T17" fmla="*/ 45 h 70"/>
              <a:gd name="T18" fmla="*/ 19 w 52"/>
              <a:gd name="T19" fmla="*/ 27 h 70"/>
              <a:gd name="T20" fmla="*/ 15 w 52"/>
              <a:gd name="T21" fmla="*/ 30 h 70"/>
              <a:gd name="T22" fmla="*/ 10 w 52"/>
              <a:gd name="T23" fmla="*/ 34 h 70"/>
              <a:gd name="T24" fmla="*/ 2 w 52"/>
              <a:gd name="T25" fmla="*/ 28 h 70"/>
              <a:gd name="T26" fmla="*/ 8 w 52"/>
              <a:gd name="T27" fmla="*/ 14 h 70"/>
              <a:gd name="T28" fmla="*/ 13 w 52"/>
              <a:gd name="T29" fmla="*/ 5 h 70"/>
              <a:gd name="T30" fmla="*/ 12 w 52"/>
              <a:gd name="T31" fmla="*/ 0 h 70"/>
              <a:gd name="T32" fmla="*/ 12 w 52"/>
              <a:gd name="T33" fmla="*/ 0 h 70"/>
              <a:gd name="T34" fmla="*/ 14 w 52"/>
              <a:gd name="T35" fmla="*/ 0 h 70"/>
              <a:gd name="T36" fmla="*/ 43 w 52"/>
              <a:gd name="T37" fmla="*/ 13 h 70"/>
              <a:gd name="T38" fmla="*/ 51 w 52"/>
              <a:gd name="T39" fmla="*/ 47 h 70"/>
              <a:gd name="T40" fmla="*/ 2 w 52"/>
              <a:gd name="T41" fmla="*/ 62 h 70"/>
              <a:gd name="T42" fmla="*/ 48 w 52"/>
              <a:gd name="T43" fmla="*/ 62 h 70"/>
              <a:gd name="T44" fmla="*/ 2 w 52"/>
              <a:gd name="T45" fmla="*/ 62 h 70"/>
              <a:gd name="T46" fmla="*/ 6 w 52"/>
              <a:gd name="T47" fmla="*/ 56 h 70"/>
              <a:gd name="T48" fmla="*/ 44 w 52"/>
              <a:gd name="T49" fmla="*/ 60 h 70"/>
              <a:gd name="T50" fmla="*/ 12 w 52"/>
              <a:gd name="T51" fmla="*/ 41 h 70"/>
              <a:gd name="T52" fmla="*/ 6 w 52"/>
              <a:gd name="T53" fmla="*/ 54 h 70"/>
              <a:gd name="T54" fmla="*/ 15 w 52"/>
              <a:gd name="T55" fmla="*/ 42 h 70"/>
              <a:gd name="T56" fmla="*/ 12 w 52"/>
              <a:gd name="T57" fmla="*/ 48 h 70"/>
              <a:gd name="T58" fmla="*/ 41 w 52"/>
              <a:gd name="T59" fmla="*/ 54 h 70"/>
              <a:gd name="T60" fmla="*/ 39 w 52"/>
              <a:gd name="T61" fmla="*/ 17 h 70"/>
              <a:gd name="T62" fmla="*/ 22 w 52"/>
              <a:gd name="T63" fmla="*/ 6 h 70"/>
              <a:gd name="T64" fmla="*/ 20 w 52"/>
              <a:gd name="T65" fmla="*/ 5 h 70"/>
              <a:gd name="T66" fmla="*/ 18 w 52"/>
              <a:gd name="T67" fmla="*/ 4 h 70"/>
              <a:gd name="T68" fmla="*/ 19 w 52"/>
              <a:gd name="T69" fmla="*/ 7 h 70"/>
              <a:gd name="T70" fmla="*/ 17 w 52"/>
              <a:gd name="T71" fmla="*/ 8 h 70"/>
              <a:gd name="T72" fmla="*/ 11 w 52"/>
              <a:gd name="T73" fmla="*/ 14 h 70"/>
              <a:gd name="T74" fmla="*/ 4 w 52"/>
              <a:gd name="T75" fmla="*/ 28 h 70"/>
              <a:gd name="T76" fmla="*/ 10 w 52"/>
              <a:gd name="T77" fmla="*/ 31 h 70"/>
              <a:gd name="T78" fmla="*/ 16 w 52"/>
              <a:gd name="T79" fmla="*/ 25 h 70"/>
              <a:gd name="T80" fmla="*/ 21 w 52"/>
              <a:gd name="T81" fmla="*/ 25 h 70"/>
              <a:gd name="T82" fmla="*/ 30 w 52"/>
              <a:gd name="T83" fmla="*/ 19 h 70"/>
              <a:gd name="T84" fmla="*/ 44 w 52"/>
              <a:gd name="T85" fmla="*/ 36 h 70"/>
              <a:gd name="T86" fmla="*/ 40 w 52"/>
              <a:gd name="T87" fmla="*/ 16 h 70"/>
              <a:gd name="T88" fmla="*/ 43 w 52"/>
              <a:gd name="T89" fmla="*/ 53 h 70"/>
              <a:gd name="T90" fmla="*/ 44 w 52"/>
              <a:gd name="T91"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0">
                <a:moveTo>
                  <a:pt x="16" y="14"/>
                </a:moveTo>
                <a:cubicBezTo>
                  <a:pt x="16" y="15"/>
                  <a:pt x="16" y="15"/>
                  <a:pt x="16" y="15"/>
                </a:cubicBezTo>
                <a:cubicBezTo>
                  <a:pt x="13" y="18"/>
                  <a:pt x="13" y="18"/>
                  <a:pt x="13" y="18"/>
                </a:cubicBezTo>
                <a:cubicBezTo>
                  <a:pt x="13" y="19"/>
                  <a:pt x="13" y="19"/>
                  <a:pt x="12" y="19"/>
                </a:cubicBezTo>
                <a:cubicBezTo>
                  <a:pt x="12" y="19"/>
                  <a:pt x="12" y="19"/>
                  <a:pt x="12" y="19"/>
                </a:cubicBezTo>
                <a:cubicBezTo>
                  <a:pt x="11" y="18"/>
                  <a:pt x="11" y="18"/>
                  <a:pt x="12" y="17"/>
                </a:cubicBezTo>
                <a:cubicBezTo>
                  <a:pt x="11" y="17"/>
                  <a:pt x="11" y="17"/>
                  <a:pt x="11" y="17"/>
                </a:cubicBezTo>
                <a:cubicBezTo>
                  <a:pt x="11" y="17"/>
                  <a:pt x="10" y="17"/>
                  <a:pt x="10" y="16"/>
                </a:cubicBezTo>
                <a:cubicBezTo>
                  <a:pt x="10" y="16"/>
                  <a:pt x="10" y="15"/>
                  <a:pt x="11" y="15"/>
                </a:cubicBezTo>
                <a:cubicBezTo>
                  <a:pt x="15" y="14"/>
                  <a:pt x="15" y="14"/>
                  <a:pt x="15" y="14"/>
                </a:cubicBezTo>
                <a:cubicBezTo>
                  <a:pt x="15" y="14"/>
                  <a:pt x="16" y="14"/>
                  <a:pt x="16" y="14"/>
                </a:cubicBezTo>
                <a:close/>
                <a:moveTo>
                  <a:pt x="51" y="50"/>
                </a:moveTo>
                <a:cubicBezTo>
                  <a:pt x="46" y="54"/>
                  <a:pt x="46" y="54"/>
                  <a:pt x="46" y="54"/>
                </a:cubicBezTo>
                <a:cubicBezTo>
                  <a:pt x="48" y="55"/>
                  <a:pt x="49" y="56"/>
                  <a:pt x="49" y="58"/>
                </a:cubicBezTo>
                <a:cubicBezTo>
                  <a:pt x="49" y="59"/>
                  <a:pt x="49" y="59"/>
                  <a:pt x="49" y="60"/>
                </a:cubicBezTo>
                <a:cubicBezTo>
                  <a:pt x="49" y="60"/>
                  <a:pt x="49" y="60"/>
                  <a:pt x="49" y="60"/>
                </a:cubicBezTo>
                <a:cubicBezTo>
                  <a:pt x="50" y="60"/>
                  <a:pt x="51" y="60"/>
                  <a:pt x="51" y="61"/>
                </a:cubicBezTo>
                <a:cubicBezTo>
                  <a:pt x="51" y="69"/>
                  <a:pt x="51" y="69"/>
                  <a:pt x="51" y="69"/>
                </a:cubicBezTo>
                <a:cubicBezTo>
                  <a:pt x="51" y="69"/>
                  <a:pt x="50" y="70"/>
                  <a:pt x="49" y="70"/>
                </a:cubicBezTo>
                <a:cubicBezTo>
                  <a:pt x="1" y="70"/>
                  <a:pt x="1" y="70"/>
                  <a:pt x="1" y="70"/>
                </a:cubicBezTo>
                <a:cubicBezTo>
                  <a:pt x="0" y="70"/>
                  <a:pt x="0" y="69"/>
                  <a:pt x="0" y="69"/>
                </a:cubicBezTo>
                <a:cubicBezTo>
                  <a:pt x="0" y="61"/>
                  <a:pt x="0" y="61"/>
                  <a:pt x="0" y="61"/>
                </a:cubicBezTo>
                <a:cubicBezTo>
                  <a:pt x="0" y="60"/>
                  <a:pt x="0" y="60"/>
                  <a:pt x="1" y="60"/>
                </a:cubicBezTo>
                <a:cubicBezTo>
                  <a:pt x="1" y="60"/>
                  <a:pt x="1" y="60"/>
                  <a:pt x="1" y="60"/>
                </a:cubicBezTo>
                <a:cubicBezTo>
                  <a:pt x="1" y="59"/>
                  <a:pt x="1" y="59"/>
                  <a:pt x="1" y="58"/>
                </a:cubicBezTo>
                <a:cubicBezTo>
                  <a:pt x="1" y="57"/>
                  <a:pt x="2" y="55"/>
                  <a:pt x="3" y="54"/>
                </a:cubicBezTo>
                <a:cubicBezTo>
                  <a:pt x="3" y="53"/>
                  <a:pt x="2" y="49"/>
                  <a:pt x="4" y="45"/>
                </a:cubicBezTo>
                <a:cubicBezTo>
                  <a:pt x="5" y="43"/>
                  <a:pt x="8" y="41"/>
                  <a:pt x="11" y="39"/>
                </a:cubicBezTo>
                <a:cubicBezTo>
                  <a:pt x="13" y="37"/>
                  <a:pt x="16" y="35"/>
                  <a:pt x="18" y="33"/>
                </a:cubicBezTo>
                <a:cubicBezTo>
                  <a:pt x="19" y="31"/>
                  <a:pt x="19" y="29"/>
                  <a:pt x="19" y="27"/>
                </a:cubicBezTo>
                <a:cubicBezTo>
                  <a:pt x="19" y="27"/>
                  <a:pt x="19" y="27"/>
                  <a:pt x="19" y="27"/>
                </a:cubicBezTo>
                <a:cubicBezTo>
                  <a:pt x="18" y="27"/>
                  <a:pt x="17" y="27"/>
                  <a:pt x="16" y="27"/>
                </a:cubicBezTo>
                <a:cubicBezTo>
                  <a:pt x="16" y="27"/>
                  <a:pt x="15" y="28"/>
                  <a:pt x="15" y="30"/>
                </a:cubicBezTo>
                <a:cubicBezTo>
                  <a:pt x="14" y="31"/>
                  <a:pt x="14" y="32"/>
                  <a:pt x="13" y="32"/>
                </a:cubicBezTo>
                <a:cubicBezTo>
                  <a:pt x="13" y="33"/>
                  <a:pt x="12" y="34"/>
                  <a:pt x="10" y="34"/>
                </a:cubicBezTo>
                <a:cubicBezTo>
                  <a:pt x="10" y="34"/>
                  <a:pt x="10" y="34"/>
                  <a:pt x="10" y="34"/>
                </a:cubicBezTo>
                <a:cubicBezTo>
                  <a:pt x="9" y="34"/>
                  <a:pt x="8" y="33"/>
                  <a:pt x="7" y="32"/>
                </a:cubicBezTo>
                <a:cubicBezTo>
                  <a:pt x="6" y="32"/>
                  <a:pt x="6" y="32"/>
                  <a:pt x="5" y="31"/>
                </a:cubicBezTo>
                <a:cubicBezTo>
                  <a:pt x="4" y="31"/>
                  <a:pt x="2" y="30"/>
                  <a:pt x="2" y="28"/>
                </a:cubicBezTo>
                <a:cubicBezTo>
                  <a:pt x="2" y="27"/>
                  <a:pt x="2" y="27"/>
                  <a:pt x="2" y="27"/>
                </a:cubicBezTo>
                <a:cubicBezTo>
                  <a:pt x="2" y="25"/>
                  <a:pt x="2" y="23"/>
                  <a:pt x="4" y="20"/>
                </a:cubicBezTo>
                <a:cubicBezTo>
                  <a:pt x="7" y="17"/>
                  <a:pt x="8" y="15"/>
                  <a:pt x="8" y="14"/>
                </a:cubicBezTo>
                <a:cubicBezTo>
                  <a:pt x="8" y="13"/>
                  <a:pt x="8" y="13"/>
                  <a:pt x="8" y="13"/>
                </a:cubicBezTo>
                <a:cubicBezTo>
                  <a:pt x="8" y="13"/>
                  <a:pt x="9" y="12"/>
                  <a:pt x="14" y="6"/>
                </a:cubicBezTo>
                <a:cubicBezTo>
                  <a:pt x="14" y="6"/>
                  <a:pt x="14" y="5"/>
                  <a:pt x="13" y="5"/>
                </a:cubicBezTo>
                <a:cubicBezTo>
                  <a:pt x="13" y="4"/>
                  <a:pt x="12" y="2"/>
                  <a:pt x="12" y="2"/>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3" y="0"/>
                  <a:pt x="13" y="0"/>
                  <a:pt x="13" y="0"/>
                </a:cubicBezTo>
                <a:cubicBezTo>
                  <a:pt x="13" y="0"/>
                  <a:pt x="13" y="0"/>
                  <a:pt x="13" y="0"/>
                </a:cubicBezTo>
                <a:cubicBezTo>
                  <a:pt x="14" y="0"/>
                  <a:pt x="14" y="0"/>
                  <a:pt x="14" y="0"/>
                </a:cubicBezTo>
                <a:cubicBezTo>
                  <a:pt x="15" y="0"/>
                  <a:pt x="18" y="1"/>
                  <a:pt x="20" y="2"/>
                </a:cubicBezTo>
                <a:cubicBezTo>
                  <a:pt x="21" y="2"/>
                  <a:pt x="23" y="2"/>
                  <a:pt x="24" y="2"/>
                </a:cubicBezTo>
                <a:cubicBezTo>
                  <a:pt x="30" y="2"/>
                  <a:pt x="37" y="4"/>
                  <a:pt x="43" y="13"/>
                </a:cubicBezTo>
                <a:cubicBezTo>
                  <a:pt x="48" y="22"/>
                  <a:pt x="47" y="30"/>
                  <a:pt x="47" y="36"/>
                </a:cubicBezTo>
                <a:cubicBezTo>
                  <a:pt x="47" y="39"/>
                  <a:pt x="46" y="41"/>
                  <a:pt x="47" y="42"/>
                </a:cubicBezTo>
                <a:cubicBezTo>
                  <a:pt x="48" y="45"/>
                  <a:pt x="51" y="47"/>
                  <a:pt x="51" y="47"/>
                </a:cubicBezTo>
                <a:cubicBezTo>
                  <a:pt x="52" y="48"/>
                  <a:pt x="52" y="48"/>
                  <a:pt x="52" y="48"/>
                </a:cubicBezTo>
                <a:cubicBezTo>
                  <a:pt x="52" y="49"/>
                  <a:pt x="52" y="49"/>
                  <a:pt x="51" y="50"/>
                </a:cubicBezTo>
                <a:close/>
                <a:moveTo>
                  <a:pt x="2" y="62"/>
                </a:moveTo>
                <a:cubicBezTo>
                  <a:pt x="2" y="68"/>
                  <a:pt x="2" y="68"/>
                  <a:pt x="2" y="68"/>
                </a:cubicBezTo>
                <a:cubicBezTo>
                  <a:pt x="48" y="68"/>
                  <a:pt x="48" y="68"/>
                  <a:pt x="48" y="68"/>
                </a:cubicBezTo>
                <a:cubicBezTo>
                  <a:pt x="48" y="62"/>
                  <a:pt x="48" y="62"/>
                  <a:pt x="48" y="62"/>
                </a:cubicBezTo>
                <a:cubicBezTo>
                  <a:pt x="44" y="62"/>
                  <a:pt x="44" y="62"/>
                  <a:pt x="44" y="62"/>
                </a:cubicBezTo>
                <a:cubicBezTo>
                  <a:pt x="6" y="62"/>
                  <a:pt x="6" y="62"/>
                  <a:pt x="6" y="62"/>
                </a:cubicBezTo>
                <a:lnTo>
                  <a:pt x="2" y="62"/>
                </a:lnTo>
                <a:close/>
                <a:moveTo>
                  <a:pt x="47" y="58"/>
                </a:moveTo>
                <a:cubicBezTo>
                  <a:pt x="47" y="57"/>
                  <a:pt x="46" y="56"/>
                  <a:pt x="44" y="56"/>
                </a:cubicBezTo>
                <a:cubicBezTo>
                  <a:pt x="6" y="56"/>
                  <a:pt x="6" y="56"/>
                  <a:pt x="6" y="56"/>
                </a:cubicBezTo>
                <a:cubicBezTo>
                  <a:pt x="4" y="56"/>
                  <a:pt x="3" y="57"/>
                  <a:pt x="3" y="58"/>
                </a:cubicBezTo>
                <a:cubicBezTo>
                  <a:pt x="3" y="59"/>
                  <a:pt x="4" y="60"/>
                  <a:pt x="6" y="60"/>
                </a:cubicBezTo>
                <a:cubicBezTo>
                  <a:pt x="44" y="60"/>
                  <a:pt x="44" y="60"/>
                  <a:pt x="44" y="60"/>
                </a:cubicBezTo>
                <a:cubicBezTo>
                  <a:pt x="46" y="60"/>
                  <a:pt x="47" y="59"/>
                  <a:pt x="47" y="58"/>
                </a:cubicBezTo>
                <a:close/>
                <a:moveTo>
                  <a:pt x="20" y="34"/>
                </a:moveTo>
                <a:cubicBezTo>
                  <a:pt x="18" y="36"/>
                  <a:pt x="15" y="39"/>
                  <a:pt x="12" y="41"/>
                </a:cubicBezTo>
                <a:cubicBezTo>
                  <a:pt x="10" y="43"/>
                  <a:pt x="7" y="45"/>
                  <a:pt x="7" y="46"/>
                </a:cubicBezTo>
                <a:cubicBezTo>
                  <a:pt x="4" y="50"/>
                  <a:pt x="6" y="54"/>
                  <a:pt x="6" y="54"/>
                </a:cubicBezTo>
                <a:cubicBezTo>
                  <a:pt x="6" y="54"/>
                  <a:pt x="6" y="54"/>
                  <a:pt x="6" y="54"/>
                </a:cubicBezTo>
                <a:cubicBezTo>
                  <a:pt x="8" y="54"/>
                  <a:pt x="8" y="54"/>
                  <a:pt x="8" y="54"/>
                </a:cubicBezTo>
                <a:cubicBezTo>
                  <a:pt x="8" y="53"/>
                  <a:pt x="8" y="49"/>
                  <a:pt x="10" y="46"/>
                </a:cubicBezTo>
                <a:cubicBezTo>
                  <a:pt x="13" y="44"/>
                  <a:pt x="15" y="42"/>
                  <a:pt x="15" y="42"/>
                </a:cubicBezTo>
                <a:cubicBezTo>
                  <a:pt x="16" y="42"/>
                  <a:pt x="16" y="42"/>
                  <a:pt x="17" y="43"/>
                </a:cubicBezTo>
                <a:cubicBezTo>
                  <a:pt x="17" y="43"/>
                  <a:pt x="17" y="44"/>
                  <a:pt x="16" y="44"/>
                </a:cubicBezTo>
                <a:cubicBezTo>
                  <a:pt x="16" y="44"/>
                  <a:pt x="14" y="46"/>
                  <a:pt x="12" y="48"/>
                </a:cubicBezTo>
                <a:cubicBezTo>
                  <a:pt x="10" y="50"/>
                  <a:pt x="10" y="54"/>
                  <a:pt x="10" y="54"/>
                </a:cubicBezTo>
                <a:cubicBezTo>
                  <a:pt x="10" y="54"/>
                  <a:pt x="10" y="54"/>
                  <a:pt x="10" y="54"/>
                </a:cubicBezTo>
                <a:cubicBezTo>
                  <a:pt x="41" y="54"/>
                  <a:pt x="41" y="54"/>
                  <a:pt x="41" y="54"/>
                </a:cubicBezTo>
                <a:cubicBezTo>
                  <a:pt x="41" y="53"/>
                  <a:pt x="39" y="49"/>
                  <a:pt x="39" y="45"/>
                </a:cubicBezTo>
                <a:cubicBezTo>
                  <a:pt x="39" y="44"/>
                  <a:pt x="39" y="42"/>
                  <a:pt x="40" y="40"/>
                </a:cubicBezTo>
                <a:cubicBezTo>
                  <a:pt x="40" y="35"/>
                  <a:pt x="42" y="26"/>
                  <a:pt x="39" y="17"/>
                </a:cubicBezTo>
                <a:cubicBezTo>
                  <a:pt x="35" y="7"/>
                  <a:pt x="26" y="6"/>
                  <a:pt x="23" y="6"/>
                </a:cubicBezTo>
                <a:cubicBezTo>
                  <a:pt x="23" y="6"/>
                  <a:pt x="22" y="7"/>
                  <a:pt x="22" y="7"/>
                </a:cubicBezTo>
                <a:cubicBezTo>
                  <a:pt x="22" y="7"/>
                  <a:pt x="22" y="6"/>
                  <a:pt x="22" y="6"/>
                </a:cubicBezTo>
                <a:cubicBezTo>
                  <a:pt x="22" y="6"/>
                  <a:pt x="21" y="6"/>
                  <a:pt x="21" y="6"/>
                </a:cubicBezTo>
                <a:cubicBezTo>
                  <a:pt x="21" y="6"/>
                  <a:pt x="21" y="6"/>
                  <a:pt x="21" y="6"/>
                </a:cubicBezTo>
                <a:cubicBezTo>
                  <a:pt x="20" y="6"/>
                  <a:pt x="20" y="5"/>
                  <a:pt x="20" y="5"/>
                </a:cubicBezTo>
                <a:cubicBezTo>
                  <a:pt x="19" y="5"/>
                  <a:pt x="19" y="5"/>
                  <a:pt x="19" y="5"/>
                </a:cubicBezTo>
                <a:cubicBezTo>
                  <a:pt x="19" y="5"/>
                  <a:pt x="18" y="5"/>
                  <a:pt x="18" y="4"/>
                </a:cubicBezTo>
                <a:cubicBezTo>
                  <a:pt x="18" y="4"/>
                  <a:pt x="18" y="4"/>
                  <a:pt x="18" y="4"/>
                </a:cubicBezTo>
                <a:cubicBezTo>
                  <a:pt x="17" y="4"/>
                  <a:pt x="17" y="3"/>
                  <a:pt x="16" y="3"/>
                </a:cubicBezTo>
                <a:cubicBezTo>
                  <a:pt x="18" y="7"/>
                  <a:pt x="18" y="7"/>
                  <a:pt x="18" y="7"/>
                </a:cubicBezTo>
                <a:cubicBezTo>
                  <a:pt x="19" y="7"/>
                  <a:pt x="19" y="7"/>
                  <a:pt x="19" y="7"/>
                </a:cubicBezTo>
                <a:cubicBezTo>
                  <a:pt x="19" y="8"/>
                  <a:pt x="18" y="8"/>
                  <a:pt x="18" y="8"/>
                </a:cubicBezTo>
                <a:cubicBezTo>
                  <a:pt x="18" y="8"/>
                  <a:pt x="18" y="8"/>
                  <a:pt x="18" y="8"/>
                </a:cubicBezTo>
                <a:cubicBezTo>
                  <a:pt x="17" y="8"/>
                  <a:pt x="17" y="8"/>
                  <a:pt x="17" y="8"/>
                </a:cubicBezTo>
                <a:cubicBezTo>
                  <a:pt x="17" y="8"/>
                  <a:pt x="17" y="8"/>
                  <a:pt x="16" y="7"/>
                </a:cubicBezTo>
                <a:cubicBezTo>
                  <a:pt x="14" y="10"/>
                  <a:pt x="11" y="13"/>
                  <a:pt x="11" y="14"/>
                </a:cubicBezTo>
                <a:cubicBezTo>
                  <a:pt x="11" y="14"/>
                  <a:pt x="11" y="14"/>
                  <a:pt x="11" y="14"/>
                </a:cubicBezTo>
                <a:cubicBezTo>
                  <a:pt x="10" y="15"/>
                  <a:pt x="10" y="18"/>
                  <a:pt x="6" y="22"/>
                </a:cubicBezTo>
                <a:cubicBezTo>
                  <a:pt x="4" y="24"/>
                  <a:pt x="4" y="26"/>
                  <a:pt x="4" y="27"/>
                </a:cubicBezTo>
                <a:cubicBezTo>
                  <a:pt x="4" y="28"/>
                  <a:pt x="4" y="28"/>
                  <a:pt x="4" y="28"/>
                </a:cubicBezTo>
                <a:cubicBezTo>
                  <a:pt x="4" y="28"/>
                  <a:pt x="5" y="29"/>
                  <a:pt x="6" y="29"/>
                </a:cubicBezTo>
                <a:cubicBezTo>
                  <a:pt x="7" y="30"/>
                  <a:pt x="8" y="30"/>
                  <a:pt x="9" y="31"/>
                </a:cubicBezTo>
                <a:cubicBezTo>
                  <a:pt x="9" y="31"/>
                  <a:pt x="10" y="31"/>
                  <a:pt x="10" y="31"/>
                </a:cubicBezTo>
                <a:cubicBezTo>
                  <a:pt x="11" y="31"/>
                  <a:pt x="11" y="31"/>
                  <a:pt x="11" y="31"/>
                </a:cubicBezTo>
                <a:cubicBezTo>
                  <a:pt x="12" y="30"/>
                  <a:pt x="12" y="30"/>
                  <a:pt x="12" y="29"/>
                </a:cubicBezTo>
                <a:cubicBezTo>
                  <a:pt x="13" y="27"/>
                  <a:pt x="14" y="24"/>
                  <a:pt x="16" y="25"/>
                </a:cubicBezTo>
                <a:cubicBezTo>
                  <a:pt x="18" y="25"/>
                  <a:pt x="19" y="25"/>
                  <a:pt x="20" y="25"/>
                </a:cubicBezTo>
                <a:cubicBezTo>
                  <a:pt x="20" y="25"/>
                  <a:pt x="20" y="24"/>
                  <a:pt x="20" y="24"/>
                </a:cubicBezTo>
                <a:cubicBezTo>
                  <a:pt x="21" y="24"/>
                  <a:pt x="21" y="24"/>
                  <a:pt x="21" y="25"/>
                </a:cubicBezTo>
                <a:cubicBezTo>
                  <a:pt x="26" y="24"/>
                  <a:pt x="27" y="19"/>
                  <a:pt x="28" y="19"/>
                </a:cubicBezTo>
                <a:cubicBezTo>
                  <a:pt x="28" y="18"/>
                  <a:pt x="28" y="18"/>
                  <a:pt x="29" y="18"/>
                </a:cubicBezTo>
                <a:cubicBezTo>
                  <a:pt x="29" y="18"/>
                  <a:pt x="30" y="19"/>
                  <a:pt x="30" y="19"/>
                </a:cubicBezTo>
                <a:cubicBezTo>
                  <a:pt x="29" y="19"/>
                  <a:pt x="28" y="25"/>
                  <a:pt x="22" y="27"/>
                </a:cubicBezTo>
                <a:cubicBezTo>
                  <a:pt x="22" y="29"/>
                  <a:pt x="21" y="32"/>
                  <a:pt x="20" y="34"/>
                </a:cubicBezTo>
                <a:close/>
                <a:moveTo>
                  <a:pt x="44" y="36"/>
                </a:moveTo>
                <a:cubicBezTo>
                  <a:pt x="45" y="30"/>
                  <a:pt x="45" y="22"/>
                  <a:pt x="40" y="14"/>
                </a:cubicBezTo>
                <a:cubicBezTo>
                  <a:pt x="37" y="8"/>
                  <a:pt x="32" y="6"/>
                  <a:pt x="28" y="5"/>
                </a:cubicBezTo>
                <a:cubicBezTo>
                  <a:pt x="33" y="6"/>
                  <a:pt x="38" y="9"/>
                  <a:pt x="40" y="16"/>
                </a:cubicBezTo>
                <a:cubicBezTo>
                  <a:pt x="44" y="26"/>
                  <a:pt x="42" y="35"/>
                  <a:pt x="42" y="41"/>
                </a:cubicBezTo>
                <a:cubicBezTo>
                  <a:pt x="41" y="42"/>
                  <a:pt x="41" y="44"/>
                  <a:pt x="41" y="45"/>
                </a:cubicBezTo>
                <a:cubicBezTo>
                  <a:pt x="41" y="48"/>
                  <a:pt x="42" y="51"/>
                  <a:pt x="43" y="53"/>
                </a:cubicBezTo>
                <a:cubicBezTo>
                  <a:pt x="49" y="48"/>
                  <a:pt x="49" y="48"/>
                  <a:pt x="49" y="48"/>
                </a:cubicBezTo>
                <a:cubicBezTo>
                  <a:pt x="48" y="47"/>
                  <a:pt x="46" y="45"/>
                  <a:pt x="45" y="43"/>
                </a:cubicBezTo>
                <a:cubicBezTo>
                  <a:pt x="44" y="41"/>
                  <a:pt x="44" y="39"/>
                  <a:pt x="44" y="36"/>
                </a:cubicBezTo>
                <a:close/>
              </a:path>
            </a:pathLst>
          </a:custGeom>
          <a:solidFill>
            <a:schemeClr val="accent2"/>
          </a:solid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9" name="Freeform 18"/>
          <p:cNvSpPr>
            <a:spLocks noEditPoints="1"/>
          </p:cNvSpPr>
          <p:nvPr/>
        </p:nvSpPr>
        <p:spPr bwMode="auto">
          <a:xfrm>
            <a:off x="6235011" y="3515595"/>
            <a:ext cx="441244" cy="416584"/>
          </a:xfrm>
          <a:custGeom>
            <a:avLst/>
            <a:gdLst>
              <a:gd name="T0" fmla="*/ 13 w 75"/>
              <a:gd name="T1" fmla="*/ 41 h 71"/>
              <a:gd name="T2" fmla="*/ 13 w 75"/>
              <a:gd name="T3" fmla="*/ 35 h 71"/>
              <a:gd name="T4" fmla="*/ 65 w 75"/>
              <a:gd name="T5" fmla="*/ 12 h 71"/>
              <a:gd name="T6" fmla="*/ 36 w 75"/>
              <a:gd name="T7" fmla="*/ 13 h 71"/>
              <a:gd name="T8" fmla="*/ 65 w 75"/>
              <a:gd name="T9" fmla="*/ 14 h 71"/>
              <a:gd name="T10" fmla="*/ 65 w 75"/>
              <a:gd name="T11" fmla="*/ 12 h 71"/>
              <a:gd name="T12" fmla="*/ 22 w 75"/>
              <a:gd name="T13" fmla="*/ 38 h 71"/>
              <a:gd name="T14" fmla="*/ 27 w 75"/>
              <a:gd name="T15" fmla="*/ 38 h 71"/>
              <a:gd name="T16" fmla="*/ 36 w 75"/>
              <a:gd name="T17" fmla="*/ 35 h 71"/>
              <a:gd name="T18" fmla="*/ 36 w 75"/>
              <a:gd name="T19" fmla="*/ 41 h 71"/>
              <a:gd name="T20" fmla="*/ 36 w 75"/>
              <a:gd name="T21" fmla="*/ 35 h 71"/>
              <a:gd name="T22" fmla="*/ 75 w 75"/>
              <a:gd name="T23" fmla="*/ 36 h 71"/>
              <a:gd name="T24" fmla="*/ 67 w 75"/>
              <a:gd name="T25" fmla="*/ 42 h 71"/>
              <a:gd name="T26" fmla="*/ 71 w 75"/>
              <a:gd name="T27" fmla="*/ 52 h 71"/>
              <a:gd name="T28" fmla="*/ 67 w 75"/>
              <a:gd name="T29" fmla="*/ 53 h 71"/>
              <a:gd name="T30" fmla="*/ 49 w 75"/>
              <a:gd name="T31" fmla="*/ 42 h 71"/>
              <a:gd name="T32" fmla="*/ 43 w 75"/>
              <a:gd name="T33" fmla="*/ 59 h 71"/>
              <a:gd name="T34" fmla="*/ 8 w 75"/>
              <a:gd name="T35" fmla="*/ 70 h 71"/>
              <a:gd name="T36" fmla="*/ 6 w 75"/>
              <a:gd name="T37" fmla="*/ 70 h 71"/>
              <a:gd name="T38" fmla="*/ 9 w 75"/>
              <a:gd name="T39" fmla="*/ 59 h 71"/>
              <a:gd name="T40" fmla="*/ 0 w 75"/>
              <a:gd name="T41" fmla="*/ 53 h 71"/>
              <a:gd name="T42" fmla="*/ 6 w 75"/>
              <a:gd name="T43" fmla="*/ 17 h 71"/>
              <a:gd name="T44" fmla="*/ 26 w 75"/>
              <a:gd name="T45" fmla="*/ 6 h 71"/>
              <a:gd name="T46" fmla="*/ 69 w 75"/>
              <a:gd name="T47" fmla="*/ 0 h 71"/>
              <a:gd name="T48" fmla="*/ 72 w 75"/>
              <a:gd name="T49" fmla="*/ 36 h 71"/>
              <a:gd name="T50" fmla="*/ 69 w 75"/>
              <a:gd name="T51" fmla="*/ 3 h 71"/>
              <a:gd name="T52" fmla="*/ 29 w 75"/>
              <a:gd name="T53" fmla="*/ 6 h 71"/>
              <a:gd name="T54" fmla="*/ 43 w 75"/>
              <a:gd name="T55" fmla="*/ 18 h 71"/>
              <a:gd name="T56" fmla="*/ 48 w 75"/>
              <a:gd name="T57" fmla="*/ 21 h 71"/>
              <a:gd name="T58" fmla="*/ 66 w 75"/>
              <a:gd name="T59" fmla="*/ 22 h 71"/>
              <a:gd name="T60" fmla="*/ 48 w 75"/>
              <a:gd name="T61" fmla="*/ 23 h 71"/>
              <a:gd name="T62" fmla="*/ 65 w 75"/>
              <a:gd name="T63" fmla="*/ 30 h 71"/>
              <a:gd name="T64" fmla="*/ 65 w 75"/>
              <a:gd name="T65" fmla="*/ 32 h 71"/>
              <a:gd name="T66" fmla="*/ 48 w 75"/>
              <a:gd name="T67" fmla="*/ 39 h 71"/>
              <a:gd name="T68" fmla="*/ 56 w 75"/>
              <a:gd name="T69" fmla="*/ 39 h 71"/>
              <a:gd name="T70" fmla="*/ 63 w 75"/>
              <a:gd name="T71" fmla="*/ 41 h 71"/>
              <a:gd name="T72" fmla="*/ 64 w 75"/>
              <a:gd name="T73" fmla="*/ 39 h 71"/>
              <a:gd name="T74" fmla="*/ 72 w 75"/>
              <a:gd name="T75" fmla="*/ 36 h 71"/>
              <a:gd name="T76" fmla="*/ 46 w 75"/>
              <a:gd name="T77" fmla="*/ 23 h 71"/>
              <a:gd name="T78" fmla="*/ 6 w 75"/>
              <a:gd name="T79" fmla="*/ 20 h 71"/>
              <a:gd name="T80" fmla="*/ 3 w 75"/>
              <a:gd name="T81" fmla="*/ 53 h 71"/>
              <a:gd name="T82" fmla="*/ 12 w 75"/>
              <a:gd name="T83" fmla="*/ 56 h 71"/>
              <a:gd name="T84" fmla="*/ 13 w 75"/>
              <a:gd name="T85" fmla="*/ 57 h 71"/>
              <a:gd name="T86" fmla="*/ 20 w 75"/>
              <a:gd name="T87" fmla="*/ 56 h 71"/>
              <a:gd name="T88" fmla="*/ 43 w 75"/>
              <a:gd name="T89"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1">
                <a:moveTo>
                  <a:pt x="16" y="38"/>
                </a:moveTo>
                <a:cubicBezTo>
                  <a:pt x="16" y="40"/>
                  <a:pt x="15" y="41"/>
                  <a:pt x="13" y="41"/>
                </a:cubicBezTo>
                <a:cubicBezTo>
                  <a:pt x="12" y="41"/>
                  <a:pt x="10" y="40"/>
                  <a:pt x="10" y="38"/>
                </a:cubicBezTo>
                <a:cubicBezTo>
                  <a:pt x="10" y="37"/>
                  <a:pt x="12" y="35"/>
                  <a:pt x="13" y="35"/>
                </a:cubicBezTo>
                <a:cubicBezTo>
                  <a:pt x="15" y="35"/>
                  <a:pt x="16" y="37"/>
                  <a:pt x="16" y="38"/>
                </a:cubicBezTo>
                <a:close/>
                <a:moveTo>
                  <a:pt x="65" y="12"/>
                </a:moveTo>
                <a:cubicBezTo>
                  <a:pt x="37" y="12"/>
                  <a:pt x="37" y="12"/>
                  <a:pt x="37" y="12"/>
                </a:cubicBezTo>
                <a:cubicBezTo>
                  <a:pt x="36" y="12"/>
                  <a:pt x="36" y="12"/>
                  <a:pt x="36" y="13"/>
                </a:cubicBezTo>
                <a:cubicBezTo>
                  <a:pt x="36" y="14"/>
                  <a:pt x="36" y="14"/>
                  <a:pt x="37" y="14"/>
                </a:cubicBezTo>
                <a:cubicBezTo>
                  <a:pt x="65" y="14"/>
                  <a:pt x="65" y="14"/>
                  <a:pt x="65" y="14"/>
                </a:cubicBezTo>
                <a:cubicBezTo>
                  <a:pt x="65" y="14"/>
                  <a:pt x="66" y="14"/>
                  <a:pt x="66" y="13"/>
                </a:cubicBezTo>
                <a:cubicBezTo>
                  <a:pt x="66" y="12"/>
                  <a:pt x="65" y="12"/>
                  <a:pt x="65" y="12"/>
                </a:cubicBezTo>
                <a:close/>
                <a:moveTo>
                  <a:pt x="24" y="35"/>
                </a:moveTo>
                <a:cubicBezTo>
                  <a:pt x="23" y="35"/>
                  <a:pt x="22" y="37"/>
                  <a:pt x="22" y="38"/>
                </a:cubicBezTo>
                <a:cubicBezTo>
                  <a:pt x="22" y="40"/>
                  <a:pt x="23" y="41"/>
                  <a:pt x="24" y="41"/>
                </a:cubicBezTo>
                <a:cubicBezTo>
                  <a:pt x="26" y="41"/>
                  <a:pt x="27" y="40"/>
                  <a:pt x="27" y="38"/>
                </a:cubicBezTo>
                <a:cubicBezTo>
                  <a:pt x="27" y="37"/>
                  <a:pt x="26" y="35"/>
                  <a:pt x="24" y="35"/>
                </a:cubicBezTo>
                <a:close/>
                <a:moveTo>
                  <a:pt x="36" y="35"/>
                </a:moveTo>
                <a:cubicBezTo>
                  <a:pt x="34" y="35"/>
                  <a:pt x="33" y="37"/>
                  <a:pt x="33" y="38"/>
                </a:cubicBezTo>
                <a:cubicBezTo>
                  <a:pt x="33" y="40"/>
                  <a:pt x="34" y="41"/>
                  <a:pt x="36" y="41"/>
                </a:cubicBezTo>
                <a:cubicBezTo>
                  <a:pt x="37" y="41"/>
                  <a:pt x="39" y="40"/>
                  <a:pt x="39" y="38"/>
                </a:cubicBezTo>
                <a:cubicBezTo>
                  <a:pt x="39" y="37"/>
                  <a:pt x="37" y="35"/>
                  <a:pt x="36" y="35"/>
                </a:cubicBezTo>
                <a:close/>
                <a:moveTo>
                  <a:pt x="75" y="6"/>
                </a:moveTo>
                <a:cubicBezTo>
                  <a:pt x="75" y="36"/>
                  <a:pt x="75" y="36"/>
                  <a:pt x="75" y="36"/>
                </a:cubicBezTo>
                <a:cubicBezTo>
                  <a:pt x="75" y="40"/>
                  <a:pt x="73" y="42"/>
                  <a:pt x="69" y="42"/>
                </a:cubicBezTo>
                <a:cubicBezTo>
                  <a:pt x="67" y="42"/>
                  <a:pt x="67" y="42"/>
                  <a:pt x="67" y="42"/>
                </a:cubicBezTo>
                <a:cubicBezTo>
                  <a:pt x="70" y="51"/>
                  <a:pt x="70" y="51"/>
                  <a:pt x="70" y="51"/>
                </a:cubicBezTo>
                <a:cubicBezTo>
                  <a:pt x="70" y="51"/>
                  <a:pt x="71" y="52"/>
                  <a:pt x="71" y="52"/>
                </a:cubicBezTo>
                <a:cubicBezTo>
                  <a:pt x="71" y="53"/>
                  <a:pt x="70" y="54"/>
                  <a:pt x="69" y="54"/>
                </a:cubicBezTo>
                <a:cubicBezTo>
                  <a:pt x="68" y="54"/>
                  <a:pt x="68" y="54"/>
                  <a:pt x="67" y="53"/>
                </a:cubicBezTo>
                <a:cubicBezTo>
                  <a:pt x="54" y="42"/>
                  <a:pt x="54" y="42"/>
                  <a:pt x="54" y="42"/>
                </a:cubicBezTo>
                <a:cubicBezTo>
                  <a:pt x="49" y="42"/>
                  <a:pt x="49" y="42"/>
                  <a:pt x="49" y="42"/>
                </a:cubicBezTo>
                <a:cubicBezTo>
                  <a:pt x="49" y="53"/>
                  <a:pt x="49" y="53"/>
                  <a:pt x="49" y="53"/>
                </a:cubicBezTo>
                <a:cubicBezTo>
                  <a:pt x="49" y="56"/>
                  <a:pt x="46" y="59"/>
                  <a:pt x="43" y="59"/>
                </a:cubicBezTo>
                <a:cubicBezTo>
                  <a:pt x="21" y="59"/>
                  <a:pt x="21" y="59"/>
                  <a:pt x="21" y="59"/>
                </a:cubicBezTo>
                <a:cubicBezTo>
                  <a:pt x="8" y="70"/>
                  <a:pt x="8" y="70"/>
                  <a:pt x="8" y="70"/>
                </a:cubicBezTo>
                <a:cubicBezTo>
                  <a:pt x="8" y="70"/>
                  <a:pt x="7" y="71"/>
                  <a:pt x="7" y="71"/>
                </a:cubicBezTo>
                <a:cubicBezTo>
                  <a:pt x="7" y="71"/>
                  <a:pt x="6" y="71"/>
                  <a:pt x="6" y="70"/>
                </a:cubicBezTo>
                <a:cubicBezTo>
                  <a:pt x="5" y="70"/>
                  <a:pt x="5" y="69"/>
                  <a:pt x="5" y="68"/>
                </a:cubicBezTo>
                <a:cubicBezTo>
                  <a:pt x="9" y="59"/>
                  <a:pt x="9" y="59"/>
                  <a:pt x="9" y="59"/>
                </a:cubicBezTo>
                <a:cubicBezTo>
                  <a:pt x="6" y="59"/>
                  <a:pt x="6" y="59"/>
                  <a:pt x="6" y="59"/>
                </a:cubicBezTo>
                <a:cubicBezTo>
                  <a:pt x="3" y="59"/>
                  <a:pt x="0" y="56"/>
                  <a:pt x="0" y="53"/>
                </a:cubicBezTo>
                <a:cubicBezTo>
                  <a:pt x="0" y="23"/>
                  <a:pt x="0" y="23"/>
                  <a:pt x="0" y="23"/>
                </a:cubicBezTo>
                <a:cubicBezTo>
                  <a:pt x="0" y="19"/>
                  <a:pt x="3" y="17"/>
                  <a:pt x="6" y="17"/>
                </a:cubicBezTo>
                <a:cubicBezTo>
                  <a:pt x="26" y="17"/>
                  <a:pt x="26" y="17"/>
                  <a:pt x="26" y="17"/>
                </a:cubicBezTo>
                <a:cubicBezTo>
                  <a:pt x="26" y="6"/>
                  <a:pt x="26" y="6"/>
                  <a:pt x="26" y="6"/>
                </a:cubicBezTo>
                <a:cubicBezTo>
                  <a:pt x="26" y="3"/>
                  <a:pt x="29" y="0"/>
                  <a:pt x="32" y="0"/>
                </a:cubicBezTo>
                <a:cubicBezTo>
                  <a:pt x="69" y="0"/>
                  <a:pt x="69" y="0"/>
                  <a:pt x="69" y="0"/>
                </a:cubicBezTo>
                <a:cubicBezTo>
                  <a:pt x="73" y="0"/>
                  <a:pt x="75" y="3"/>
                  <a:pt x="75" y="6"/>
                </a:cubicBezTo>
                <a:close/>
                <a:moveTo>
                  <a:pt x="72" y="36"/>
                </a:moveTo>
                <a:cubicBezTo>
                  <a:pt x="72" y="6"/>
                  <a:pt x="72" y="6"/>
                  <a:pt x="72" y="6"/>
                </a:cubicBezTo>
                <a:cubicBezTo>
                  <a:pt x="72" y="4"/>
                  <a:pt x="71" y="3"/>
                  <a:pt x="69" y="3"/>
                </a:cubicBezTo>
                <a:cubicBezTo>
                  <a:pt x="32" y="3"/>
                  <a:pt x="32" y="3"/>
                  <a:pt x="32" y="3"/>
                </a:cubicBezTo>
                <a:cubicBezTo>
                  <a:pt x="31" y="3"/>
                  <a:pt x="29" y="4"/>
                  <a:pt x="29" y="6"/>
                </a:cubicBezTo>
                <a:cubicBezTo>
                  <a:pt x="29" y="18"/>
                  <a:pt x="29" y="18"/>
                  <a:pt x="29" y="18"/>
                </a:cubicBezTo>
                <a:cubicBezTo>
                  <a:pt x="43" y="18"/>
                  <a:pt x="43" y="18"/>
                  <a:pt x="43" y="18"/>
                </a:cubicBezTo>
                <a:cubicBezTo>
                  <a:pt x="46" y="18"/>
                  <a:pt x="48" y="20"/>
                  <a:pt x="48" y="23"/>
                </a:cubicBezTo>
                <a:cubicBezTo>
                  <a:pt x="48" y="22"/>
                  <a:pt x="48" y="22"/>
                  <a:pt x="48" y="21"/>
                </a:cubicBezTo>
                <a:cubicBezTo>
                  <a:pt x="65" y="21"/>
                  <a:pt x="65" y="21"/>
                  <a:pt x="65" y="21"/>
                </a:cubicBezTo>
                <a:cubicBezTo>
                  <a:pt x="65" y="21"/>
                  <a:pt x="66" y="22"/>
                  <a:pt x="66" y="22"/>
                </a:cubicBezTo>
                <a:cubicBezTo>
                  <a:pt x="66" y="23"/>
                  <a:pt x="65" y="23"/>
                  <a:pt x="65" y="23"/>
                </a:cubicBezTo>
                <a:cubicBezTo>
                  <a:pt x="48" y="23"/>
                  <a:pt x="48" y="23"/>
                  <a:pt x="48" y="23"/>
                </a:cubicBezTo>
                <a:cubicBezTo>
                  <a:pt x="48" y="30"/>
                  <a:pt x="48" y="30"/>
                  <a:pt x="48" y="30"/>
                </a:cubicBezTo>
                <a:cubicBezTo>
                  <a:pt x="65" y="30"/>
                  <a:pt x="65" y="30"/>
                  <a:pt x="65" y="30"/>
                </a:cubicBezTo>
                <a:cubicBezTo>
                  <a:pt x="65" y="30"/>
                  <a:pt x="66" y="31"/>
                  <a:pt x="66" y="31"/>
                </a:cubicBezTo>
                <a:cubicBezTo>
                  <a:pt x="66" y="32"/>
                  <a:pt x="65" y="32"/>
                  <a:pt x="65" y="32"/>
                </a:cubicBezTo>
                <a:cubicBezTo>
                  <a:pt x="48" y="32"/>
                  <a:pt x="48" y="32"/>
                  <a:pt x="48" y="32"/>
                </a:cubicBezTo>
                <a:cubicBezTo>
                  <a:pt x="48" y="39"/>
                  <a:pt x="48" y="39"/>
                  <a:pt x="48" y="39"/>
                </a:cubicBezTo>
                <a:cubicBezTo>
                  <a:pt x="55" y="39"/>
                  <a:pt x="55" y="39"/>
                  <a:pt x="55" y="39"/>
                </a:cubicBezTo>
                <a:cubicBezTo>
                  <a:pt x="55" y="39"/>
                  <a:pt x="56" y="39"/>
                  <a:pt x="56" y="39"/>
                </a:cubicBezTo>
                <a:cubicBezTo>
                  <a:pt x="66" y="48"/>
                  <a:pt x="66" y="48"/>
                  <a:pt x="66" y="48"/>
                </a:cubicBezTo>
                <a:cubicBezTo>
                  <a:pt x="63" y="41"/>
                  <a:pt x="63" y="41"/>
                  <a:pt x="63" y="41"/>
                </a:cubicBezTo>
                <a:cubicBezTo>
                  <a:pt x="63" y="40"/>
                  <a:pt x="63" y="40"/>
                  <a:pt x="63" y="40"/>
                </a:cubicBezTo>
                <a:cubicBezTo>
                  <a:pt x="63" y="39"/>
                  <a:pt x="64" y="39"/>
                  <a:pt x="64" y="39"/>
                </a:cubicBezTo>
                <a:cubicBezTo>
                  <a:pt x="69" y="39"/>
                  <a:pt x="69" y="39"/>
                  <a:pt x="69" y="39"/>
                </a:cubicBezTo>
                <a:cubicBezTo>
                  <a:pt x="71" y="39"/>
                  <a:pt x="72" y="38"/>
                  <a:pt x="72" y="36"/>
                </a:cubicBezTo>
                <a:close/>
                <a:moveTo>
                  <a:pt x="46" y="53"/>
                </a:moveTo>
                <a:cubicBezTo>
                  <a:pt x="46" y="23"/>
                  <a:pt x="46" y="23"/>
                  <a:pt x="46" y="23"/>
                </a:cubicBezTo>
                <a:cubicBezTo>
                  <a:pt x="46" y="21"/>
                  <a:pt x="45" y="20"/>
                  <a:pt x="43" y="20"/>
                </a:cubicBezTo>
                <a:cubicBezTo>
                  <a:pt x="6" y="20"/>
                  <a:pt x="6" y="20"/>
                  <a:pt x="6" y="20"/>
                </a:cubicBezTo>
                <a:cubicBezTo>
                  <a:pt x="4" y="20"/>
                  <a:pt x="3" y="21"/>
                  <a:pt x="3" y="23"/>
                </a:cubicBezTo>
                <a:cubicBezTo>
                  <a:pt x="3" y="53"/>
                  <a:pt x="3" y="53"/>
                  <a:pt x="3" y="53"/>
                </a:cubicBezTo>
                <a:cubicBezTo>
                  <a:pt x="3" y="55"/>
                  <a:pt x="4" y="56"/>
                  <a:pt x="6" y="56"/>
                </a:cubicBezTo>
                <a:cubicBezTo>
                  <a:pt x="12" y="56"/>
                  <a:pt x="12" y="56"/>
                  <a:pt x="12" y="56"/>
                </a:cubicBezTo>
                <a:cubicBezTo>
                  <a:pt x="12" y="56"/>
                  <a:pt x="12" y="56"/>
                  <a:pt x="12" y="56"/>
                </a:cubicBezTo>
                <a:cubicBezTo>
                  <a:pt x="13" y="57"/>
                  <a:pt x="13" y="57"/>
                  <a:pt x="13" y="57"/>
                </a:cubicBezTo>
                <a:cubicBezTo>
                  <a:pt x="9" y="65"/>
                  <a:pt x="9" y="65"/>
                  <a:pt x="9" y="65"/>
                </a:cubicBezTo>
                <a:cubicBezTo>
                  <a:pt x="20" y="56"/>
                  <a:pt x="20" y="56"/>
                  <a:pt x="20" y="56"/>
                </a:cubicBezTo>
                <a:cubicBezTo>
                  <a:pt x="20" y="56"/>
                  <a:pt x="20" y="56"/>
                  <a:pt x="20" y="56"/>
                </a:cubicBezTo>
                <a:cubicBezTo>
                  <a:pt x="43" y="56"/>
                  <a:pt x="43" y="56"/>
                  <a:pt x="43" y="56"/>
                </a:cubicBezTo>
                <a:cubicBezTo>
                  <a:pt x="45" y="56"/>
                  <a:pt x="46" y="55"/>
                  <a:pt x="46" y="53"/>
                </a:cubicBezTo>
                <a:close/>
              </a:path>
            </a:pathLst>
          </a:custGeom>
          <a:solidFill>
            <a:schemeClr val="accent1"/>
          </a:solid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10" name="Freeform 87"/>
          <p:cNvSpPr>
            <a:spLocks noEditPoints="1"/>
          </p:cNvSpPr>
          <p:nvPr/>
        </p:nvSpPr>
        <p:spPr bwMode="auto">
          <a:xfrm>
            <a:off x="5307285" y="2254206"/>
            <a:ext cx="362620" cy="423186"/>
          </a:xfrm>
          <a:custGeom>
            <a:avLst/>
            <a:gdLst>
              <a:gd name="T0" fmla="*/ 18 w 58"/>
              <a:gd name="T1" fmla="*/ 37 h 68"/>
              <a:gd name="T2" fmla="*/ 17 w 58"/>
              <a:gd name="T3" fmla="*/ 31 h 68"/>
              <a:gd name="T4" fmla="*/ 40 w 58"/>
              <a:gd name="T5" fmla="*/ 16 h 68"/>
              <a:gd name="T6" fmla="*/ 17 w 58"/>
              <a:gd name="T7" fmla="*/ 30 h 68"/>
              <a:gd name="T8" fmla="*/ 44 w 58"/>
              <a:gd name="T9" fmla="*/ 18 h 68"/>
              <a:gd name="T10" fmla="*/ 17 w 58"/>
              <a:gd name="T11" fmla="*/ 23 h 68"/>
              <a:gd name="T12" fmla="*/ 30 w 58"/>
              <a:gd name="T13" fmla="*/ 16 h 68"/>
              <a:gd name="T14" fmla="*/ 14 w 58"/>
              <a:gd name="T15" fmla="*/ 21 h 68"/>
              <a:gd name="T16" fmla="*/ 34 w 58"/>
              <a:gd name="T17" fmla="*/ 66 h 68"/>
              <a:gd name="T18" fmla="*/ 28 w 58"/>
              <a:gd name="T19" fmla="*/ 68 h 68"/>
              <a:gd name="T20" fmla="*/ 20 w 58"/>
              <a:gd name="T21" fmla="*/ 62 h 68"/>
              <a:gd name="T22" fmla="*/ 23 w 58"/>
              <a:gd name="T23" fmla="*/ 50 h 68"/>
              <a:gd name="T24" fmla="*/ 17 w 58"/>
              <a:gd name="T25" fmla="*/ 44 h 68"/>
              <a:gd name="T26" fmla="*/ 40 w 58"/>
              <a:gd name="T27" fmla="*/ 30 h 68"/>
              <a:gd name="T28" fmla="*/ 25 w 58"/>
              <a:gd name="T29" fmla="*/ 41 h 68"/>
              <a:gd name="T30" fmla="*/ 29 w 58"/>
              <a:gd name="T31" fmla="*/ 50 h 68"/>
              <a:gd name="T32" fmla="*/ 40 w 58"/>
              <a:gd name="T33" fmla="*/ 39 h 68"/>
              <a:gd name="T34" fmla="*/ 35 w 58"/>
              <a:gd name="T35" fmla="*/ 50 h 68"/>
              <a:gd name="T36" fmla="*/ 34 w 58"/>
              <a:gd name="T37" fmla="*/ 52 h 68"/>
              <a:gd name="T38" fmla="*/ 33 w 58"/>
              <a:gd name="T39" fmla="*/ 52 h 68"/>
              <a:gd name="T40" fmla="*/ 28 w 58"/>
              <a:gd name="T41" fmla="*/ 52 h 68"/>
              <a:gd name="T42" fmla="*/ 22 w 58"/>
              <a:gd name="T43" fmla="*/ 54 h 68"/>
              <a:gd name="T44" fmla="*/ 25 w 58"/>
              <a:gd name="T45" fmla="*/ 64 h 68"/>
              <a:gd name="T46" fmla="*/ 36 w 58"/>
              <a:gd name="T47" fmla="*/ 62 h 68"/>
              <a:gd name="T48" fmla="*/ 39 w 58"/>
              <a:gd name="T49" fmla="*/ 9 h 68"/>
              <a:gd name="T50" fmla="*/ 41 w 58"/>
              <a:gd name="T51" fmla="*/ 10 h 68"/>
              <a:gd name="T52" fmla="*/ 42 w 58"/>
              <a:gd name="T53" fmla="*/ 4 h 68"/>
              <a:gd name="T54" fmla="*/ 15 w 58"/>
              <a:gd name="T55" fmla="*/ 54 h 68"/>
              <a:gd name="T56" fmla="*/ 19 w 58"/>
              <a:gd name="T57" fmla="*/ 49 h 68"/>
              <a:gd name="T58" fmla="*/ 48 w 58"/>
              <a:gd name="T59" fmla="*/ 19 h 68"/>
              <a:gd name="T60" fmla="*/ 54 w 58"/>
              <a:gd name="T61" fmla="*/ 14 h 68"/>
              <a:gd name="T62" fmla="*/ 47 w 58"/>
              <a:gd name="T63" fmla="*/ 18 h 68"/>
              <a:gd name="T64" fmla="*/ 4 w 58"/>
              <a:gd name="T65" fmla="*/ 42 h 68"/>
              <a:gd name="T66" fmla="*/ 5 w 58"/>
              <a:gd name="T67" fmla="*/ 44 h 68"/>
              <a:gd name="T68" fmla="*/ 9 w 58"/>
              <a:gd name="T69" fmla="*/ 39 h 68"/>
              <a:gd name="T70" fmla="*/ 50 w 58"/>
              <a:gd name="T71" fmla="*/ 29 h 68"/>
              <a:gd name="T72" fmla="*/ 58 w 58"/>
              <a:gd name="T73" fmla="*/ 29 h 68"/>
              <a:gd name="T74" fmla="*/ 7 w 58"/>
              <a:gd name="T75" fmla="*/ 28 h 68"/>
              <a:gd name="T76" fmla="*/ 1 w 58"/>
              <a:gd name="T77" fmla="*/ 30 h 68"/>
              <a:gd name="T78" fmla="*/ 49 w 58"/>
              <a:gd name="T79" fmla="*/ 39 h 68"/>
              <a:gd name="T80" fmla="*/ 53 w 58"/>
              <a:gd name="T81" fmla="*/ 44 h 68"/>
              <a:gd name="T82" fmla="*/ 54 w 58"/>
              <a:gd name="T83" fmla="*/ 42 h 68"/>
              <a:gd name="T84" fmla="*/ 4 w 58"/>
              <a:gd name="T85" fmla="*/ 14 h 68"/>
              <a:gd name="T86" fmla="*/ 10 w 58"/>
              <a:gd name="T87" fmla="*/ 19 h 68"/>
              <a:gd name="T88" fmla="*/ 5 w 58"/>
              <a:gd name="T89" fmla="*/ 14 h 68"/>
              <a:gd name="T90" fmla="*/ 39 w 58"/>
              <a:gd name="T91" fmla="*/ 49 h 68"/>
              <a:gd name="T92" fmla="*/ 44 w 58"/>
              <a:gd name="T93" fmla="*/ 54 h 68"/>
              <a:gd name="T94" fmla="*/ 17 w 58"/>
              <a:gd name="T95" fmla="*/ 10 h 68"/>
              <a:gd name="T96" fmla="*/ 19 w 58"/>
              <a:gd name="T97" fmla="*/ 9 h 68"/>
              <a:gd name="T98" fmla="*/ 14 w 58"/>
              <a:gd name="T99" fmla="*/ 5 h 68"/>
              <a:gd name="T100" fmla="*/ 30 w 58"/>
              <a:gd name="T101" fmla="*/ 7 h 68"/>
              <a:gd name="T102" fmla="*/ 28 w 58"/>
              <a:gd name="T103"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 h="68">
                <a:moveTo>
                  <a:pt x="44" y="25"/>
                </a:moveTo>
                <a:cubicBezTo>
                  <a:pt x="44" y="26"/>
                  <a:pt x="42" y="28"/>
                  <a:pt x="41" y="28"/>
                </a:cubicBezTo>
                <a:cubicBezTo>
                  <a:pt x="18" y="37"/>
                  <a:pt x="18" y="37"/>
                  <a:pt x="18" y="37"/>
                </a:cubicBezTo>
                <a:cubicBezTo>
                  <a:pt x="18" y="37"/>
                  <a:pt x="17" y="37"/>
                  <a:pt x="17" y="37"/>
                </a:cubicBezTo>
                <a:cubicBezTo>
                  <a:pt x="15" y="37"/>
                  <a:pt x="14" y="36"/>
                  <a:pt x="14" y="35"/>
                </a:cubicBezTo>
                <a:cubicBezTo>
                  <a:pt x="14" y="33"/>
                  <a:pt x="16" y="32"/>
                  <a:pt x="17" y="31"/>
                </a:cubicBezTo>
                <a:cubicBezTo>
                  <a:pt x="40" y="23"/>
                  <a:pt x="40" y="23"/>
                  <a:pt x="40" y="23"/>
                </a:cubicBezTo>
                <a:cubicBezTo>
                  <a:pt x="42" y="22"/>
                  <a:pt x="44" y="23"/>
                  <a:pt x="44" y="25"/>
                </a:cubicBezTo>
                <a:close/>
                <a:moveTo>
                  <a:pt x="40" y="16"/>
                </a:moveTo>
                <a:cubicBezTo>
                  <a:pt x="17" y="24"/>
                  <a:pt x="17" y="24"/>
                  <a:pt x="17" y="24"/>
                </a:cubicBezTo>
                <a:cubicBezTo>
                  <a:pt x="16" y="25"/>
                  <a:pt x="14" y="26"/>
                  <a:pt x="14" y="28"/>
                </a:cubicBezTo>
                <a:cubicBezTo>
                  <a:pt x="14" y="29"/>
                  <a:pt x="15" y="30"/>
                  <a:pt x="17" y="30"/>
                </a:cubicBezTo>
                <a:cubicBezTo>
                  <a:pt x="17" y="30"/>
                  <a:pt x="18" y="30"/>
                  <a:pt x="18" y="30"/>
                </a:cubicBezTo>
                <a:cubicBezTo>
                  <a:pt x="41" y="21"/>
                  <a:pt x="41" y="21"/>
                  <a:pt x="41" y="21"/>
                </a:cubicBezTo>
                <a:cubicBezTo>
                  <a:pt x="42" y="21"/>
                  <a:pt x="44" y="19"/>
                  <a:pt x="44" y="18"/>
                </a:cubicBezTo>
                <a:cubicBezTo>
                  <a:pt x="44" y="16"/>
                  <a:pt x="42" y="15"/>
                  <a:pt x="40" y="16"/>
                </a:cubicBezTo>
                <a:close/>
                <a:moveTo>
                  <a:pt x="14" y="21"/>
                </a:moveTo>
                <a:cubicBezTo>
                  <a:pt x="14" y="22"/>
                  <a:pt x="15" y="23"/>
                  <a:pt x="17" y="23"/>
                </a:cubicBezTo>
                <a:cubicBezTo>
                  <a:pt x="17" y="23"/>
                  <a:pt x="18" y="23"/>
                  <a:pt x="18" y="23"/>
                </a:cubicBezTo>
                <a:cubicBezTo>
                  <a:pt x="27" y="19"/>
                  <a:pt x="27" y="19"/>
                  <a:pt x="27" y="19"/>
                </a:cubicBezTo>
                <a:cubicBezTo>
                  <a:pt x="29" y="19"/>
                  <a:pt x="30" y="17"/>
                  <a:pt x="30" y="16"/>
                </a:cubicBezTo>
                <a:cubicBezTo>
                  <a:pt x="30" y="14"/>
                  <a:pt x="28" y="13"/>
                  <a:pt x="26" y="14"/>
                </a:cubicBezTo>
                <a:cubicBezTo>
                  <a:pt x="17" y="17"/>
                  <a:pt x="17" y="17"/>
                  <a:pt x="17" y="17"/>
                </a:cubicBezTo>
                <a:cubicBezTo>
                  <a:pt x="16" y="18"/>
                  <a:pt x="14" y="19"/>
                  <a:pt x="14" y="21"/>
                </a:cubicBezTo>
                <a:close/>
                <a:moveTo>
                  <a:pt x="38" y="54"/>
                </a:moveTo>
                <a:cubicBezTo>
                  <a:pt x="38" y="62"/>
                  <a:pt x="38" y="62"/>
                  <a:pt x="38" y="62"/>
                </a:cubicBezTo>
                <a:cubicBezTo>
                  <a:pt x="38" y="64"/>
                  <a:pt x="36" y="66"/>
                  <a:pt x="34" y="66"/>
                </a:cubicBezTo>
                <a:cubicBezTo>
                  <a:pt x="33" y="66"/>
                  <a:pt x="33" y="66"/>
                  <a:pt x="33" y="66"/>
                </a:cubicBezTo>
                <a:cubicBezTo>
                  <a:pt x="33" y="67"/>
                  <a:pt x="32" y="68"/>
                  <a:pt x="30" y="68"/>
                </a:cubicBezTo>
                <a:cubicBezTo>
                  <a:pt x="28" y="68"/>
                  <a:pt x="28" y="68"/>
                  <a:pt x="28" y="68"/>
                </a:cubicBezTo>
                <a:cubicBezTo>
                  <a:pt x="26" y="68"/>
                  <a:pt x="25" y="67"/>
                  <a:pt x="25" y="66"/>
                </a:cubicBezTo>
                <a:cubicBezTo>
                  <a:pt x="24" y="66"/>
                  <a:pt x="24" y="66"/>
                  <a:pt x="24" y="66"/>
                </a:cubicBezTo>
                <a:cubicBezTo>
                  <a:pt x="22" y="66"/>
                  <a:pt x="20" y="64"/>
                  <a:pt x="20" y="62"/>
                </a:cubicBezTo>
                <a:cubicBezTo>
                  <a:pt x="20" y="54"/>
                  <a:pt x="20" y="54"/>
                  <a:pt x="20" y="54"/>
                </a:cubicBezTo>
                <a:cubicBezTo>
                  <a:pt x="20" y="52"/>
                  <a:pt x="22" y="51"/>
                  <a:pt x="23" y="50"/>
                </a:cubicBezTo>
                <a:cubicBezTo>
                  <a:pt x="23" y="50"/>
                  <a:pt x="23" y="50"/>
                  <a:pt x="23" y="50"/>
                </a:cubicBezTo>
                <a:cubicBezTo>
                  <a:pt x="23" y="47"/>
                  <a:pt x="21" y="44"/>
                  <a:pt x="20" y="43"/>
                </a:cubicBezTo>
                <a:cubicBezTo>
                  <a:pt x="18" y="44"/>
                  <a:pt x="18" y="44"/>
                  <a:pt x="18" y="44"/>
                </a:cubicBezTo>
                <a:cubicBezTo>
                  <a:pt x="18" y="44"/>
                  <a:pt x="17" y="44"/>
                  <a:pt x="17" y="44"/>
                </a:cubicBezTo>
                <a:cubicBezTo>
                  <a:pt x="15" y="44"/>
                  <a:pt x="14" y="43"/>
                  <a:pt x="14" y="42"/>
                </a:cubicBezTo>
                <a:cubicBezTo>
                  <a:pt x="14" y="40"/>
                  <a:pt x="16" y="39"/>
                  <a:pt x="17" y="38"/>
                </a:cubicBezTo>
                <a:cubicBezTo>
                  <a:pt x="40" y="30"/>
                  <a:pt x="40" y="30"/>
                  <a:pt x="40" y="30"/>
                </a:cubicBezTo>
                <a:cubicBezTo>
                  <a:pt x="42" y="29"/>
                  <a:pt x="44" y="30"/>
                  <a:pt x="44" y="32"/>
                </a:cubicBezTo>
                <a:cubicBezTo>
                  <a:pt x="44" y="33"/>
                  <a:pt x="42" y="35"/>
                  <a:pt x="41" y="36"/>
                </a:cubicBezTo>
                <a:cubicBezTo>
                  <a:pt x="25" y="41"/>
                  <a:pt x="25" y="41"/>
                  <a:pt x="25" y="41"/>
                </a:cubicBezTo>
                <a:cubicBezTo>
                  <a:pt x="27" y="43"/>
                  <a:pt x="29" y="46"/>
                  <a:pt x="29" y="50"/>
                </a:cubicBezTo>
                <a:cubicBezTo>
                  <a:pt x="29" y="50"/>
                  <a:pt x="29" y="50"/>
                  <a:pt x="29" y="50"/>
                </a:cubicBezTo>
                <a:cubicBezTo>
                  <a:pt x="29" y="50"/>
                  <a:pt x="29" y="50"/>
                  <a:pt x="29" y="50"/>
                </a:cubicBezTo>
                <a:cubicBezTo>
                  <a:pt x="29" y="50"/>
                  <a:pt x="29" y="50"/>
                  <a:pt x="29" y="50"/>
                </a:cubicBezTo>
                <a:cubicBezTo>
                  <a:pt x="29" y="43"/>
                  <a:pt x="36" y="38"/>
                  <a:pt x="37" y="38"/>
                </a:cubicBezTo>
                <a:cubicBezTo>
                  <a:pt x="38" y="37"/>
                  <a:pt x="39" y="38"/>
                  <a:pt x="40" y="39"/>
                </a:cubicBezTo>
                <a:cubicBezTo>
                  <a:pt x="41" y="40"/>
                  <a:pt x="41" y="42"/>
                  <a:pt x="39" y="43"/>
                </a:cubicBezTo>
                <a:cubicBezTo>
                  <a:pt x="39" y="43"/>
                  <a:pt x="35" y="46"/>
                  <a:pt x="35" y="50"/>
                </a:cubicBezTo>
                <a:cubicBezTo>
                  <a:pt x="35" y="50"/>
                  <a:pt x="35" y="50"/>
                  <a:pt x="35" y="50"/>
                </a:cubicBezTo>
                <a:cubicBezTo>
                  <a:pt x="36" y="51"/>
                  <a:pt x="38" y="52"/>
                  <a:pt x="38" y="54"/>
                </a:cubicBezTo>
                <a:close/>
                <a:moveTo>
                  <a:pt x="36" y="54"/>
                </a:moveTo>
                <a:cubicBezTo>
                  <a:pt x="36" y="53"/>
                  <a:pt x="35" y="52"/>
                  <a:pt x="34" y="52"/>
                </a:cubicBezTo>
                <a:cubicBezTo>
                  <a:pt x="34" y="52"/>
                  <a:pt x="34" y="52"/>
                  <a:pt x="34" y="52"/>
                </a:cubicBezTo>
                <a:cubicBezTo>
                  <a:pt x="34" y="52"/>
                  <a:pt x="34" y="52"/>
                  <a:pt x="34" y="52"/>
                </a:cubicBezTo>
                <a:cubicBezTo>
                  <a:pt x="34" y="52"/>
                  <a:pt x="34" y="52"/>
                  <a:pt x="33" y="52"/>
                </a:cubicBezTo>
                <a:cubicBezTo>
                  <a:pt x="33" y="52"/>
                  <a:pt x="33" y="52"/>
                  <a:pt x="33" y="52"/>
                </a:cubicBezTo>
                <a:cubicBezTo>
                  <a:pt x="30" y="52"/>
                  <a:pt x="30" y="52"/>
                  <a:pt x="30" y="52"/>
                </a:cubicBezTo>
                <a:cubicBezTo>
                  <a:pt x="28" y="52"/>
                  <a:pt x="28" y="52"/>
                  <a:pt x="28" y="52"/>
                </a:cubicBezTo>
                <a:cubicBezTo>
                  <a:pt x="24" y="52"/>
                  <a:pt x="24" y="52"/>
                  <a:pt x="24" y="52"/>
                </a:cubicBezTo>
                <a:cubicBezTo>
                  <a:pt x="24" y="52"/>
                  <a:pt x="24" y="52"/>
                  <a:pt x="24" y="52"/>
                </a:cubicBezTo>
                <a:cubicBezTo>
                  <a:pt x="23" y="52"/>
                  <a:pt x="22" y="53"/>
                  <a:pt x="22" y="54"/>
                </a:cubicBezTo>
                <a:cubicBezTo>
                  <a:pt x="22" y="62"/>
                  <a:pt x="22" y="62"/>
                  <a:pt x="22" y="62"/>
                </a:cubicBezTo>
                <a:cubicBezTo>
                  <a:pt x="22" y="63"/>
                  <a:pt x="23" y="64"/>
                  <a:pt x="24" y="64"/>
                </a:cubicBezTo>
                <a:cubicBezTo>
                  <a:pt x="25" y="64"/>
                  <a:pt x="25" y="64"/>
                  <a:pt x="25" y="64"/>
                </a:cubicBezTo>
                <a:cubicBezTo>
                  <a:pt x="33" y="64"/>
                  <a:pt x="33" y="64"/>
                  <a:pt x="33" y="64"/>
                </a:cubicBezTo>
                <a:cubicBezTo>
                  <a:pt x="34" y="64"/>
                  <a:pt x="34" y="64"/>
                  <a:pt x="34" y="64"/>
                </a:cubicBezTo>
                <a:cubicBezTo>
                  <a:pt x="35" y="64"/>
                  <a:pt x="36" y="63"/>
                  <a:pt x="36" y="62"/>
                </a:cubicBezTo>
                <a:lnTo>
                  <a:pt x="36" y="54"/>
                </a:lnTo>
                <a:close/>
                <a:moveTo>
                  <a:pt x="42" y="4"/>
                </a:moveTo>
                <a:cubicBezTo>
                  <a:pt x="39" y="9"/>
                  <a:pt x="39" y="9"/>
                  <a:pt x="39" y="9"/>
                </a:cubicBezTo>
                <a:cubicBezTo>
                  <a:pt x="39" y="10"/>
                  <a:pt x="39" y="10"/>
                  <a:pt x="40" y="11"/>
                </a:cubicBezTo>
                <a:cubicBezTo>
                  <a:pt x="40" y="11"/>
                  <a:pt x="40" y="11"/>
                  <a:pt x="40" y="11"/>
                </a:cubicBezTo>
                <a:cubicBezTo>
                  <a:pt x="40" y="11"/>
                  <a:pt x="41" y="11"/>
                  <a:pt x="41" y="10"/>
                </a:cubicBezTo>
                <a:cubicBezTo>
                  <a:pt x="44" y="5"/>
                  <a:pt x="44" y="5"/>
                  <a:pt x="44" y="5"/>
                </a:cubicBezTo>
                <a:cubicBezTo>
                  <a:pt x="44" y="5"/>
                  <a:pt x="44" y="4"/>
                  <a:pt x="44" y="4"/>
                </a:cubicBezTo>
                <a:cubicBezTo>
                  <a:pt x="43" y="4"/>
                  <a:pt x="42" y="4"/>
                  <a:pt x="42" y="4"/>
                </a:cubicBezTo>
                <a:close/>
                <a:moveTo>
                  <a:pt x="17" y="48"/>
                </a:moveTo>
                <a:cubicBezTo>
                  <a:pt x="14" y="53"/>
                  <a:pt x="14" y="53"/>
                  <a:pt x="14" y="53"/>
                </a:cubicBezTo>
                <a:cubicBezTo>
                  <a:pt x="14" y="53"/>
                  <a:pt x="14" y="54"/>
                  <a:pt x="15" y="54"/>
                </a:cubicBezTo>
                <a:cubicBezTo>
                  <a:pt x="15" y="54"/>
                  <a:pt x="15" y="54"/>
                  <a:pt x="15" y="54"/>
                </a:cubicBezTo>
                <a:cubicBezTo>
                  <a:pt x="15" y="54"/>
                  <a:pt x="16" y="54"/>
                  <a:pt x="16" y="54"/>
                </a:cubicBezTo>
                <a:cubicBezTo>
                  <a:pt x="19" y="49"/>
                  <a:pt x="19" y="49"/>
                  <a:pt x="19" y="49"/>
                </a:cubicBezTo>
                <a:cubicBezTo>
                  <a:pt x="19" y="48"/>
                  <a:pt x="19" y="47"/>
                  <a:pt x="18" y="47"/>
                </a:cubicBezTo>
                <a:cubicBezTo>
                  <a:pt x="18" y="47"/>
                  <a:pt x="17" y="47"/>
                  <a:pt x="17" y="48"/>
                </a:cubicBezTo>
                <a:close/>
                <a:moveTo>
                  <a:pt x="48" y="19"/>
                </a:moveTo>
                <a:cubicBezTo>
                  <a:pt x="48" y="19"/>
                  <a:pt x="48" y="19"/>
                  <a:pt x="49" y="19"/>
                </a:cubicBezTo>
                <a:cubicBezTo>
                  <a:pt x="54" y="16"/>
                  <a:pt x="54" y="16"/>
                  <a:pt x="54" y="16"/>
                </a:cubicBezTo>
                <a:cubicBezTo>
                  <a:pt x="54" y="16"/>
                  <a:pt x="54" y="15"/>
                  <a:pt x="54" y="14"/>
                </a:cubicBezTo>
                <a:cubicBezTo>
                  <a:pt x="54" y="14"/>
                  <a:pt x="53" y="14"/>
                  <a:pt x="53" y="14"/>
                </a:cubicBezTo>
                <a:cubicBezTo>
                  <a:pt x="48" y="17"/>
                  <a:pt x="48" y="17"/>
                  <a:pt x="48" y="17"/>
                </a:cubicBezTo>
                <a:cubicBezTo>
                  <a:pt x="47" y="17"/>
                  <a:pt x="47" y="18"/>
                  <a:pt x="47" y="18"/>
                </a:cubicBezTo>
                <a:cubicBezTo>
                  <a:pt x="47" y="19"/>
                  <a:pt x="48" y="19"/>
                  <a:pt x="48" y="19"/>
                </a:cubicBezTo>
                <a:close/>
                <a:moveTo>
                  <a:pt x="9" y="39"/>
                </a:moveTo>
                <a:cubicBezTo>
                  <a:pt x="4" y="42"/>
                  <a:pt x="4" y="42"/>
                  <a:pt x="4" y="42"/>
                </a:cubicBezTo>
                <a:cubicBezTo>
                  <a:pt x="4" y="42"/>
                  <a:pt x="4" y="43"/>
                  <a:pt x="4" y="43"/>
                </a:cubicBezTo>
                <a:cubicBezTo>
                  <a:pt x="4" y="44"/>
                  <a:pt x="4" y="44"/>
                  <a:pt x="5" y="44"/>
                </a:cubicBezTo>
                <a:cubicBezTo>
                  <a:pt x="5" y="44"/>
                  <a:pt x="5" y="44"/>
                  <a:pt x="5" y="44"/>
                </a:cubicBezTo>
                <a:cubicBezTo>
                  <a:pt x="10" y="41"/>
                  <a:pt x="10" y="41"/>
                  <a:pt x="10" y="41"/>
                </a:cubicBezTo>
                <a:cubicBezTo>
                  <a:pt x="11" y="41"/>
                  <a:pt x="11" y="40"/>
                  <a:pt x="11" y="40"/>
                </a:cubicBezTo>
                <a:cubicBezTo>
                  <a:pt x="10" y="39"/>
                  <a:pt x="10" y="39"/>
                  <a:pt x="9" y="39"/>
                </a:cubicBezTo>
                <a:close/>
                <a:moveTo>
                  <a:pt x="57" y="28"/>
                </a:moveTo>
                <a:cubicBezTo>
                  <a:pt x="51" y="28"/>
                  <a:pt x="51" y="28"/>
                  <a:pt x="51" y="28"/>
                </a:cubicBezTo>
                <a:cubicBezTo>
                  <a:pt x="51" y="28"/>
                  <a:pt x="50" y="28"/>
                  <a:pt x="50" y="29"/>
                </a:cubicBezTo>
                <a:cubicBezTo>
                  <a:pt x="50" y="30"/>
                  <a:pt x="51" y="30"/>
                  <a:pt x="51" y="30"/>
                </a:cubicBezTo>
                <a:cubicBezTo>
                  <a:pt x="57" y="30"/>
                  <a:pt x="57" y="30"/>
                  <a:pt x="57" y="30"/>
                </a:cubicBezTo>
                <a:cubicBezTo>
                  <a:pt x="58" y="30"/>
                  <a:pt x="58" y="30"/>
                  <a:pt x="58" y="29"/>
                </a:cubicBezTo>
                <a:cubicBezTo>
                  <a:pt x="58" y="28"/>
                  <a:pt x="58" y="28"/>
                  <a:pt x="57" y="28"/>
                </a:cubicBezTo>
                <a:close/>
                <a:moveTo>
                  <a:pt x="8" y="29"/>
                </a:moveTo>
                <a:cubicBezTo>
                  <a:pt x="8" y="28"/>
                  <a:pt x="7" y="28"/>
                  <a:pt x="7" y="28"/>
                </a:cubicBezTo>
                <a:cubicBezTo>
                  <a:pt x="1" y="28"/>
                  <a:pt x="1" y="28"/>
                  <a:pt x="1" y="28"/>
                </a:cubicBezTo>
                <a:cubicBezTo>
                  <a:pt x="0" y="28"/>
                  <a:pt x="0" y="28"/>
                  <a:pt x="0" y="29"/>
                </a:cubicBezTo>
                <a:cubicBezTo>
                  <a:pt x="0" y="30"/>
                  <a:pt x="0" y="30"/>
                  <a:pt x="1" y="30"/>
                </a:cubicBezTo>
                <a:cubicBezTo>
                  <a:pt x="7" y="30"/>
                  <a:pt x="7" y="30"/>
                  <a:pt x="7" y="30"/>
                </a:cubicBezTo>
                <a:cubicBezTo>
                  <a:pt x="7" y="30"/>
                  <a:pt x="8" y="30"/>
                  <a:pt x="8" y="29"/>
                </a:cubicBezTo>
                <a:close/>
                <a:moveTo>
                  <a:pt x="49" y="39"/>
                </a:moveTo>
                <a:cubicBezTo>
                  <a:pt x="48" y="39"/>
                  <a:pt x="48" y="39"/>
                  <a:pt x="47" y="40"/>
                </a:cubicBezTo>
                <a:cubicBezTo>
                  <a:pt x="47" y="40"/>
                  <a:pt x="47" y="41"/>
                  <a:pt x="48" y="41"/>
                </a:cubicBezTo>
                <a:cubicBezTo>
                  <a:pt x="53" y="44"/>
                  <a:pt x="53" y="44"/>
                  <a:pt x="53" y="44"/>
                </a:cubicBezTo>
                <a:cubicBezTo>
                  <a:pt x="53" y="44"/>
                  <a:pt x="53" y="44"/>
                  <a:pt x="53" y="44"/>
                </a:cubicBezTo>
                <a:cubicBezTo>
                  <a:pt x="54" y="44"/>
                  <a:pt x="54" y="44"/>
                  <a:pt x="54" y="43"/>
                </a:cubicBezTo>
                <a:cubicBezTo>
                  <a:pt x="54" y="43"/>
                  <a:pt x="54" y="42"/>
                  <a:pt x="54" y="42"/>
                </a:cubicBezTo>
                <a:lnTo>
                  <a:pt x="49" y="39"/>
                </a:lnTo>
                <a:close/>
                <a:moveTo>
                  <a:pt x="5" y="14"/>
                </a:moveTo>
                <a:cubicBezTo>
                  <a:pt x="5" y="14"/>
                  <a:pt x="4" y="14"/>
                  <a:pt x="4" y="14"/>
                </a:cubicBezTo>
                <a:cubicBezTo>
                  <a:pt x="4" y="15"/>
                  <a:pt x="4" y="16"/>
                  <a:pt x="4" y="16"/>
                </a:cubicBezTo>
                <a:cubicBezTo>
                  <a:pt x="9" y="19"/>
                  <a:pt x="9" y="19"/>
                  <a:pt x="9" y="19"/>
                </a:cubicBezTo>
                <a:cubicBezTo>
                  <a:pt x="10" y="19"/>
                  <a:pt x="10" y="19"/>
                  <a:pt x="10" y="19"/>
                </a:cubicBezTo>
                <a:cubicBezTo>
                  <a:pt x="10" y="19"/>
                  <a:pt x="11" y="19"/>
                  <a:pt x="11" y="18"/>
                </a:cubicBezTo>
                <a:cubicBezTo>
                  <a:pt x="11" y="18"/>
                  <a:pt x="11" y="17"/>
                  <a:pt x="10" y="17"/>
                </a:cubicBezTo>
                <a:lnTo>
                  <a:pt x="5" y="14"/>
                </a:lnTo>
                <a:close/>
                <a:moveTo>
                  <a:pt x="41" y="48"/>
                </a:moveTo>
                <a:cubicBezTo>
                  <a:pt x="41" y="47"/>
                  <a:pt x="40" y="47"/>
                  <a:pt x="40" y="47"/>
                </a:cubicBezTo>
                <a:cubicBezTo>
                  <a:pt x="39" y="47"/>
                  <a:pt x="39" y="48"/>
                  <a:pt x="39" y="49"/>
                </a:cubicBezTo>
                <a:cubicBezTo>
                  <a:pt x="42" y="54"/>
                  <a:pt x="42" y="54"/>
                  <a:pt x="42" y="54"/>
                </a:cubicBezTo>
                <a:cubicBezTo>
                  <a:pt x="42" y="54"/>
                  <a:pt x="43" y="54"/>
                  <a:pt x="43" y="54"/>
                </a:cubicBezTo>
                <a:cubicBezTo>
                  <a:pt x="43" y="54"/>
                  <a:pt x="43" y="54"/>
                  <a:pt x="44" y="54"/>
                </a:cubicBezTo>
                <a:cubicBezTo>
                  <a:pt x="44" y="54"/>
                  <a:pt x="44" y="53"/>
                  <a:pt x="44" y="53"/>
                </a:cubicBezTo>
                <a:lnTo>
                  <a:pt x="41" y="48"/>
                </a:lnTo>
                <a:close/>
                <a:moveTo>
                  <a:pt x="17" y="10"/>
                </a:moveTo>
                <a:cubicBezTo>
                  <a:pt x="17" y="11"/>
                  <a:pt x="18" y="11"/>
                  <a:pt x="18" y="11"/>
                </a:cubicBezTo>
                <a:cubicBezTo>
                  <a:pt x="18" y="11"/>
                  <a:pt x="18" y="11"/>
                  <a:pt x="18" y="11"/>
                </a:cubicBezTo>
                <a:cubicBezTo>
                  <a:pt x="19" y="10"/>
                  <a:pt x="19" y="10"/>
                  <a:pt x="19" y="9"/>
                </a:cubicBezTo>
                <a:cubicBezTo>
                  <a:pt x="16" y="4"/>
                  <a:pt x="16" y="4"/>
                  <a:pt x="16" y="4"/>
                </a:cubicBezTo>
                <a:cubicBezTo>
                  <a:pt x="16" y="4"/>
                  <a:pt x="15" y="4"/>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8" y="0"/>
                  <a:pt x="28" y="0"/>
                  <a:pt x="28" y="1"/>
                </a:cubicBezTo>
                <a:cubicBezTo>
                  <a:pt x="28" y="7"/>
                  <a:pt x="28" y="7"/>
                  <a:pt x="28" y="7"/>
                </a:cubicBezTo>
                <a:cubicBezTo>
                  <a:pt x="28" y="7"/>
                  <a:pt x="28" y="8"/>
                  <a:pt x="29" y="8"/>
                </a:cubicBezTo>
                <a:close/>
              </a:path>
            </a:pathLst>
          </a:custGeom>
          <a:solidFill>
            <a:schemeClr val="accent3"/>
          </a:solid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grpSp>
        <p:nvGrpSpPr>
          <p:cNvPr id="2" name="Group 135"/>
          <p:cNvGrpSpPr/>
          <p:nvPr/>
        </p:nvGrpSpPr>
        <p:grpSpPr>
          <a:xfrm>
            <a:off x="2284280" y="1078087"/>
            <a:ext cx="4575440" cy="3289887"/>
            <a:chOff x="3045707" y="1437005"/>
            <a:chExt cx="6100586" cy="4385162"/>
          </a:xfrm>
          <a:solidFill>
            <a:srgbClr val="E7E6E6">
              <a:lumMod val="75000"/>
              <a:alpha val="75000"/>
            </a:srgbClr>
          </a:solidFill>
        </p:grpSpPr>
        <p:sp>
          <p:nvSpPr>
            <p:cNvPr id="12" name="Freeform 14"/>
            <p:cNvSpPr>
              <a:spLocks noEditPoints="1"/>
            </p:cNvSpPr>
            <p:nvPr/>
          </p:nvSpPr>
          <p:spPr bwMode="auto">
            <a:xfrm>
              <a:off x="6183606" y="4152950"/>
              <a:ext cx="217641" cy="253915"/>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13" name="Freeform 18"/>
            <p:cNvSpPr>
              <a:spLocks noEditPoints="1"/>
            </p:cNvSpPr>
            <p:nvPr/>
          </p:nvSpPr>
          <p:spPr bwMode="auto">
            <a:xfrm>
              <a:off x="6145217" y="3502854"/>
              <a:ext cx="367683" cy="347026"/>
            </a:xfrm>
            <a:custGeom>
              <a:avLst/>
              <a:gdLst>
                <a:gd name="T0" fmla="*/ 13 w 75"/>
                <a:gd name="T1" fmla="*/ 41 h 71"/>
                <a:gd name="T2" fmla="*/ 13 w 75"/>
                <a:gd name="T3" fmla="*/ 35 h 71"/>
                <a:gd name="T4" fmla="*/ 65 w 75"/>
                <a:gd name="T5" fmla="*/ 12 h 71"/>
                <a:gd name="T6" fmla="*/ 36 w 75"/>
                <a:gd name="T7" fmla="*/ 13 h 71"/>
                <a:gd name="T8" fmla="*/ 65 w 75"/>
                <a:gd name="T9" fmla="*/ 14 h 71"/>
                <a:gd name="T10" fmla="*/ 65 w 75"/>
                <a:gd name="T11" fmla="*/ 12 h 71"/>
                <a:gd name="T12" fmla="*/ 22 w 75"/>
                <a:gd name="T13" fmla="*/ 38 h 71"/>
                <a:gd name="T14" fmla="*/ 27 w 75"/>
                <a:gd name="T15" fmla="*/ 38 h 71"/>
                <a:gd name="T16" fmla="*/ 36 w 75"/>
                <a:gd name="T17" fmla="*/ 35 h 71"/>
                <a:gd name="T18" fmla="*/ 36 w 75"/>
                <a:gd name="T19" fmla="*/ 41 h 71"/>
                <a:gd name="T20" fmla="*/ 36 w 75"/>
                <a:gd name="T21" fmla="*/ 35 h 71"/>
                <a:gd name="T22" fmla="*/ 75 w 75"/>
                <a:gd name="T23" fmla="*/ 36 h 71"/>
                <a:gd name="T24" fmla="*/ 67 w 75"/>
                <a:gd name="T25" fmla="*/ 42 h 71"/>
                <a:gd name="T26" fmla="*/ 71 w 75"/>
                <a:gd name="T27" fmla="*/ 52 h 71"/>
                <a:gd name="T28" fmla="*/ 67 w 75"/>
                <a:gd name="T29" fmla="*/ 53 h 71"/>
                <a:gd name="T30" fmla="*/ 49 w 75"/>
                <a:gd name="T31" fmla="*/ 42 h 71"/>
                <a:gd name="T32" fmla="*/ 43 w 75"/>
                <a:gd name="T33" fmla="*/ 59 h 71"/>
                <a:gd name="T34" fmla="*/ 8 w 75"/>
                <a:gd name="T35" fmla="*/ 70 h 71"/>
                <a:gd name="T36" fmla="*/ 6 w 75"/>
                <a:gd name="T37" fmla="*/ 70 h 71"/>
                <a:gd name="T38" fmla="*/ 9 w 75"/>
                <a:gd name="T39" fmla="*/ 59 h 71"/>
                <a:gd name="T40" fmla="*/ 0 w 75"/>
                <a:gd name="T41" fmla="*/ 53 h 71"/>
                <a:gd name="T42" fmla="*/ 6 w 75"/>
                <a:gd name="T43" fmla="*/ 17 h 71"/>
                <a:gd name="T44" fmla="*/ 26 w 75"/>
                <a:gd name="T45" fmla="*/ 6 h 71"/>
                <a:gd name="T46" fmla="*/ 69 w 75"/>
                <a:gd name="T47" fmla="*/ 0 h 71"/>
                <a:gd name="T48" fmla="*/ 72 w 75"/>
                <a:gd name="T49" fmla="*/ 36 h 71"/>
                <a:gd name="T50" fmla="*/ 69 w 75"/>
                <a:gd name="T51" fmla="*/ 3 h 71"/>
                <a:gd name="T52" fmla="*/ 29 w 75"/>
                <a:gd name="T53" fmla="*/ 6 h 71"/>
                <a:gd name="T54" fmla="*/ 43 w 75"/>
                <a:gd name="T55" fmla="*/ 18 h 71"/>
                <a:gd name="T56" fmla="*/ 48 w 75"/>
                <a:gd name="T57" fmla="*/ 21 h 71"/>
                <a:gd name="T58" fmla="*/ 66 w 75"/>
                <a:gd name="T59" fmla="*/ 22 h 71"/>
                <a:gd name="T60" fmla="*/ 48 w 75"/>
                <a:gd name="T61" fmla="*/ 23 h 71"/>
                <a:gd name="T62" fmla="*/ 65 w 75"/>
                <a:gd name="T63" fmla="*/ 30 h 71"/>
                <a:gd name="T64" fmla="*/ 65 w 75"/>
                <a:gd name="T65" fmla="*/ 32 h 71"/>
                <a:gd name="T66" fmla="*/ 48 w 75"/>
                <a:gd name="T67" fmla="*/ 39 h 71"/>
                <a:gd name="T68" fmla="*/ 56 w 75"/>
                <a:gd name="T69" fmla="*/ 39 h 71"/>
                <a:gd name="T70" fmla="*/ 63 w 75"/>
                <a:gd name="T71" fmla="*/ 41 h 71"/>
                <a:gd name="T72" fmla="*/ 64 w 75"/>
                <a:gd name="T73" fmla="*/ 39 h 71"/>
                <a:gd name="T74" fmla="*/ 72 w 75"/>
                <a:gd name="T75" fmla="*/ 36 h 71"/>
                <a:gd name="T76" fmla="*/ 46 w 75"/>
                <a:gd name="T77" fmla="*/ 23 h 71"/>
                <a:gd name="T78" fmla="*/ 6 w 75"/>
                <a:gd name="T79" fmla="*/ 20 h 71"/>
                <a:gd name="T80" fmla="*/ 3 w 75"/>
                <a:gd name="T81" fmla="*/ 53 h 71"/>
                <a:gd name="T82" fmla="*/ 12 w 75"/>
                <a:gd name="T83" fmla="*/ 56 h 71"/>
                <a:gd name="T84" fmla="*/ 13 w 75"/>
                <a:gd name="T85" fmla="*/ 57 h 71"/>
                <a:gd name="T86" fmla="*/ 20 w 75"/>
                <a:gd name="T87" fmla="*/ 56 h 71"/>
                <a:gd name="T88" fmla="*/ 43 w 75"/>
                <a:gd name="T89"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1">
                  <a:moveTo>
                    <a:pt x="16" y="38"/>
                  </a:moveTo>
                  <a:cubicBezTo>
                    <a:pt x="16" y="40"/>
                    <a:pt x="15" y="41"/>
                    <a:pt x="13" y="41"/>
                  </a:cubicBezTo>
                  <a:cubicBezTo>
                    <a:pt x="12" y="41"/>
                    <a:pt x="10" y="40"/>
                    <a:pt x="10" y="38"/>
                  </a:cubicBezTo>
                  <a:cubicBezTo>
                    <a:pt x="10" y="37"/>
                    <a:pt x="12" y="35"/>
                    <a:pt x="13" y="35"/>
                  </a:cubicBezTo>
                  <a:cubicBezTo>
                    <a:pt x="15" y="35"/>
                    <a:pt x="16" y="37"/>
                    <a:pt x="16" y="38"/>
                  </a:cubicBezTo>
                  <a:close/>
                  <a:moveTo>
                    <a:pt x="65" y="12"/>
                  </a:moveTo>
                  <a:cubicBezTo>
                    <a:pt x="37" y="12"/>
                    <a:pt x="37" y="12"/>
                    <a:pt x="37" y="12"/>
                  </a:cubicBezTo>
                  <a:cubicBezTo>
                    <a:pt x="36" y="12"/>
                    <a:pt x="36" y="12"/>
                    <a:pt x="36" y="13"/>
                  </a:cubicBezTo>
                  <a:cubicBezTo>
                    <a:pt x="36" y="14"/>
                    <a:pt x="36" y="14"/>
                    <a:pt x="37" y="14"/>
                  </a:cubicBezTo>
                  <a:cubicBezTo>
                    <a:pt x="65" y="14"/>
                    <a:pt x="65" y="14"/>
                    <a:pt x="65" y="14"/>
                  </a:cubicBezTo>
                  <a:cubicBezTo>
                    <a:pt x="65" y="14"/>
                    <a:pt x="66" y="14"/>
                    <a:pt x="66" y="13"/>
                  </a:cubicBezTo>
                  <a:cubicBezTo>
                    <a:pt x="66" y="12"/>
                    <a:pt x="65" y="12"/>
                    <a:pt x="65" y="12"/>
                  </a:cubicBezTo>
                  <a:close/>
                  <a:moveTo>
                    <a:pt x="24" y="35"/>
                  </a:moveTo>
                  <a:cubicBezTo>
                    <a:pt x="23" y="35"/>
                    <a:pt x="22" y="37"/>
                    <a:pt x="22" y="38"/>
                  </a:cubicBezTo>
                  <a:cubicBezTo>
                    <a:pt x="22" y="40"/>
                    <a:pt x="23" y="41"/>
                    <a:pt x="24" y="41"/>
                  </a:cubicBezTo>
                  <a:cubicBezTo>
                    <a:pt x="26" y="41"/>
                    <a:pt x="27" y="40"/>
                    <a:pt x="27" y="38"/>
                  </a:cubicBezTo>
                  <a:cubicBezTo>
                    <a:pt x="27" y="37"/>
                    <a:pt x="26" y="35"/>
                    <a:pt x="24" y="35"/>
                  </a:cubicBezTo>
                  <a:close/>
                  <a:moveTo>
                    <a:pt x="36" y="35"/>
                  </a:moveTo>
                  <a:cubicBezTo>
                    <a:pt x="34" y="35"/>
                    <a:pt x="33" y="37"/>
                    <a:pt x="33" y="38"/>
                  </a:cubicBezTo>
                  <a:cubicBezTo>
                    <a:pt x="33" y="40"/>
                    <a:pt x="34" y="41"/>
                    <a:pt x="36" y="41"/>
                  </a:cubicBezTo>
                  <a:cubicBezTo>
                    <a:pt x="37" y="41"/>
                    <a:pt x="39" y="40"/>
                    <a:pt x="39" y="38"/>
                  </a:cubicBezTo>
                  <a:cubicBezTo>
                    <a:pt x="39" y="37"/>
                    <a:pt x="37" y="35"/>
                    <a:pt x="36" y="35"/>
                  </a:cubicBezTo>
                  <a:close/>
                  <a:moveTo>
                    <a:pt x="75" y="6"/>
                  </a:moveTo>
                  <a:cubicBezTo>
                    <a:pt x="75" y="36"/>
                    <a:pt x="75" y="36"/>
                    <a:pt x="75" y="36"/>
                  </a:cubicBezTo>
                  <a:cubicBezTo>
                    <a:pt x="75" y="40"/>
                    <a:pt x="73" y="42"/>
                    <a:pt x="69" y="42"/>
                  </a:cubicBezTo>
                  <a:cubicBezTo>
                    <a:pt x="67" y="42"/>
                    <a:pt x="67" y="42"/>
                    <a:pt x="67" y="42"/>
                  </a:cubicBezTo>
                  <a:cubicBezTo>
                    <a:pt x="70" y="51"/>
                    <a:pt x="70" y="51"/>
                    <a:pt x="70" y="51"/>
                  </a:cubicBezTo>
                  <a:cubicBezTo>
                    <a:pt x="70" y="51"/>
                    <a:pt x="71" y="52"/>
                    <a:pt x="71" y="52"/>
                  </a:cubicBezTo>
                  <a:cubicBezTo>
                    <a:pt x="71" y="53"/>
                    <a:pt x="70" y="54"/>
                    <a:pt x="69" y="54"/>
                  </a:cubicBezTo>
                  <a:cubicBezTo>
                    <a:pt x="68" y="54"/>
                    <a:pt x="68" y="54"/>
                    <a:pt x="67" y="53"/>
                  </a:cubicBezTo>
                  <a:cubicBezTo>
                    <a:pt x="54" y="42"/>
                    <a:pt x="54" y="42"/>
                    <a:pt x="54" y="42"/>
                  </a:cubicBezTo>
                  <a:cubicBezTo>
                    <a:pt x="49" y="42"/>
                    <a:pt x="49" y="42"/>
                    <a:pt x="49" y="42"/>
                  </a:cubicBezTo>
                  <a:cubicBezTo>
                    <a:pt x="49" y="53"/>
                    <a:pt x="49" y="53"/>
                    <a:pt x="49" y="53"/>
                  </a:cubicBezTo>
                  <a:cubicBezTo>
                    <a:pt x="49" y="56"/>
                    <a:pt x="46" y="59"/>
                    <a:pt x="43" y="59"/>
                  </a:cubicBezTo>
                  <a:cubicBezTo>
                    <a:pt x="21" y="59"/>
                    <a:pt x="21" y="59"/>
                    <a:pt x="21" y="59"/>
                  </a:cubicBezTo>
                  <a:cubicBezTo>
                    <a:pt x="8" y="70"/>
                    <a:pt x="8" y="70"/>
                    <a:pt x="8" y="70"/>
                  </a:cubicBezTo>
                  <a:cubicBezTo>
                    <a:pt x="8" y="70"/>
                    <a:pt x="7" y="71"/>
                    <a:pt x="7" y="71"/>
                  </a:cubicBezTo>
                  <a:cubicBezTo>
                    <a:pt x="7" y="71"/>
                    <a:pt x="6" y="71"/>
                    <a:pt x="6" y="70"/>
                  </a:cubicBezTo>
                  <a:cubicBezTo>
                    <a:pt x="5" y="70"/>
                    <a:pt x="5" y="69"/>
                    <a:pt x="5" y="68"/>
                  </a:cubicBezTo>
                  <a:cubicBezTo>
                    <a:pt x="9" y="59"/>
                    <a:pt x="9" y="59"/>
                    <a:pt x="9" y="59"/>
                  </a:cubicBezTo>
                  <a:cubicBezTo>
                    <a:pt x="6" y="59"/>
                    <a:pt x="6" y="59"/>
                    <a:pt x="6" y="59"/>
                  </a:cubicBezTo>
                  <a:cubicBezTo>
                    <a:pt x="3" y="59"/>
                    <a:pt x="0" y="56"/>
                    <a:pt x="0" y="53"/>
                  </a:cubicBezTo>
                  <a:cubicBezTo>
                    <a:pt x="0" y="23"/>
                    <a:pt x="0" y="23"/>
                    <a:pt x="0" y="23"/>
                  </a:cubicBezTo>
                  <a:cubicBezTo>
                    <a:pt x="0" y="19"/>
                    <a:pt x="3" y="17"/>
                    <a:pt x="6" y="17"/>
                  </a:cubicBezTo>
                  <a:cubicBezTo>
                    <a:pt x="26" y="17"/>
                    <a:pt x="26" y="17"/>
                    <a:pt x="26" y="17"/>
                  </a:cubicBezTo>
                  <a:cubicBezTo>
                    <a:pt x="26" y="6"/>
                    <a:pt x="26" y="6"/>
                    <a:pt x="26" y="6"/>
                  </a:cubicBezTo>
                  <a:cubicBezTo>
                    <a:pt x="26" y="3"/>
                    <a:pt x="29" y="0"/>
                    <a:pt x="32" y="0"/>
                  </a:cubicBezTo>
                  <a:cubicBezTo>
                    <a:pt x="69" y="0"/>
                    <a:pt x="69" y="0"/>
                    <a:pt x="69" y="0"/>
                  </a:cubicBezTo>
                  <a:cubicBezTo>
                    <a:pt x="73" y="0"/>
                    <a:pt x="75" y="3"/>
                    <a:pt x="75" y="6"/>
                  </a:cubicBezTo>
                  <a:close/>
                  <a:moveTo>
                    <a:pt x="72" y="36"/>
                  </a:moveTo>
                  <a:cubicBezTo>
                    <a:pt x="72" y="6"/>
                    <a:pt x="72" y="6"/>
                    <a:pt x="72" y="6"/>
                  </a:cubicBezTo>
                  <a:cubicBezTo>
                    <a:pt x="72" y="4"/>
                    <a:pt x="71" y="3"/>
                    <a:pt x="69" y="3"/>
                  </a:cubicBezTo>
                  <a:cubicBezTo>
                    <a:pt x="32" y="3"/>
                    <a:pt x="32" y="3"/>
                    <a:pt x="32" y="3"/>
                  </a:cubicBezTo>
                  <a:cubicBezTo>
                    <a:pt x="31" y="3"/>
                    <a:pt x="29" y="4"/>
                    <a:pt x="29" y="6"/>
                  </a:cubicBezTo>
                  <a:cubicBezTo>
                    <a:pt x="29" y="18"/>
                    <a:pt x="29" y="18"/>
                    <a:pt x="29" y="18"/>
                  </a:cubicBezTo>
                  <a:cubicBezTo>
                    <a:pt x="43" y="18"/>
                    <a:pt x="43" y="18"/>
                    <a:pt x="43" y="18"/>
                  </a:cubicBezTo>
                  <a:cubicBezTo>
                    <a:pt x="46" y="18"/>
                    <a:pt x="48" y="20"/>
                    <a:pt x="48" y="23"/>
                  </a:cubicBezTo>
                  <a:cubicBezTo>
                    <a:pt x="48" y="22"/>
                    <a:pt x="48" y="22"/>
                    <a:pt x="48" y="21"/>
                  </a:cubicBezTo>
                  <a:cubicBezTo>
                    <a:pt x="65" y="21"/>
                    <a:pt x="65" y="21"/>
                    <a:pt x="65" y="21"/>
                  </a:cubicBezTo>
                  <a:cubicBezTo>
                    <a:pt x="65" y="21"/>
                    <a:pt x="66" y="22"/>
                    <a:pt x="66" y="22"/>
                  </a:cubicBezTo>
                  <a:cubicBezTo>
                    <a:pt x="66" y="23"/>
                    <a:pt x="65" y="23"/>
                    <a:pt x="65" y="23"/>
                  </a:cubicBezTo>
                  <a:cubicBezTo>
                    <a:pt x="48" y="23"/>
                    <a:pt x="48" y="23"/>
                    <a:pt x="48" y="23"/>
                  </a:cubicBezTo>
                  <a:cubicBezTo>
                    <a:pt x="48" y="30"/>
                    <a:pt x="48" y="30"/>
                    <a:pt x="48" y="30"/>
                  </a:cubicBezTo>
                  <a:cubicBezTo>
                    <a:pt x="65" y="30"/>
                    <a:pt x="65" y="30"/>
                    <a:pt x="65" y="30"/>
                  </a:cubicBezTo>
                  <a:cubicBezTo>
                    <a:pt x="65" y="30"/>
                    <a:pt x="66" y="31"/>
                    <a:pt x="66" y="31"/>
                  </a:cubicBezTo>
                  <a:cubicBezTo>
                    <a:pt x="66" y="32"/>
                    <a:pt x="65" y="32"/>
                    <a:pt x="65" y="32"/>
                  </a:cubicBezTo>
                  <a:cubicBezTo>
                    <a:pt x="48" y="32"/>
                    <a:pt x="48" y="32"/>
                    <a:pt x="48" y="32"/>
                  </a:cubicBezTo>
                  <a:cubicBezTo>
                    <a:pt x="48" y="39"/>
                    <a:pt x="48" y="39"/>
                    <a:pt x="48" y="39"/>
                  </a:cubicBezTo>
                  <a:cubicBezTo>
                    <a:pt x="55" y="39"/>
                    <a:pt x="55" y="39"/>
                    <a:pt x="55" y="39"/>
                  </a:cubicBezTo>
                  <a:cubicBezTo>
                    <a:pt x="55" y="39"/>
                    <a:pt x="56" y="39"/>
                    <a:pt x="56" y="39"/>
                  </a:cubicBezTo>
                  <a:cubicBezTo>
                    <a:pt x="66" y="48"/>
                    <a:pt x="66" y="48"/>
                    <a:pt x="66" y="48"/>
                  </a:cubicBezTo>
                  <a:cubicBezTo>
                    <a:pt x="63" y="41"/>
                    <a:pt x="63" y="41"/>
                    <a:pt x="63" y="41"/>
                  </a:cubicBezTo>
                  <a:cubicBezTo>
                    <a:pt x="63" y="40"/>
                    <a:pt x="63" y="40"/>
                    <a:pt x="63" y="40"/>
                  </a:cubicBezTo>
                  <a:cubicBezTo>
                    <a:pt x="63" y="39"/>
                    <a:pt x="64" y="39"/>
                    <a:pt x="64" y="39"/>
                  </a:cubicBezTo>
                  <a:cubicBezTo>
                    <a:pt x="69" y="39"/>
                    <a:pt x="69" y="39"/>
                    <a:pt x="69" y="39"/>
                  </a:cubicBezTo>
                  <a:cubicBezTo>
                    <a:pt x="71" y="39"/>
                    <a:pt x="72" y="38"/>
                    <a:pt x="72" y="36"/>
                  </a:cubicBezTo>
                  <a:close/>
                  <a:moveTo>
                    <a:pt x="46" y="53"/>
                  </a:moveTo>
                  <a:cubicBezTo>
                    <a:pt x="46" y="23"/>
                    <a:pt x="46" y="23"/>
                    <a:pt x="46" y="23"/>
                  </a:cubicBezTo>
                  <a:cubicBezTo>
                    <a:pt x="46" y="21"/>
                    <a:pt x="45" y="20"/>
                    <a:pt x="43" y="20"/>
                  </a:cubicBezTo>
                  <a:cubicBezTo>
                    <a:pt x="6" y="20"/>
                    <a:pt x="6" y="20"/>
                    <a:pt x="6" y="20"/>
                  </a:cubicBezTo>
                  <a:cubicBezTo>
                    <a:pt x="4" y="20"/>
                    <a:pt x="3" y="21"/>
                    <a:pt x="3" y="23"/>
                  </a:cubicBezTo>
                  <a:cubicBezTo>
                    <a:pt x="3" y="53"/>
                    <a:pt x="3" y="53"/>
                    <a:pt x="3" y="53"/>
                  </a:cubicBezTo>
                  <a:cubicBezTo>
                    <a:pt x="3" y="55"/>
                    <a:pt x="4" y="56"/>
                    <a:pt x="6" y="56"/>
                  </a:cubicBezTo>
                  <a:cubicBezTo>
                    <a:pt x="12" y="56"/>
                    <a:pt x="12" y="56"/>
                    <a:pt x="12" y="56"/>
                  </a:cubicBezTo>
                  <a:cubicBezTo>
                    <a:pt x="12" y="56"/>
                    <a:pt x="12" y="56"/>
                    <a:pt x="12" y="56"/>
                  </a:cubicBezTo>
                  <a:cubicBezTo>
                    <a:pt x="13" y="57"/>
                    <a:pt x="13" y="57"/>
                    <a:pt x="13" y="57"/>
                  </a:cubicBezTo>
                  <a:cubicBezTo>
                    <a:pt x="9" y="65"/>
                    <a:pt x="9" y="65"/>
                    <a:pt x="9" y="65"/>
                  </a:cubicBezTo>
                  <a:cubicBezTo>
                    <a:pt x="20" y="56"/>
                    <a:pt x="20" y="56"/>
                    <a:pt x="20" y="56"/>
                  </a:cubicBezTo>
                  <a:cubicBezTo>
                    <a:pt x="20" y="56"/>
                    <a:pt x="20" y="56"/>
                    <a:pt x="20" y="56"/>
                  </a:cubicBezTo>
                  <a:cubicBezTo>
                    <a:pt x="43" y="56"/>
                    <a:pt x="43" y="56"/>
                    <a:pt x="43" y="56"/>
                  </a:cubicBezTo>
                  <a:cubicBezTo>
                    <a:pt x="45" y="56"/>
                    <a:pt x="46" y="55"/>
                    <a:pt x="46" y="53"/>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14" name="Freeform 37"/>
            <p:cNvSpPr>
              <a:spLocks noEditPoints="1"/>
            </p:cNvSpPr>
            <p:nvPr/>
          </p:nvSpPr>
          <p:spPr bwMode="auto">
            <a:xfrm>
              <a:off x="6816469" y="2448523"/>
              <a:ext cx="191882" cy="191884"/>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4 w 35"/>
                <a:gd name="T21" fmla="*/ 12 h 35"/>
                <a:gd name="T22" fmla="*/ 19 w 35"/>
                <a:gd name="T23" fmla="*/ 18 h 35"/>
                <a:gd name="T24" fmla="*/ 24 w 35"/>
                <a:gd name="T25" fmla="*/ 23 h 35"/>
                <a:gd name="T26" fmla="*/ 24 w 35"/>
                <a:gd name="T27" fmla="*/ 24 h 35"/>
                <a:gd name="T28" fmla="*/ 24 w 35"/>
                <a:gd name="T29" fmla="*/ 25 h 35"/>
                <a:gd name="T30" fmla="*/ 23 w 35"/>
                <a:gd name="T31" fmla="*/ 24 h 35"/>
                <a:gd name="T32" fmla="*/ 18 w 35"/>
                <a:gd name="T33" fmla="*/ 19 h 35"/>
                <a:gd name="T34" fmla="*/ 12 w 35"/>
                <a:gd name="T35" fmla="*/ 24 h 35"/>
                <a:gd name="T36" fmla="*/ 12 w 35"/>
                <a:gd name="T37" fmla="*/ 25 h 35"/>
                <a:gd name="T38" fmla="*/ 11 w 35"/>
                <a:gd name="T39" fmla="*/ 24 h 35"/>
                <a:gd name="T40" fmla="*/ 11 w 35"/>
                <a:gd name="T41" fmla="*/ 23 h 35"/>
                <a:gd name="T42" fmla="*/ 16 w 35"/>
                <a:gd name="T43" fmla="*/ 18 h 35"/>
                <a:gd name="T44" fmla="*/ 11 w 35"/>
                <a:gd name="T45" fmla="*/ 12 h 35"/>
                <a:gd name="T46" fmla="*/ 11 w 35"/>
                <a:gd name="T47" fmla="*/ 11 h 35"/>
                <a:gd name="T48" fmla="*/ 12 w 35"/>
                <a:gd name="T49" fmla="*/ 11 h 35"/>
                <a:gd name="T50" fmla="*/ 18 w 35"/>
                <a:gd name="T51" fmla="*/ 16 h 35"/>
                <a:gd name="T52" fmla="*/ 23 w 35"/>
                <a:gd name="T53" fmla="*/ 11 h 35"/>
                <a:gd name="T54" fmla="*/ 24 w 35"/>
                <a:gd name="T55" fmla="*/ 11 h 35"/>
                <a:gd name="T56" fmla="*/ 24 w 35"/>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5">
                  <a:moveTo>
                    <a:pt x="18" y="0"/>
                  </a:moveTo>
                  <a:cubicBezTo>
                    <a:pt x="8" y="0"/>
                    <a:pt x="0" y="8"/>
                    <a:pt x="0" y="18"/>
                  </a:cubicBezTo>
                  <a:cubicBezTo>
                    <a:pt x="0" y="27"/>
                    <a:pt x="8" y="35"/>
                    <a:pt x="18" y="35"/>
                  </a:cubicBezTo>
                  <a:cubicBezTo>
                    <a:pt x="27" y="35"/>
                    <a:pt x="35" y="27"/>
                    <a:pt x="35" y="18"/>
                  </a:cubicBezTo>
                  <a:cubicBezTo>
                    <a:pt x="35" y="8"/>
                    <a:pt x="27"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4" y="12"/>
                  </a:moveTo>
                  <a:cubicBezTo>
                    <a:pt x="19" y="18"/>
                    <a:pt x="19" y="18"/>
                    <a:pt x="19" y="18"/>
                  </a:cubicBezTo>
                  <a:cubicBezTo>
                    <a:pt x="24" y="23"/>
                    <a:pt x="24" y="23"/>
                    <a:pt x="24" y="23"/>
                  </a:cubicBezTo>
                  <a:cubicBezTo>
                    <a:pt x="25" y="23"/>
                    <a:pt x="25" y="24"/>
                    <a:pt x="24" y="24"/>
                  </a:cubicBezTo>
                  <a:cubicBezTo>
                    <a:pt x="24" y="24"/>
                    <a:pt x="24" y="25"/>
                    <a:pt x="24" y="25"/>
                  </a:cubicBezTo>
                  <a:cubicBezTo>
                    <a:pt x="23" y="25"/>
                    <a:pt x="23" y="24"/>
                    <a:pt x="23" y="24"/>
                  </a:cubicBezTo>
                  <a:cubicBezTo>
                    <a:pt x="18" y="19"/>
                    <a:pt x="18" y="19"/>
                    <a:pt x="18" y="19"/>
                  </a:cubicBezTo>
                  <a:cubicBezTo>
                    <a:pt x="12" y="24"/>
                    <a:pt x="12" y="24"/>
                    <a:pt x="12" y="24"/>
                  </a:cubicBezTo>
                  <a:cubicBezTo>
                    <a:pt x="12" y="24"/>
                    <a:pt x="12" y="25"/>
                    <a:pt x="12" y="25"/>
                  </a:cubicBezTo>
                  <a:cubicBezTo>
                    <a:pt x="11" y="25"/>
                    <a:pt x="11" y="24"/>
                    <a:pt x="11" y="24"/>
                  </a:cubicBezTo>
                  <a:cubicBezTo>
                    <a:pt x="11" y="24"/>
                    <a:pt x="11" y="23"/>
                    <a:pt x="11" y="23"/>
                  </a:cubicBezTo>
                  <a:cubicBezTo>
                    <a:pt x="16" y="18"/>
                    <a:pt x="16" y="18"/>
                    <a:pt x="16" y="18"/>
                  </a:cubicBezTo>
                  <a:cubicBezTo>
                    <a:pt x="11" y="12"/>
                    <a:pt x="11" y="12"/>
                    <a:pt x="11" y="12"/>
                  </a:cubicBezTo>
                  <a:cubicBezTo>
                    <a:pt x="11" y="12"/>
                    <a:pt x="11" y="11"/>
                    <a:pt x="11" y="11"/>
                  </a:cubicBezTo>
                  <a:cubicBezTo>
                    <a:pt x="11" y="10"/>
                    <a:pt x="12" y="10"/>
                    <a:pt x="12" y="11"/>
                  </a:cubicBezTo>
                  <a:cubicBezTo>
                    <a:pt x="18" y="16"/>
                    <a:pt x="18" y="16"/>
                    <a:pt x="18" y="16"/>
                  </a:cubicBezTo>
                  <a:cubicBezTo>
                    <a:pt x="23" y="11"/>
                    <a:pt x="23" y="11"/>
                    <a:pt x="23" y="11"/>
                  </a:cubicBezTo>
                  <a:cubicBezTo>
                    <a:pt x="23" y="10"/>
                    <a:pt x="24" y="10"/>
                    <a:pt x="24" y="11"/>
                  </a:cubicBezTo>
                  <a:cubicBezTo>
                    <a:pt x="25" y="11"/>
                    <a:pt x="25" y="12"/>
                    <a:pt x="24" y="12"/>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15" name="Freeform 18"/>
            <p:cNvSpPr>
              <a:spLocks noEditPoints="1"/>
            </p:cNvSpPr>
            <p:nvPr/>
          </p:nvSpPr>
          <p:spPr bwMode="auto">
            <a:xfrm>
              <a:off x="3635511" y="2392623"/>
              <a:ext cx="286836" cy="270722"/>
            </a:xfrm>
            <a:custGeom>
              <a:avLst/>
              <a:gdLst>
                <a:gd name="T0" fmla="*/ 13 w 75"/>
                <a:gd name="T1" fmla="*/ 41 h 71"/>
                <a:gd name="T2" fmla="*/ 13 w 75"/>
                <a:gd name="T3" fmla="*/ 35 h 71"/>
                <a:gd name="T4" fmla="*/ 65 w 75"/>
                <a:gd name="T5" fmla="*/ 12 h 71"/>
                <a:gd name="T6" fmla="*/ 36 w 75"/>
                <a:gd name="T7" fmla="*/ 13 h 71"/>
                <a:gd name="T8" fmla="*/ 65 w 75"/>
                <a:gd name="T9" fmla="*/ 14 h 71"/>
                <a:gd name="T10" fmla="*/ 65 w 75"/>
                <a:gd name="T11" fmla="*/ 12 h 71"/>
                <a:gd name="T12" fmla="*/ 22 w 75"/>
                <a:gd name="T13" fmla="*/ 38 h 71"/>
                <a:gd name="T14" fmla="*/ 27 w 75"/>
                <a:gd name="T15" fmla="*/ 38 h 71"/>
                <a:gd name="T16" fmla="*/ 36 w 75"/>
                <a:gd name="T17" fmla="*/ 35 h 71"/>
                <a:gd name="T18" fmla="*/ 36 w 75"/>
                <a:gd name="T19" fmla="*/ 41 h 71"/>
                <a:gd name="T20" fmla="*/ 36 w 75"/>
                <a:gd name="T21" fmla="*/ 35 h 71"/>
                <a:gd name="T22" fmla="*/ 75 w 75"/>
                <a:gd name="T23" fmla="*/ 36 h 71"/>
                <a:gd name="T24" fmla="*/ 67 w 75"/>
                <a:gd name="T25" fmla="*/ 42 h 71"/>
                <a:gd name="T26" fmla="*/ 71 w 75"/>
                <a:gd name="T27" fmla="*/ 52 h 71"/>
                <a:gd name="T28" fmla="*/ 67 w 75"/>
                <a:gd name="T29" fmla="*/ 53 h 71"/>
                <a:gd name="T30" fmla="*/ 49 w 75"/>
                <a:gd name="T31" fmla="*/ 42 h 71"/>
                <a:gd name="T32" fmla="*/ 43 w 75"/>
                <a:gd name="T33" fmla="*/ 59 h 71"/>
                <a:gd name="T34" fmla="*/ 8 w 75"/>
                <a:gd name="T35" fmla="*/ 70 h 71"/>
                <a:gd name="T36" fmla="*/ 6 w 75"/>
                <a:gd name="T37" fmla="*/ 70 h 71"/>
                <a:gd name="T38" fmla="*/ 9 w 75"/>
                <a:gd name="T39" fmla="*/ 59 h 71"/>
                <a:gd name="T40" fmla="*/ 0 w 75"/>
                <a:gd name="T41" fmla="*/ 53 h 71"/>
                <a:gd name="T42" fmla="*/ 6 w 75"/>
                <a:gd name="T43" fmla="*/ 17 h 71"/>
                <a:gd name="T44" fmla="*/ 26 w 75"/>
                <a:gd name="T45" fmla="*/ 6 h 71"/>
                <a:gd name="T46" fmla="*/ 69 w 75"/>
                <a:gd name="T47" fmla="*/ 0 h 71"/>
                <a:gd name="T48" fmla="*/ 72 w 75"/>
                <a:gd name="T49" fmla="*/ 36 h 71"/>
                <a:gd name="T50" fmla="*/ 69 w 75"/>
                <a:gd name="T51" fmla="*/ 3 h 71"/>
                <a:gd name="T52" fmla="*/ 29 w 75"/>
                <a:gd name="T53" fmla="*/ 6 h 71"/>
                <a:gd name="T54" fmla="*/ 43 w 75"/>
                <a:gd name="T55" fmla="*/ 18 h 71"/>
                <a:gd name="T56" fmla="*/ 48 w 75"/>
                <a:gd name="T57" fmla="*/ 21 h 71"/>
                <a:gd name="T58" fmla="*/ 66 w 75"/>
                <a:gd name="T59" fmla="*/ 22 h 71"/>
                <a:gd name="T60" fmla="*/ 48 w 75"/>
                <a:gd name="T61" fmla="*/ 23 h 71"/>
                <a:gd name="T62" fmla="*/ 65 w 75"/>
                <a:gd name="T63" fmla="*/ 30 h 71"/>
                <a:gd name="T64" fmla="*/ 65 w 75"/>
                <a:gd name="T65" fmla="*/ 32 h 71"/>
                <a:gd name="T66" fmla="*/ 48 w 75"/>
                <a:gd name="T67" fmla="*/ 39 h 71"/>
                <a:gd name="T68" fmla="*/ 56 w 75"/>
                <a:gd name="T69" fmla="*/ 39 h 71"/>
                <a:gd name="T70" fmla="*/ 63 w 75"/>
                <a:gd name="T71" fmla="*/ 41 h 71"/>
                <a:gd name="T72" fmla="*/ 64 w 75"/>
                <a:gd name="T73" fmla="*/ 39 h 71"/>
                <a:gd name="T74" fmla="*/ 72 w 75"/>
                <a:gd name="T75" fmla="*/ 36 h 71"/>
                <a:gd name="T76" fmla="*/ 46 w 75"/>
                <a:gd name="T77" fmla="*/ 23 h 71"/>
                <a:gd name="T78" fmla="*/ 6 w 75"/>
                <a:gd name="T79" fmla="*/ 20 h 71"/>
                <a:gd name="T80" fmla="*/ 3 w 75"/>
                <a:gd name="T81" fmla="*/ 53 h 71"/>
                <a:gd name="T82" fmla="*/ 12 w 75"/>
                <a:gd name="T83" fmla="*/ 56 h 71"/>
                <a:gd name="T84" fmla="*/ 13 w 75"/>
                <a:gd name="T85" fmla="*/ 57 h 71"/>
                <a:gd name="T86" fmla="*/ 20 w 75"/>
                <a:gd name="T87" fmla="*/ 56 h 71"/>
                <a:gd name="T88" fmla="*/ 43 w 75"/>
                <a:gd name="T89"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1">
                  <a:moveTo>
                    <a:pt x="16" y="38"/>
                  </a:moveTo>
                  <a:cubicBezTo>
                    <a:pt x="16" y="40"/>
                    <a:pt x="15" y="41"/>
                    <a:pt x="13" y="41"/>
                  </a:cubicBezTo>
                  <a:cubicBezTo>
                    <a:pt x="12" y="41"/>
                    <a:pt x="10" y="40"/>
                    <a:pt x="10" y="38"/>
                  </a:cubicBezTo>
                  <a:cubicBezTo>
                    <a:pt x="10" y="37"/>
                    <a:pt x="12" y="35"/>
                    <a:pt x="13" y="35"/>
                  </a:cubicBezTo>
                  <a:cubicBezTo>
                    <a:pt x="15" y="35"/>
                    <a:pt x="16" y="37"/>
                    <a:pt x="16" y="38"/>
                  </a:cubicBezTo>
                  <a:close/>
                  <a:moveTo>
                    <a:pt x="65" y="12"/>
                  </a:moveTo>
                  <a:cubicBezTo>
                    <a:pt x="37" y="12"/>
                    <a:pt x="37" y="12"/>
                    <a:pt x="37" y="12"/>
                  </a:cubicBezTo>
                  <a:cubicBezTo>
                    <a:pt x="36" y="12"/>
                    <a:pt x="36" y="12"/>
                    <a:pt x="36" y="13"/>
                  </a:cubicBezTo>
                  <a:cubicBezTo>
                    <a:pt x="36" y="14"/>
                    <a:pt x="36" y="14"/>
                    <a:pt x="37" y="14"/>
                  </a:cubicBezTo>
                  <a:cubicBezTo>
                    <a:pt x="65" y="14"/>
                    <a:pt x="65" y="14"/>
                    <a:pt x="65" y="14"/>
                  </a:cubicBezTo>
                  <a:cubicBezTo>
                    <a:pt x="65" y="14"/>
                    <a:pt x="66" y="14"/>
                    <a:pt x="66" y="13"/>
                  </a:cubicBezTo>
                  <a:cubicBezTo>
                    <a:pt x="66" y="12"/>
                    <a:pt x="65" y="12"/>
                    <a:pt x="65" y="12"/>
                  </a:cubicBezTo>
                  <a:close/>
                  <a:moveTo>
                    <a:pt x="24" y="35"/>
                  </a:moveTo>
                  <a:cubicBezTo>
                    <a:pt x="23" y="35"/>
                    <a:pt x="22" y="37"/>
                    <a:pt x="22" y="38"/>
                  </a:cubicBezTo>
                  <a:cubicBezTo>
                    <a:pt x="22" y="40"/>
                    <a:pt x="23" y="41"/>
                    <a:pt x="24" y="41"/>
                  </a:cubicBezTo>
                  <a:cubicBezTo>
                    <a:pt x="26" y="41"/>
                    <a:pt x="27" y="40"/>
                    <a:pt x="27" y="38"/>
                  </a:cubicBezTo>
                  <a:cubicBezTo>
                    <a:pt x="27" y="37"/>
                    <a:pt x="26" y="35"/>
                    <a:pt x="24" y="35"/>
                  </a:cubicBezTo>
                  <a:close/>
                  <a:moveTo>
                    <a:pt x="36" y="35"/>
                  </a:moveTo>
                  <a:cubicBezTo>
                    <a:pt x="34" y="35"/>
                    <a:pt x="33" y="37"/>
                    <a:pt x="33" y="38"/>
                  </a:cubicBezTo>
                  <a:cubicBezTo>
                    <a:pt x="33" y="40"/>
                    <a:pt x="34" y="41"/>
                    <a:pt x="36" y="41"/>
                  </a:cubicBezTo>
                  <a:cubicBezTo>
                    <a:pt x="37" y="41"/>
                    <a:pt x="39" y="40"/>
                    <a:pt x="39" y="38"/>
                  </a:cubicBezTo>
                  <a:cubicBezTo>
                    <a:pt x="39" y="37"/>
                    <a:pt x="37" y="35"/>
                    <a:pt x="36" y="35"/>
                  </a:cubicBezTo>
                  <a:close/>
                  <a:moveTo>
                    <a:pt x="75" y="6"/>
                  </a:moveTo>
                  <a:cubicBezTo>
                    <a:pt x="75" y="36"/>
                    <a:pt x="75" y="36"/>
                    <a:pt x="75" y="36"/>
                  </a:cubicBezTo>
                  <a:cubicBezTo>
                    <a:pt x="75" y="40"/>
                    <a:pt x="73" y="42"/>
                    <a:pt x="69" y="42"/>
                  </a:cubicBezTo>
                  <a:cubicBezTo>
                    <a:pt x="67" y="42"/>
                    <a:pt x="67" y="42"/>
                    <a:pt x="67" y="42"/>
                  </a:cubicBezTo>
                  <a:cubicBezTo>
                    <a:pt x="70" y="51"/>
                    <a:pt x="70" y="51"/>
                    <a:pt x="70" y="51"/>
                  </a:cubicBezTo>
                  <a:cubicBezTo>
                    <a:pt x="70" y="51"/>
                    <a:pt x="71" y="52"/>
                    <a:pt x="71" y="52"/>
                  </a:cubicBezTo>
                  <a:cubicBezTo>
                    <a:pt x="71" y="53"/>
                    <a:pt x="70" y="54"/>
                    <a:pt x="69" y="54"/>
                  </a:cubicBezTo>
                  <a:cubicBezTo>
                    <a:pt x="68" y="54"/>
                    <a:pt x="68" y="54"/>
                    <a:pt x="67" y="53"/>
                  </a:cubicBezTo>
                  <a:cubicBezTo>
                    <a:pt x="54" y="42"/>
                    <a:pt x="54" y="42"/>
                    <a:pt x="54" y="42"/>
                  </a:cubicBezTo>
                  <a:cubicBezTo>
                    <a:pt x="49" y="42"/>
                    <a:pt x="49" y="42"/>
                    <a:pt x="49" y="42"/>
                  </a:cubicBezTo>
                  <a:cubicBezTo>
                    <a:pt x="49" y="53"/>
                    <a:pt x="49" y="53"/>
                    <a:pt x="49" y="53"/>
                  </a:cubicBezTo>
                  <a:cubicBezTo>
                    <a:pt x="49" y="56"/>
                    <a:pt x="46" y="59"/>
                    <a:pt x="43" y="59"/>
                  </a:cubicBezTo>
                  <a:cubicBezTo>
                    <a:pt x="21" y="59"/>
                    <a:pt x="21" y="59"/>
                    <a:pt x="21" y="59"/>
                  </a:cubicBezTo>
                  <a:cubicBezTo>
                    <a:pt x="8" y="70"/>
                    <a:pt x="8" y="70"/>
                    <a:pt x="8" y="70"/>
                  </a:cubicBezTo>
                  <a:cubicBezTo>
                    <a:pt x="8" y="70"/>
                    <a:pt x="7" y="71"/>
                    <a:pt x="7" y="71"/>
                  </a:cubicBezTo>
                  <a:cubicBezTo>
                    <a:pt x="7" y="71"/>
                    <a:pt x="6" y="71"/>
                    <a:pt x="6" y="70"/>
                  </a:cubicBezTo>
                  <a:cubicBezTo>
                    <a:pt x="5" y="70"/>
                    <a:pt x="5" y="69"/>
                    <a:pt x="5" y="68"/>
                  </a:cubicBezTo>
                  <a:cubicBezTo>
                    <a:pt x="9" y="59"/>
                    <a:pt x="9" y="59"/>
                    <a:pt x="9" y="59"/>
                  </a:cubicBezTo>
                  <a:cubicBezTo>
                    <a:pt x="6" y="59"/>
                    <a:pt x="6" y="59"/>
                    <a:pt x="6" y="59"/>
                  </a:cubicBezTo>
                  <a:cubicBezTo>
                    <a:pt x="3" y="59"/>
                    <a:pt x="0" y="56"/>
                    <a:pt x="0" y="53"/>
                  </a:cubicBezTo>
                  <a:cubicBezTo>
                    <a:pt x="0" y="23"/>
                    <a:pt x="0" y="23"/>
                    <a:pt x="0" y="23"/>
                  </a:cubicBezTo>
                  <a:cubicBezTo>
                    <a:pt x="0" y="19"/>
                    <a:pt x="3" y="17"/>
                    <a:pt x="6" y="17"/>
                  </a:cubicBezTo>
                  <a:cubicBezTo>
                    <a:pt x="26" y="17"/>
                    <a:pt x="26" y="17"/>
                    <a:pt x="26" y="17"/>
                  </a:cubicBezTo>
                  <a:cubicBezTo>
                    <a:pt x="26" y="6"/>
                    <a:pt x="26" y="6"/>
                    <a:pt x="26" y="6"/>
                  </a:cubicBezTo>
                  <a:cubicBezTo>
                    <a:pt x="26" y="3"/>
                    <a:pt x="29" y="0"/>
                    <a:pt x="32" y="0"/>
                  </a:cubicBezTo>
                  <a:cubicBezTo>
                    <a:pt x="69" y="0"/>
                    <a:pt x="69" y="0"/>
                    <a:pt x="69" y="0"/>
                  </a:cubicBezTo>
                  <a:cubicBezTo>
                    <a:pt x="73" y="0"/>
                    <a:pt x="75" y="3"/>
                    <a:pt x="75" y="6"/>
                  </a:cubicBezTo>
                  <a:close/>
                  <a:moveTo>
                    <a:pt x="72" y="36"/>
                  </a:moveTo>
                  <a:cubicBezTo>
                    <a:pt x="72" y="6"/>
                    <a:pt x="72" y="6"/>
                    <a:pt x="72" y="6"/>
                  </a:cubicBezTo>
                  <a:cubicBezTo>
                    <a:pt x="72" y="4"/>
                    <a:pt x="71" y="3"/>
                    <a:pt x="69" y="3"/>
                  </a:cubicBezTo>
                  <a:cubicBezTo>
                    <a:pt x="32" y="3"/>
                    <a:pt x="32" y="3"/>
                    <a:pt x="32" y="3"/>
                  </a:cubicBezTo>
                  <a:cubicBezTo>
                    <a:pt x="31" y="3"/>
                    <a:pt x="29" y="4"/>
                    <a:pt x="29" y="6"/>
                  </a:cubicBezTo>
                  <a:cubicBezTo>
                    <a:pt x="29" y="18"/>
                    <a:pt x="29" y="18"/>
                    <a:pt x="29" y="18"/>
                  </a:cubicBezTo>
                  <a:cubicBezTo>
                    <a:pt x="43" y="18"/>
                    <a:pt x="43" y="18"/>
                    <a:pt x="43" y="18"/>
                  </a:cubicBezTo>
                  <a:cubicBezTo>
                    <a:pt x="46" y="18"/>
                    <a:pt x="48" y="20"/>
                    <a:pt x="48" y="23"/>
                  </a:cubicBezTo>
                  <a:cubicBezTo>
                    <a:pt x="48" y="22"/>
                    <a:pt x="48" y="22"/>
                    <a:pt x="48" y="21"/>
                  </a:cubicBezTo>
                  <a:cubicBezTo>
                    <a:pt x="65" y="21"/>
                    <a:pt x="65" y="21"/>
                    <a:pt x="65" y="21"/>
                  </a:cubicBezTo>
                  <a:cubicBezTo>
                    <a:pt x="65" y="21"/>
                    <a:pt x="66" y="22"/>
                    <a:pt x="66" y="22"/>
                  </a:cubicBezTo>
                  <a:cubicBezTo>
                    <a:pt x="66" y="23"/>
                    <a:pt x="65" y="23"/>
                    <a:pt x="65" y="23"/>
                  </a:cubicBezTo>
                  <a:cubicBezTo>
                    <a:pt x="48" y="23"/>
                    <a:pt x="48" y="23"/>
                    <a:pt x="48" y="23"/>
                  </a:cubicBezTo>
                  <a:cubicBezTo>
                    <a:pt x="48" y="30"/>
                    <a:pt x="48" y="30"/>
                    <a:pt x="48" y="30"/>
                  </a:cubicBezTo>
                  <a:cubicBezTo>
                    <a:pt x="65" y="30"/>
                    <a:pt x="65" y="30"/>
                    <a:pt x="65" y="30"/>
                  </a:cubicBezTo>
                  <a:cubicBezTo>
                    <a:pt x="65" y="30"/>
                    <a:pt x="66" y="31"/>
                    <a:pt x="66" y="31"/>
                  </a:cubicBezTo>
                  <a:cubicBezTo>
                    <a:pt x="66" y="32"/>
                    <a:pt x="65" y="32"/>
                    <a:pt x="65" y="32"/>
                  </a:cubicBezTo>
                  <a:cubicBezTo>
                    <a:pt x="48" y="32"/>
                    <a:pt x="48" y="32"/>
                    <a:pt x="48" y="32"/>
                  </a:cubicBezTo>
                  <a:cubicBezTo>
                    <a:pt x="48" y="39"/>
                    <a:pt x="48" y="39"/>
                    <a:pt x="48" y="39"/>
                  </a:cubicBezTo>
                  <a:cubicBezTo>
                    <a:pt x="55" y="39"/>
                    <a:pt x="55" y="39"/>
                    <a:pt x="55" y="39"/>
                  </a:cubicBezTo>
                  <a:cubicBezTo>
                    <a:pt x="55" y="39"/>
                    <a:pt x="56" y="39"/>
                    <a:pt x="56" y="39"/>
                  </a:cubicBezTo>
                  <a:cubicBezTo>
                    <a:pt x="66" y="48"/>
                    <a:pt x="66" y="48"/>
                    <a:pt x="66" y="48"/>
                  </a:cubicBezTo>
                  <a:cubicBezTo>
                    <a:pt x="63" y="41"/>
                    <a:pt x="63" y="41"/>
                    <a:pt x="63" y="41"/>
                  </a:cubicBezTo>
                  <a:cubicBezTo>
                    <a:pt x="63" y="40"/>
                    <a:pt x="63" y="40"/>
                    <a:pt x="63" y="40"/>
                  </a:cubicBezTo>
                  <a:cubicBezTo>
                    <a:pt x="63" y="39"/>
                    <a:pt x="64" y="39"/>
                    <a:pt x="64" y="39"/>
                  </a:cubicBezTo>
                  <a:cubicBezTo>
                    <a:pt x="69" y="39"/>
                    <a:pt x="69" y="39"/>
                    <a:pt x="69" y="39"/>
                  </a:cubicBezTo>
                  <a:cubicBezTo>
                    <a:pt x="71" y="39"/>
                    <a:pt x="72" y="38"/>
                    <a:pt x="72" y="36"/>
                  </a:cubicBezTo>
                  <a:close/>
                  <a:moveTo>
                    <a:pt x="46" y="53"/>
                  </a:moveTo>
                  <a:cubicBezTo>
                    <a:pt x="46" y="23"/>
                    <a:pt x="46" y="23"/>
                    <a:pt x="46" y="23"/>
                  </a:cubicBezTo>
                  <a:cubicBezTo>
                    <a:pt x="46" y="21"/>
                    <a:pt x="45" y="20"/>
                    <a:pt x="43" y="20"/>
                  </a:cubicBezTo>
                  <a:cubicBezTo>
                    <a:pt x="6" y="20"/>
                    <a:pt x="6" y="20"/>
                    <a:pt x="6" y="20"/>
                  </a:cubicBezTo>
                  <a:cubicBezTo>
                    <a:pt x="4" y="20"/>
                    <a:pt x="3" y="21"/>
                    <a:pt x="3" y="23"/>
                  </a:cubicBezTo>
                  <a:cubicBezTo>
                    <a:pt x="3" y="53"/>
                    <a:pt x="3" y="53"/>
                    <a:pt x="3" y="53"/>
                  </a:cubicBezTo>
                  <a:cubicBezTo>
                    <a:pt x="3" y="55"/>
                    <a:pt x="4" y="56"/>
                    <a:pt x="6" y="56"/>
                  </a:cubicBezTo>
                  <a:cubicBezTo>
                    <a:pt x="12" y="56"/>
                    <a:pt x="12" y="56"/>
                    <a:pt x="12" y="56"/>
                  </a:cubicBezTo>
                  <a:cubicBezTo>
                    <a:pt x="12" y="56"/>
                    <a:pt x="12" y="56"/>
                    <a:pt x="12" y="56"/>
                  </a:cubicBezTo>
                  <a:cubicBezTo>
                    <a:pt x="13" y="57"/>
                    <a:pt x="13" y="57"/>
                    <a:pt x="13" y="57"/>
                  </a:cubicBezTo>
                  <a:cubicBezTo>
                    <a:pt x="9" y="65"/>
                    <a:pt x="9" y="65"/>
                    <a:pt x="9" y="65"/>
                  </a:cubicBezTo>
                  <a:cubicBezTo>
                    <a:pt x="20" y="56"/>
                    <a:pt x="20" y="56"/>
                    <a:pt x="20" y="56"/>
                  </a:cubicBezTo>
                  <a:cubicBezTo>
                    <a:pt x="20" y="56"/>
                    <a:pt x="20" y="56"/>
                    <a:pt x="20" y="56"/>
                  </a:cubicBezTo>
                  <a:cubicBezTo>
                    <a:pt x="43" y="56"/>
                    <a:pt x="43" y="56"/>
                    <a:pt x="43" y="56"/>
                  </a:cubicBezTo>
                  <a:cubicBezTo>
                    <a:pt x="45" y="56"/>
                    <a:pt x="46" y="55"/>
                    <a:pt x="46" y="53"/>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16" name="Freeform 10"/>
            <p:cNvSpPr>
              <a:spLocks noEditPoints="1"/>
            </p:cNvSpPr>
            <p:nvPr/>
          </p:nvSpPr>
          <p:spPr bwMode="auto">
            <a:xfrm>
              <a:off x="6243387" y="2708024"/>
              <a:ext cx="310690" cy="310690"/>
            </a:xfrm>
            <a:custGeom>
              <a:avLst/>
              <a:gdLst>
                <a:gd name="T0" fmla="*/ 0 w 66"/>
                <a:gd name="T1" fmla="*/ 33 h 66"/>
                <a:gd name="T2" fmla="*/ 66 w 66"/>
                <a:gd name="T3" fmla="*/ 33 h 66"/>
                <a:gd name="T4" fmla="*/ 50 w 66"/>
                <a:gd name="T5" fmla="*/ 32 h 66"/>
                <a:gd name="T6" fmla="*/ 63 w 66"/>
                <a:gd name="T7" fmla="*/ 32 h 66"/>
                <a:gd name="T8" fmla="*/ 48 w 66"/>
                <a:gd name="T9" fmla="*/ 32 h 66"/>
                <a:gd name="T10" fmla="*/ 34 w 66"/>
                <a:gd name="T11" fmla="*/ 18 h 66"/>
                <a:gd name="T12" fmla="*/ 48 w 66"/>
                <a:gd name="T13" fmla="*/ 32 h 66"/>
                <a:gd name="T14" fmla="*/ 34 w 66"/>
                <a:gd name="T15" fmla="*/ 3 h 66"/>
                <a:gd name="T16" fmla="*/ 34 w 66"/>
                <a:gd name="T17" fmla="*/ 16 h 66"/>
                <a:gd name="T18" fmla="*/ 20 w 66"/>
                <a:gd name="T19" fmla="*/ 18 h 66"/>
                <a:gd name="T20" fmla="*/ 32 w 66"/>
                <a:gd name="T21" fmla="*/ 16 h 66"/>
                <a:gd name="T22" fmla="*/ 32 w 66"/>
                <a:gd name="T23" fmla="*/ 32 h 66"/>
                <a:gd name="T24" fmla="*/ 19 w 66"/>
                <a:gd name="T25" fmla="*/ 20 h 66"/>
                <a:gd name="T26" fmla="*/ 16 w 66"/>
                <a:gd name="T27" fmla="*/ 32 h 66"/>
                <a:gd name="T28" fmla="*/ 17 w 66"/>
                <a:gd name="T29" fmla="*/ 21 h 66"/>
                <a:gd name="T30" fmla="*/ 16 w 66"/>
                <a:gd name="T31" fmla="*/ 34 h 66"/>
                <a:gd name="T32" fmla="*/ 3 w 66"/>
                <a:gd name="T33" fmla="*/ 34 h 66"/>
                <a:gd name="T34" fmla="*/ 18 w 66"/>
                <a:gd name="T35" fmla="*/ 34 h 66"/>
                <a:gd name="T36" fmla="*/ 32 w 66"/>
                <a:gd name="T37" fmla="*/ 48 h 66"/>
                <a:gd name="T38" fmla="*/ 18 w 66"/>
                <a:gd name="T39" fmla="*/ 34 h 66"/>
                <a:gd name="T40" fmla="*/ 32 w 66"/>
                <a:gd name="T41" fmla="*/ 63 h 66"/>
                <a:gd name="T42" fmla="*/ 32 w 66"/>
                <a:gd name="T43" fmla="*/ 50 h 66"/>
                <a:gd name="T44" fmla="*/ 46 w 66"/>
                <a:gd name="T45" fmla="*/ 49 h 66"/>
                <a:gd name="T46" fmla="*/ 34 w 66"/>
                <a:gd name="T47" fmla="*/ 50 h 66"/>
                <a:gd name="T48" fmla="*/ 34 w 66"/>
                <a:gd name="T49" fmla="*/ 34 h 66"/>
                <a:gd name="T50" fmla="*/ 46 w 66"/>
                <a:gd name="T51" fmla="*/ 47 h 66"/>
                <a:gd name="T52" fmla="*/ 50 w 66"/>
                <a:gd name="T53" fmla="*/ 34 h 66"/>
                <a:gd name="T54" fmla="*/ 48 w 66"/>
                <a:gd name="T55" fmla="*/ 46 h 66"/>
                <a:gd name="T56" fmla="*/ 48 w 66"/>
                <a:gd name="T57" fmla="*/ 18 h 66"/>
                <a:gd name="T58" fmla="*/ 62 w 66"/>
                <a:gd name="T59" fmla="*/ 26 h 66"/>
                <a:gd name="T60" fmla="*/ 18 w 66"/>
                <a:gd name="T61" fmla="*/ 18 h 66"/>
                <a:gd name="T62" fmla="*/ 26 w 66"/>
                <a:gd name="T63" fmla="*/ 4 h 66"/>
                <a:gd name="T64" fmla="*/ 18 w 66"/>
                <a:gd name="T65" fmla="*/ 48 h 66"/>
                <a:gd name="T66" fmla="*/ 4 w 66"/>
                <a:gd name="T67" fmla="*/ 40 h 66"/>
                <a:gd name="T68" fmla="*/ 48 w 66"/>
                <a:gd name="T69" fmla="*/ 48 h 66"/>
                <a:gd name="T70" fmla="*/ 40 w 66"/>
                <a:gd name="T71"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66">
                  <a:moveTo>
                    <a:pt x="33" y="0"/>
                  </a:moveTo>
                  <a:cubicBezTo>
                    <a:pt x="15" y="0"/>
                    <a:pt x="0" y="15"/>
                    <a:pt x="0" y="33"/>
                  </a:cubicBezTo>
                  <a:cubicBezTo>
                    <a:pt x="0" y="51"/>
                    <a:pt x="15" y="66"/>
                    <a:pt x="33" y="66"/>
                  </a:cubicBezTo>
                  <a:cubicBezTo>
                    <a:pt x="51" y="66"/>
                    <a:pt x="66" y="51"/>
                    <a:pt x="66" y="33"/>
                  </a:cubicBezTo>
                  <a:cubicBezTo>
                    <a:pt x="66" y="15"/>
                    <a:pt x="51" y="0"/>
                    <a:pt x="33" y="0"/>
                  </a:cubicBezTo>
                  <a:close/>
                  <a:moveTo>
                    <a:pt x="50" y="32"/>
                  </a:moveTo>
                  <a:cubicBezTo>
                    <a:pt x="50" y="28"/>
                    <a:pt x="49" y="24"/>
                    <a:pt x="48" y="21"/>
                  </a:cubicBezTo>
                  <a:cubicBezTo>
                    <a:pt x="56" y="23"/>
                    <a:pt x="62" y="27"/>
                    <a:pt x="63" y="32"/>
                  </a:cubicBezTo>
                  <a:lnTo>
                    <a:pt x="50" y="32"/>
                  </a:lnTo>
                  <a:close/>
                  <a:moveTo>
                    <a:pt x="48" y="32"/>
                  </a:moveTo>
                  <a:cubicBezTo>
                    <a:pt x="34" y="32"/>
                    <a:pt x="34" y="32"/>
                    <a:pt x="34" y="32"/>
                  </a:cubicBezTo>
                  <a:cubicBezTo>
                    <a:pt x="34" y="18"/>
                    <a:pt x="34" y="18"/>
                    <a:pt x="34" y="18"/>
                  </a:cubicBezTo>
                  <a:cubicBezTo>
                    <a:pt x="38" y="18"/>
                    <a:pt x="42" y="19"/>
                    <a:pt x="46" y="20"/>
                  </a:cubicBezTo>
                  <a:cubicBezTo>
                    <a:pt x="47" y="24"/>
                    <a:pt x="48" y="28"/>
                    <a:pt x="48" y="32"/>
                  </a:cubicBezTo>
                  <a:close/>
                  <a:moveTo>
                    <a:pt x="34" y="16"/>
                  </a:moveTo>
                  <a:cubicBezTo>
                    <a:pt x="34" y="3"/>
                    <a:pt x="34" y="3"/>
                    <a:pt x="34" y="3"/>
                  </a:cubicBezTo>
                  <a:cubicBezTo>
                    <a:pt x="39" y="4"/>
                    <a:pt x="43" y="10"/>
                    <a:pt x="46" y="18"/>
                  </a:cubicBezTo>
                  <a:cubicBezTo>
                    <a:pt x="42" y="17"/>
                    <a:pt x="38" y="16"/>
                    <a:pt x="34" y="16"/>
                  </a:cubicBezTo>
                  <a:close/>
                  <a:moveTo>
                    <a:pt x="32" y="16"/>
                  </a:moveTo>
                  <a:cubicBezTo>
                    <a:pt x="28" y="16"/>
                    <a:pt x="24" y="17"/>
                    <a:pt x="20" y="18"/>
                  </a:cubicBezTo>
                  <a:cubicBezTo>
                    <a:pt x="22" y="10"/>
                    <a:pt x="27" y="4"/>
                    <a:pt x="32" y="3"/>
                  </a:cubicBezTo>
                  <a:lnTo>
                    <a:pt x="32" y="16"/>
                  </a:lnTo>
                  <a:close/>
                  <a:moveTo>
                    <a:pt x="32" y="18"/>
                  </a:moveTo>
                  <a:cubicBezTo>
                    <a:pt x="32" y="32"/>
                    <a:pt x="32" y="32"/>
                    <a:pt x="32" y="32"/>
                  </a:cubicBezTo>
                  <a:cubicBezTo>
                    <a:pt x="18" y="32"/>
                    <a:pt x="18" y="32"/>
                    <a:pt x="18" y="32"/>
                  </a:cubicBezTo>
                  <a:cubicBezTo>
                    <a:pt x="18" y="28"/>
                    <a:pt x="18" y="24"/>
                    <a:pt x="19" y="20"/>
                  </a:cubicBezTo>
                  <a:cubicBezTo>
                    <a:pt x="23" y="19"/>
                    <a:pt x="27" y="18"/>
                    <a:pt x="32" y="18"/>
                  </a:cubicBezTo>
                  <a:close/>
                  <a:moveTo>
                    <a:pt x="16" y="32"/>
                  </a:moveTo>
                  <a:cubicBezTo>
                    <a:pt x="3" y="32"/>
                    <a:pt x="3" y="32"/>
                    <a:pt x="3" y="32"/>
                  </a:cubicBezTo>
                  <a:cubicBezTo>
                    <a:pt x="4" y="27"/>
                    <a:pt x="9" y="23"/>
                    <a:pt x="17" y="21"/>
                  </a:cubicBezTo>
                  <a:cubicBezTo>
                    <a:pt x="16" y="24"/>
                    <a:pt x="16" y="28"/>
                    <a:pt x="16" y="32"/>
                  </a:cubicBezTo>
                  <a:close/>
                  <a:moveTo>
                    <a:pt x="16" y="34"/>
                  </a:moveTo>
                  <a:cubicBezTo>
                    <a:pt x="16" y="38"/>
                    <a:pt x="16" y="42"/>
                    <a:pt x="17" y="46"/>
                  </a:cubicBezTo>
                  <a:cubicBezTo>
                    <a:pt x="9" y="44"/>
                    <a:pt x="4" y="39"/>
                    <a:pt x="3" y="34"/>
                  </a:cubicBezTo>
                  <a:lnTo>
                    <a:pt x="16" y="34"/>
                  </a:lnTo>
                  <a:close/>
                  <a:moveTo>
                    <a:pt x="18" y="34"/>
                  </a:moveTo>
                  <a:cubicBezTo>
                    <a:pt x="32" y="34"/>
                    <a:pt x="32" y="34"/>
                    <a:pt x="32" y="34"/>
                  </a:cubicBezTo>
                  <a:cubicBezTo>
                    <a:pt x="32" y="48"/>
                    <a:pt x="32" y="48"/>
                    <a:pt x="32" y="48"/>
                  </a:cubicBezTo>
                  <a:cubicBezTo>
                    <a:pt x="27" y="48"/>
                    <a:pt x="23" y="48"/>
                    <a:pt x="19" y="47"/>
                  </a:cubicBezTo>
                  <a:cubicBezTo>
                    <a:pt x="18" y="43"/>
                    <a:pt x="18" y="39"/>
                    <a:pt x="18" y="34"/>
                  </a:cubicBezTo>
                  <a:close/>
                  <a:moveTo>
                    <a:pt x="32" y="50"/>
                  </a:moveTo>
                  <a:cubicBezTo>
                    <a:pt x="32" y="63"/>
                    <a:pt x="32" y="63"/>
                    <a:pt x="32" y="63"/>
                  </a:cubicBezTo>
                  <a:cubicBezTo>
                    <a:pt x="27" y="62"/>
                    <a:pt x="22" y="57"/>
                    <a:pt x="20" y="49"/>
                  </a:cubicBezTo>
                  <a:cubicBezTo>
                    <a:pt x="24" y="50"/>
                    <a:pt x="28" y="50"/>
                    <a:pt x="32" y="50"/>
                  </a:cubicBezTo>
                  <a:close/>
                  <a:moveTo>
                    <a:pt x="34" y="50"/>
                  </a:moveTo>
                  <a:cubicBezTo>
                    <a:pt x="38" y="50"/>
                    <a:pt x="42" y="50"/>
                    <a:pt x="46" y="49"/>
                  </a:cubicBezTo>
                  <a:cubicBezTo>
                    <a:pt x="43" y="57"/>
                    <a:pt x="39" y="62"/>
                    <a:pt x="34" y="63"/>
                  </a:cubicBezTo>
                  <a:lnTo>
                    <a:pt x="34" y="50"/>
                  </a:lnTo>
                  <a:close/>
                  <a:moveTo>
                    <a:pt x="34" y="48"/>
                  </a:moveTo>
                  <a:cubicBezTo>
                    <a:pt x="34" y="34"/>
                    <a:pt x="34" y="34"/>
                    <a:pt x="34" y="34"/>
                  </a:cubicBezTo>
                  <a:cubicBezTo>
                    <a:pt x="48" y="34"/>
                    <a:pt x="48" y="34"/>
                    <a:pt x="48" y="34"/>
                  </a:cubicBezTo>
                  <a:cubicBezTo>
                    <a:pt x="48" y="39"/>
                    <a:pt x="47" y="43"/>
                    <a:pt x="46" y="47"/>
                  </a:cubicBezTo>
                  <a:cubicBezTo>
                    <a:pt x="42" y="48"/>
                    <a:pt x="38" y="48"/>
                    <a:pt x="34" y="48"/>
                  </a:cubicBezTo>
                  <a:close/>
                  <a:moveTo>
                    <a:pt x="50" y="34"/>
                  </a:moveTo>
                  <a:cubicBezTo>
                    <a:pt x="63" y="34"/>
                    <a:pt x="63" y="34"/>
                    <a:pt x="63" y="34"/>
                  </a:cubicBezTo>
                  <a:cubicBezTo>
                    <a:pt x="62" y="39"/>
                    <a:pt x="56" y="44"/>
                    <a:pt x="48" y="46"/>
                  </a:cubicBezTo>
                  <a:cubicBezTo>
                    <a:pt x="49" y="42"/>
                    <a:pt x="50" y="38"/>
                    <a:pt x="50" y="34"/>
                  </a:cubicBezTo>
                  <a:close/>
                  <a:moveTo>
                    <a:pt x="48" y="18"/>
                  </a:moveTo>
                  <a:cubicBezTo>
                    <a:pt x="46" y="12"/>
                    <a:pt x="43" y="7"/>
                    <a:pt x="40" y="4"/>
                  </a:cubicBezTo>
                  <a:cubicBezTo>
                    <a:pt x="51" y="7"/>
                    <a:pt x="59" y="15"/>
                    <a:pt x="62" y="26"/>
                  </a:cubicBezTo>
                  <a:cubicBezTo>
                    <a:pt x="59" y="23"/>
                    <a:pt x="54" y="20"/>
                    <a:pt x="48" y="18"/>
                  </a:cubicBezTo>
                  <a:close/>
                  <a:moveTo>
                    <a:pt x="18" y="18"/>
                  </a:moveTo>
                  <a:cubicBezTo>
                    <a:pt x="12" y="20"/>
                    <a:pt x="7" y="23"/>
                    <a:pt x="4" y="26"/>
                  </a:cubicBezTo>
                  <a:cubicBezTo>
                    <a:pt x="6" y="15"/>
                    <a:pt x="15" y="7"/>
                    <a:pt x="26" y="4"/>
                  </a:cubicBezTo>
                  <a:cubicBezTo>
                    <a:pt x="22" y="7"/>
                    <a:pt x="19" y="12"/>
                    <a:pt x="18" y="18"/>
                  </a:cubicBezTo>
                  <a:close/>
                  <a:moveTo>
                    <a:pt x="18" y="48"/>
                  </a:moveTo>
                  <a:cubicBezTo>
                    <a:pt x="19" y="55"/>
                    <a:pt x="22" y="59"/>
                    <a:pt x="26" y="62"/>
                  </a:cubicBezTo>
                  <a:cubicBezTo>
                    <a:pt x="15" y="60"/>
                    <a:pt x="6" y="51"/>
                    <a:pt x="4" y="40"/>
                  </a:cubicBezTo>
                  <a:cubicBezTo>
                    <a:pt x="7" y="44"/>
                    <a:pt x="12" y="47"/>
                    <a:pt x="18" y="48"/>
                  </a:cubicBezTo>
                  <a:close/>
                  <a:moveTo>
                    <a:pt x="48" y="48"/>
                  </a:moveTo>
                  <a:cubicBezTo>
                    <a:pt x="54" y="47"/>
                    <a:pt x="59" y="44"/>
                    <a:pt x="62" y="40"/>
                  </a:cubicBezTo>
                  <a:cubicBezTo>
                    <a:pt x="59" y="51"/>
                    <a:pt x="51" y="60"/>
                    <a:pt x="40" y="62"/>
                  </a:cubicBezTo>
                  <a:cubicBezTo>
                    <a:pt x="43" y="59"/>
                    <a:pt x="46" y="55"/>
                    <a:pt x="48" y="48"/>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17" name="Freeform 16"/>
            <p:cNvSpPr>
              <a:spLocks noEditPoints="1"/>
            </p:cNvSpPr>
            <p:nvPr/>
          </p:nvSpPr>
          <p:spPr bwMode="auto">
            <a:xfrm>
              <a:off x="6360224" y="2078940"/>
              <a:ext cx="210345" cy="231919"/>
            </a:xfrm>
            <a:custGeom>
              <a:avLst/>
              <a:gdLst>
                <a:gd name="T0" fmla="*/ 33 w 66"/>
                <a:gd name="T1" fmla="*/ 0 h 73"/>
                <a:gd name="T2" fmla="*/ 26 w 66"/>
                <a:gd name="T3" fmla="*/ 6 h 73"/>
                <a:gd name="T4" fmla="*/ 39 w 66"/>
                <a:gd name="T5" fmla="*/ 7 h 73"/>
                <a:gd name="T6" fmla="*/ 28 w 66"/>
                <a:gd name="T7" fmla="*/ 5 h 73"/>
                <a:gd name="T8" fmla="*/ 33 w 66"/>
                <a:gd name="T9" fmla="*/ 1 h 73"/>
                <a:gd name="T10" fmla="*/ 28 w 66"/>
                <a:gd name="T11" fmla="*/ 5 h 73"/>
                <a:gd name="T12" fmla="*/ 50 w 66"/>
                <a:gd name="T13" fmla="*/ 13 h 73"/>
                <a:gd name="T14" fmla="*/ 55 w 66"/>
                <a:gd name="T15" fmla="*/ 15 h 73"/>
                <a:gd name="T16" fmla="*/ 54 w 66"/>
                <a:gd name="T17" fmla="*/ 8 h 73"/>
                <a:gd name="T18" fmla="*/ 45 w 66"/>
                <a:gd name="T19" fmla="*/ 8 h 73"/>
                <a:gd name="T20" fmla="*/ 49 w 66"/>
                <a:gd name="T21" fmla="*/ 11 h 73"/>
                <a:gd name="T22" fmla="*/ 33 w 66"/>
                <a:gd name="T23" fmla="*/ 7 h 73"/>
                <a:gd name="T24" fmla="*/ 17 w 66"/>
                <a:gd name="T25" fmla="*/ 12 h 73"/>
                <a:gd name="T26" fmla="*/ 21 w 66"/>
                <a:gd name="T27" fmla="*/ 8 h 73"/>
                <a:gd name="T28" fmla="*/ 14 w 66"/>
                <a:gd name="T29" fmla="*/ 6 h 73"/>
                <a:gd name="T30" fmla="*/ 10 w 66"/>
                <a:gd name="T31" fmla="*/ 15 h 73"/>
                <a:gd name="T32" fmla="*/ 15 w 66"/>
                <a:gd name="T33" fmla="*/ 12 h 73"/>
                <a:gd name="T34" fmla="*/ 15 w 66"/>
                <a:gd name="T35" fmla="*/ 13 h 73"/>
                <a:gd name="T36" fmla="*/ 0 w 66"/>
                <a:gd name="T37" fmla="*/ 35 h 73"/>
                <a:gd name="T38" fmla="*/ 4 w 66"/>
                <a:gd name="T39" fmla="*/ 43 h 73"/>
                <a:gd name="T40" fmla="*/ 14 w 66"/>
                <a:gd name="T41" fmla="*/ 60 h 73"/>
                <a:gd name="T42" fmla="*/ 11 w 66"/>
                <a:gd name="T43" fmla="*/ 68 h 73"/>
                <a:gd name="T44" fmla="*/ 12 w 66"/>
                <a:gd name="T45" fmla="*/ 73 h 73"/>
                <a:gd name="T46" fmla="*/ 15 w 66"/>
                <a:gd name="T47" fmla="*/ 70 h 73"/>
                <a:gd name="T48" fmla="*/ 20 w 66"/>
                <a:gd name="T49" fmla="*/ 63 h 73"/>
                <a:gd name="T50" fmla="*/ 46 w 66"/>
                <a:gd name="T51" fmla="*/ 63 h 73"/>
                <a:gd name="T52" fmla="*/ 52 w 66"/>
                <a:gd name="T53" fmla="*/ 70 h 73"/>
                <a:gd name="T54" fmla="*/ 57 w 66"/>
                <a:gd name="T55" fmla="*/ 71 h 73"/>
                <a:gd name="T56" fmla="*/ 56 w 66"/>
                <a:gd name="T57" fmla="*/ 67 h 73"/>
                <a:gd name="T58" fmla="*/ 62 w 66"/>
                <a:gd name="T59" fmla="*/ 43 h 73"/>
                <a:gd name="T60" fmla="*/ 66 w 66"/>
                <a:gd name="T61" fmla="*/ 35 h 73"/>
                <a:gd name="T62" fmla="*/ 2 w 66"/>
                <a:gd name="T63" fmla="*/ 38 h 73"/>
                <a:gd name="T64" fmla="*/ 3 w 66"/>
                <a:gd name="T65" fmla="*/ 32 h 73"/>
                <a:gd name="T66" fmla="*/ 3 w 66"/>
                <a:gd name="T67" fmla="*/ 41 h 73"/>
                <a:gd name="T68" fmla="*/ 47 w 66"/>
                <a:gd name="T69" fmla="*/ 8 h 73"/>
                <a:gd name="T70" fmla="*/ 53 w 66"/>
                <a:gd name="T71" fmla="*/ 10 h 73"/>
                <a:gd name="T72" fmla="*/ 47 w 66"/>
                <a:gd name="T73" fmla="*/ 8 h 73"/>
                <a:gd name="T74" fmla="*/ 12 w 66"/>
                <a:gd name="T75" fmla="*/ 10 h 73"/>
                <a:gd name="T76" fmla="*/ 17 w 66"/>
                <a:gd name="T77" fmla="*/ 7 h 73"/>
                <a:gd name="T78" fmla="*/ 11 w 66"/>
                <a:gd name="T79" fmla="*/ 13 h 73"/>
                <a:gd name="T80" fmla="*/ 12 w 66"/>
                <a:gd name="T81" fmla="*/ 66 h 73"/>
                <a:gd name="T82" fmla="*/ 17 w 66"/>
                <a:gd name="T83" fmla="*/ 64 h 73"/>
                <a:gd name="T84" fmla="*/ 53 w 66"/>
                <a:gd name="T85" fmla="*/ 66 h 73"/>
                <a:gd name="T86" fmla="*/ 48 w 66"/>
                <a:gd name="T87" fmla="*/ 64 h 73"/>
                <a:gd name="T88" fmla="*/ 53 w 66"/>
                <a:gd name="T89" fmla="*/ 66 h 73"/>
                <a:gd name="T90" fmla="*/ 6 w 66"/>
                <a:gd name="T91" fmla="*/ 37 h 73"/>
                <a:gd name="T92" fmla="*/ 60 w 66"/>
                <a:gd name="T93" fmla="*/ 37 h 73"/>
                <a:gd name="T94" fmla="*/ 64 w 66"/>
                <a:gd name="T95" fmla="*/ 38 h 73"/>
                <a:gd name="T96" fmla="*/ 62 w 66"/>
                <a:gd name="T97" fmla="*/ 37 h 73"/>
                <a:gd name="T98" fmla="*/ 64 w 66"/>
                <a:gd name="T99" fmla="*/ 35 h 73"/>
                <a:gd name="T100" fmla="*/ 33 w 66"/>
                <a:gd name="T101" fmla="*/ 12 h 73"/>
                <a:gd name="T102" fmla="*/ 33 w 66"/>
                <a:gd name="T103" fmla="*/ 61 h 73"/>
                <a:gd name="T104" fmla="*/ 33 w 66"/>
                <a:gd name="T105" fmla="*/ 12 h 73"/>
                <a:gd name="T106" fmla="*/ 10 w 66"/>
                <a:gd name="T107" fmla="*/ 37 h 73"/>
                <a:gd name="T108" fmla="*/ 56 w 66"/>
                <a:gd name="T109" fmla="*/ 37 h 73"/>
                <a:gd name="T110" fmla="*/ 36 w 66"/>
                <a:gd name="T111" fmla="*/ 35 h 73"/>
                <a:gd name="T112" fmla="*/ 49 w 66"/>
                <a:gd name="T113" fmla="*/ 38 h 73"/>
                <a:gd name="T114" fmla="*/ 32 w 66"/>
                <a:gd name="T115" fmla="*/ 40 h 73"/>
                <a:gd name="T116" fmla="*/ 31 w 66"/>
                <a:gd name="T117" fmla="*/ 32 h 73"/>
                <a:gd name="T118" fmla="*/ 34 w 66"/>
                <a:gd name="T119" fmla="*/ 16 h 73"/>
                <a:gd name="T120" fmla="*/ 36 w 66"/>
                <a:gd name="T121" fmla="*/ 3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3">
                  <a:moveTo>
                    <a:pt x="39" y="6"/>
                  </a:moveTo>
                  <a:cubicBezTo>
                    <a:pt x="39" y="2"/>
                    <a:pt x="37" y="0"/>
                    <a:pt x="33" y="0"/>
                  </a:cubicBezTo>
                  <a:cubicBezTo>
                    <a:pt x="32" y="0"/>
                    <a:pt x="32" y="0"/>
                    <a:pt x="32" y="0"/>
                  </a:cubicBezTo>
                  <a:cubicBezTo>
                    <a:pt x="29" y="0"/>
                    <a:pt x="26" y="2"/>
                    <a:pt x="26" y="6"/>
                  </a:cubicBezTo>
                  <a:cubicBezTo>
                    <a:pt x="26" y="7"/>
                    <a:pt x="26" y="7"/>
                    <a:pt x="26" y="7"/>
                  </a:cubicBezTo>
                  <a:cubicBezTo>
                    <a:pt x="39" y="7"/>
                    <a:pt x="39" y="7"/>
                    <a:pt x="39" y="7"/>
                  </a:cubicBezTo>
                  <a:lnTo>
                    <a:pt x="39" y="6"/>
                  </a:lnTo>
                  <a:close/>
                  <a:moveTo>
                    <a:pt x="28" y="5"/>
                  </a:moveTo>
                  <a:cubicBezTo>
                    <a:pt x="28" y="3"/>
                    <a:pt x="30" y="1"/>
                    <a:pt x="32" y="1"/>
                  </a:cubicBezTo>
                  <a:cubicBezTo>
                    <a:pt x="33" y="1"/>
                    <a:pt x="33" y="1"/>
                    <a:pt x="33" y="1"/>
                  </a:cubicBezTo>
                  <a:cubicBezTo>
                    <a:pt x="35" y="1"/>
                    <a:pt x="37" y="3"/>
                    <a:pt x="38" y="5"/>
                  </a:cubicBezTo>
                  <a:lnTo>
                    <a:pt x="28" y="5"/>
                  </a:lnTo>
                  <a:close/>
                  <a:moveTo>
                    <a:pt x="62" y="30"/>
                  </a:moveTo>
                  <a:cubicBezTo>
                    <a:pt x="60" y="23"/>
                    <a:pt x="56" y="17"/>
                    <a:pt x="50" y="13"/>
                  </a:cubicBezTo>
                  <a:cubicBezTo>
                    <a:pt x="50" y="12"/>
                    <a:pt x="50" y="12"/>
                    <a:pt x="50" y="12"/>
                  </a:cubicBezTo>
                  <a:cubicBezTo>
                    <a:pt x="55" y="15"/>
                    <a:pt x="55" y="15"/>
                    <a:pt x="55" y="15"/>
                  </a:cubicBezTo>
                  <a:cubicBezTo>
                    <a:pt x="55" y="15"/>
                    <a:pt x="55" y="15"/>
                    <a:pt x="55" y="15"/>
                  </a:cubicBezTo>
                  <a:cubicBezTo>
                    <a:pt x="57" y="13"/>
                    <a:pt x="56" y="10"/>
                    <a:pt x="54" y="8"/>
                  </a:cubicBezTo>
                  <a:cubicBezTo>
                    <a:pt x="51" y="6"/>
                    <a:pt x="51" y="6"/>
                    <a:pt x="51" y="6"/>
                  </a:cubicBezTo>
                  <a:cubicBezTo>
                    <a:pt x="49" y="5"/>
                    <a:pt x="46" y="6"/>
                    <a:pt x="45" y="8"/>
                  </a:cubicBezTo>
                  <a:cubicBezTo>
                    <a:pt x="44" y="8"/>
                    <a:pt x="44" y="8"/>
                    <a:pt x="44" y="8"/>
                  </a:cubicBezTo>
                  <a:cubicBezTo>
                    <a:pt x="49" y="11"/>
                    <a:pt x="49" y="11"/>
                    <a:pt x="49" y="11"/>
                  </a:cubicBezTo>
                  <a:cubicBezTo>
                    <a:pt x="49" y="12"/>
                    <a:pt x="49" y="12"/>
                    <a:pt x="49" y="12"/>
                  </a:cubicBezTo>
                  <a:cubicBezTo>
                    <a:pt x="44" y="9"/>
                    <a:pt x="39" y="7"/>
                    <a:pt x="33" y="7"/>
                  </a:cubicBezTo>
                  <a:cubicBezTo>
                    <a:pt x="27" y="7"/>
                    <a:pt x="21" y="9"/>
                    <a:pt x="17" y="12"/>
                  </a:cubicBezTo>
                  <a:cubicBezTo>
                    <a:pt x="17" y="12"/>
                    <a:pt x="17" y="12"/>
                    <a:pt x="17" y="12"/>
                  </a:cubicBezTo>
                  <a:cubicBezTo>
                    <a:pt x="17" y="11"/>
                    <a:pt x="17" y="11"/>
                    <a:pt x="17" y="11"/>
                  </a:cubicBezTo>
                  <a:cubicBezTo>
                    <a:pt x="21" y="8"/>
                    <a:pt x="21" y="8"/>
                    <a:pt x="21" y="8"/>
                  </a:cubicBezTo>
                  <a:cubicBezTo>
                    <a:pt x="21" y="8"/>
                    <a:pt x="21" y="8"/>
                    <a:pt x="21" y="8"/>
                  </a:cubicBezTo>
                  <a:cubicBezTo>
                    <a:pt x="20" y="6"/>
                    <a:pt x="17" y="5"/>
                    <a:pt x="14" y="6"/>
                  </a:cubicBezTo>
                  <a:cubicBezTo>
                    <a:pt x="11" y="8"/>
                    <a:pt x="11" y="8"/>
                    <a:pt x="11" y="8"/>
                  </a:cubicBezTo>
                  <a:cubicBezTo>
                    <a:pt x="9" y="10"/>
                    <a:pt x="9" y="13"/>
                    <a:pt x="10" y="15"/>
                  </a:cubicBezTo>
                  <a:cubicBezTo>
                    <a:pt x="11" y="15"/>
                    <a:pt x="11" y="15"/>
                    <a:pt x="11" y="15"/>
                  </a:cubicBezTo>
                  <a:cubicBezTo>
                    <a:pt x="15" y="12"/>
                    <a:pt x="15" y="12"/>
                    <a:pt x="15" y="12"/>
                  </a:cubicBezTo>
                  <a:cubicBezTo>
                    <a:pt x="15" y="13"/>
                    <a:pt x="15" y="13"/>
                    <a:pt x="15" y="13"/>
                  </a:cubicBezTo>
                  <a:cubicBezTo>
                    <a:pt x="15" y="13"/>
                    <a:pt x="15" y="13"/>
                    <a:pt x="15" y="13"/>
                  </a:cubicBezTo>
                  <a:cubicBezTo>
                    <a:pt x="10" y="17"/>
                    <a:pt x="5" y="23"/>
                    <a:pt x="4" y="30"/>
                  </a:cubicBezTo>
                  <a:cubicBezTo>
                    <a:pt x="2" y="31"/>
                    <a:pt x="0" y="33"/>
                    <a:pt x="0" y="35"/>
                  </a:cubicBezTo>
                  <a:cubicBezTo>
                    <a:pt x="0" y="38"/>
                    <a:pt x="0" y="38"/>
                    <a:pt x="0" y="38"/>
                  </a:cubicBezTo>
                  <a:cubicBezTo>
                    <a:pt x="0" y="41"/>
                    <a:pt x="2" y="43"/>
                    <a:pt x="4" y="43"/>
                  </a:cubicBezTo>
                  <a:cubicBezTo>
                    <a:pt x="5" y="50"/>
                    <a:pt x="9" y="56"/>
                    <a:pt x="14" y="60"/>
                  </a:cubicBezTo>
                  <a:cubicBezTo>
                    <a:pt x="14" y="60"/>
                    <a:pt x="14" y="60"/>
                    <a:pt x="14" y="60"/>
                  </a:cubicBezTo>
                  <a:cubicBezTo>
                    <a:pt x="10" y="67"/>
                    <a:pt x="10" y="67"/>
                    <a:pt x="10" y="67"/>
                  </a:cubicBezTo>
                  <a:cubicBezTo>
                    <a:pt x="11" y="68"/>
                    <a:pt x="11" y="68"/>
                    <a:pt x="11" y="68"/>
                  </a:cubicBezTo>
                  <a:cubicBezTo>
                    <a:pt x="9" y="71"/>
                    <a:pt x="9" y="71"/>
                    <a:pt x="9" y="71"/>
                  </a:cubicBezTo>
                  <a:cubicBezTo>
                    <a:pt x="12" y="73"/>
                    <a:pt x="12" y="73"/>
                    <a:pt x="12" y="73"/>
                  </a:cubicBezTo>
                  <a:cubicBezTo>
                    <a:pt x="14" y="70"/>
                    <a:pt x="14" y="70"/>
                    <a:pt x="14" y="70"/>
                  </a:cubicBezTo>
                  <a:cubicBezTo>
                    <a:pt x="15" y="70"/>
                    <a:pt x="15" y="70"/>
                    <a:pt x="15" y="70"/>
                  </a:cubicBezTo>
                  <a:cubicBezTo>
                    <a:pt x="20" y="63"/>
                    <a:pt x="20" y="63"/>
                    <a:pt x="20" y="63"/>
                  </a:cubicBezTo>
                  <a:cubicBezTo>
                    <a:pt x="20" y="63"/>
                    <a:pt x="20" y="63"/>
                    <a:pt x="20" y="63"/>
                  </a:cubicBezTo>
                  <a:cubicBezTo>
                    <a:pt x="24" y="65"/>
                    <a:pt x="28" y="66"/>
                    <a:pt x="33" y="66"/>
                  </a:cubicBezTo>
                  <a:cubicBezTo>
                    <a:pt x="37" y="66"/>
                    <a:pt x="42" y="65"/>
                    <a:pt x="46" y="63"/>
                  </a:cubicBezTo>
                  <a:cubicBezTo>
                    <a:pt x="50" y="70"/>
                    <a:pt x="50" y="70"/>
                    <a:pt x="50" y="70"/>
                  </a:cubicBezTo>
                  <a:cubicBezTo>
                    <a:pt x="52" y="70"/>
                    <a:pt x="52" y="70"/>
                    <a:pt x="52" y="70"/>
                  </a:cubicBezTo>
                  <a:cubicBezTo>
                    <a:pt x="54" y="73"/>
                    <a:pt x="54" y="73"/>
                    <a:pt x="54" y="73"/>
                  </a:cubicBezTo>
                  <a:cubicBezTo>
                    <a:pt x="57" y="71"/>
                    <a:pt x="57" y="71"/>
                    <a:pt x="57" y="71"/>
                  </a:cubicBezTo>
                  <a:cubicBezTo>
                    <a:pt x="55" y="68"/>
                    <a:pt x="55" y="68"/>
                    <a:pt x="55" y="68"/>
                  </a:cubicBezTo>
                  <a:cubicBezTo>
                    <a:pt x="56" y="67"/>
                    <a:pt x="56" y="67"/>
                    <a:pt x="56" y="67"/>
                  </a:cubicBezTo>
                  <a:cubicBezTo>
                    <a:pt x="51" y="60"/>
                    <a:pt x="51" y="60"/>
                    <a:pt x="51" y="60"/>
                  </a:cubicBezTo>
                  <a:cubicBezTo>
                    <a:pt x="57" y="56"/>
                    <a:pt x="60" y="50"/>
                    <a:pt x="62" y="43"/>
                  </a:cubicBezTo>
                  <a:cubicBezTo>
                    <a:pt x="64" y="43"/>
                    <a:pt x="66" y="41"/>
                    <a:pt x="66" y="38"/>
                  </a:cubicBezTo>
                  <a:cubicBezTo>
                    <a:pt x="66" y="35"/>
                    <a:pt x="66" y="35"/>
                    <a:pt x="66" y="35"/>
                  </a:cubicBezTo>
                  <a:cubicBezTo>
                    <a:pt x="66" y="33"/>
                    <a:pt x="64" y="31"/>
                    <a:pt x="62" y="30"/>
                  </a:cubicBezTo>
                  <a:close/>
                  <a:moveTo>
                    <a:pt x="2" y="38"/>
                  </a:moveTo>
                  <a:cubicBezTo>
                    <a:pt x="2" y="35"/>
                    <a:pt x="2" y="35"/>
                    <a:pt x="2" y="35"/>
                  </a:cubicBezTo>
                  <a:cubicBezTo>
                    <a:pt x="2" y="34"/>
                    <a:pt x="2" y="33"/>
                    <a:pt x="3" y="32"/>
                  </a:cubicBezTo>
                  <a:cubicBezTo>
                    <a:pt x="3" y="34"/>
                    <a:pt x="3" y="35"/>
                    <a:pt x="3" y="37"/>
                  </a:cubicBezTo>
                  <a:cubicBezTo>
                    <a:pt x="3" y="38"/>
                    <a:pt x="3" y="40"/>
                    <a:pt x="3" y="41"/>
                  </a:cubicBezTo>
                  <a:cubicBezTo>
                    <a:pt x="2" y="41"/>
                    <a:pt x="2" y="40"/>
                    <a:pt x="2" y="38"/>
                  </a:cubicBezTo>
                  <a:close/>
                  <a:moveTo>
                    <a:pt x="47" y="8"/>
                  </a:moveTo>
                  <a:cubicBezTo>
                    <a:pt x="48" y="7"/>
                    <a:pt x="49" y="7"/>
                    <a:pt x="50" y="8"/>
                  </a:cubicBezTo>
                  <a:cubicBezTo>
                    <a:pt x="53" y="10"/>
                    <a:pt x="53" y="10"/>
                    <a:pt x="53" y="10"/>
                  </a:cubicBezTo>
                  <a:cubicBezTo>
                    <a:pt x="54" y="10"/>
                    <a:pt x="55" y="12"/>
                    <a:pt x="54" y="13"/>
                  </a:cubicBezTo>
                  <a:lnTo>
                    <a:pt x="47" y="8"/>
                  </a:lnTo>
                  <a:close/>
                  <a:moveTo>
                    <a:pt x="11" y="13"/>
                  </a:moveTo>
                  <a:cubicBezTo>
                    <a:pt x="11" y="12"/>
                    <a:pt x="11" y="10"/>
                    <a:pt x="12" y="10"/>
                  </a:cubicBezTo>
                  <a:cubicBezTo>
                    <a:pt x="15" y="8"/>
                    <a:pt x="15" y="8"/>
                    <a:pt x="15" y="8"/>
                  </a:cubicBezTo>
                  <a:cubicBezTo>
                    <a:pt x="16" y="7"/>
                    <a:pt x="16" y="7"/>
                    <a:pt x="17" y="7"/>
                  </a:cubicBezTo>
                  <a:cubicBezTo>
                    <a:pt x="18" y="7"/>
                    <a:pt x="18" y="8"/>
                    <a:pt x="19" y="8"/>
                  </a:cubicBezTo>
                  <a:lnTo>
                    <a:pt x="11" y="13"/>
                  </a:lnTo>
                  <a:close/>
                  <a:moveTo>
                    <a:pt x="15" y="68"/>
                  </a:moveTo>
                  <a:cubicBezTo>
                    <a:pt x="12" y="66"/>
                    <a:pt x="12" y="66"/>
                    <a:pt x="12" y="66"/>
                  </a:cubicBezTo>
                  <a:cubicBezTo>
                    <a:pt x="15" y="62"/>
                    <a:pt x="15" y="62"/>
                    <a:pt x="15" y="62"/>
                  </a:cubicBezTo>
                  <a:cubicBezTo>
                    <a:pt x="17" y="64"/>
                    <a:pt x="17" y="64"/>
                    <a:pt x="17" y="64"/>
                  </a:cubicBezTo>
                  <a:lnTo>
                    <a:pt x="15" y="68"/>
                  </a:lnTo>
                  <a:close/>
                  <a:moveTo>
                    <a:pt x="53" y="66"/>
                  </a:moveTo>
                  <a:cubicBezTo>
                    <a:pt x="51" y="68"/>
                    <a:pt x="51" y="68"/>
                    <a:pt x="51" y="68"/>
                  </a:cubicBezTo>
                  <a:cubicBezTo>
                    <a:pt x="48" y="64"/>
                    <a:pt x="48" y="64"/>
                    <a:pt x="48" y="64"/>
                  </a:cubicBezTo>
                  <a:cubicBezTo>
                    <a:pt x="50" y="62"/>
                    <a:pt x="50" y="62"/>
                    <a:pt x="50" y="62"/>
                  </a:cubicBezTo>
                  <a:lnTo>
                    <a:pt x="53" y="66"/>
                  </a:lnTo>
                  <a:close/>
                  <a:moveTo>
                    <a:pt x="33" y="64"/>
                  </a:moveTo>
                  <a:cubicBezTo>
                    <a:pt x="18" y="64"/>
                    <a:pt x="6" y="52"/>
                    <a:pt x="6" y="37"/>
                  </a:cubicBezTo>
                  <a:cubicBezTo>
                    <a:pt x="6" y="22"/>
                    <a:pt x="18" y="10"/>
                    <a:pt x="33" y="10"/>
                  </a:cubicBezTo>
                  <a:cubicBezTo>
                    <a:pt x="48" y="10"/>
                    <a:pt x="60" y="22"/>
                    <a:pt x="60" y="37"/>
                  </a:cubicBezTo>
                  <a:cubicBezTo>
                    <a:pt x="60" y="52"/>
                    <a:pt x="48" y="64"/>
                    <a:pt x="33" y="64"/>
                  </a:cubicBezTo>
                  <a:close/>
                  <a:moveTo>
                    <a:pt x="64" y="38"/>
                  </a:moveTo>
                  <a:cubicBezTo>
                    <a:pt x="64" y="40"/>
                    <a:pt x="63" y="41"/>
                    <a:pt x="62" y="41"/>
                  </a:cubicBezTo>
                  <a:cubicBezTo>
                    <a:pt x="62" y="40"/>
                    <a:pt x="62" y="38"/>
                    <a:pt x="62" y="37"/>
                  </a:cubicBezTo>
                  <a:cubicBezTo>
                    <a:pt x="62" y="35"/>
                    <a:pt x="62" y="34"/>
                    <a:pt x="62" y="32"/>
                  </a:cubicBezTo>
                  <a:cubicBezTo>
                    <a:pt x="63" y="33"/>
                    <a:pt x="64" y="34"/>
                    <a:pt x="64" y="35"/>
                  </a:cubicBezTo>
                  <a:lnTo>
                    <a:pt x="64" y="38"/>
                  </a:lnTo>
                  <a:close/>
                  <a:moveTo>
                    <a:pt x="33" y="12"/>
                  </a:moveTo>
                  <a:cubicBezTo>
                    <a:pt x="19" y="12"/>
                    <a:pt x="8" y="23"/>
                    <a:pt x="8" y="37"/>
                  </a:cubicBezTo>
                  <a:cubicBezTo>
                    <a:pt x="8" y="50"/>
                    <a:pt x="19" y="61"/>
                    <a:pt x="33" y="61"/>
                  </a:cubicBezTo>
                  <a:cubicBezTo>
                    <a:pt x="46" y="61"/>
                    <a:pt x="57" y="50"/>
                    <a:pt x="57" y="37"/>
                  </a:cubicBezTo>
                  <a:cubicBezTo>
                    <a:pt x="57" y="23"/>
                    <a:pt x="46" y="12"/>
                    <a:pt x="33" y="12"/>
                  </a:cubicBezTo>
                  <a:close/>
                  <a:moveTo>
                    <a:pt x="33" y="60"/>
                  </a:moveTo>
                  <a:cubicBezTo>
                    <a:pt x="20" y="60"/>
                    <a:pt x="10" y="49"/>
                    <a:pt x="10" y="37"/>
                  </a:cubicBezTo>
                  <a:cubicBezTo>
                    <a:pt x="10" y="24"/>
                    <a:pt x="20" y="14"/>
                    <a:pt x="33" y="14"/>
                  </a:cubicBezTo>
                  <a:cubicBezTo>
                    <a:pt x="45" y="14"/>
                    <a:pt x="56" y="24"/>
                    <a:pt x="56" y="37"/>
                  </a:cubicBezTo>
                  <a:cubicBezTo>
                    <a:pt x="56" y="49"/>
                    <a:pt x="45" y="60"/>
                    <a:pt x="33" y="60"/>
                  </a:cubicBezTo>
                  <a:close/>
                  <a:moveTo>
                    <a:pt x="36" y="35"/>
                  </a:moveTo>
                  <a:cubicBezTo>
                    <a:pt x="49" y="35"/>
                    <a:pt x="49" y="35"/>
                    <a:pt x="49" y="35"/>
                  </a:cubicBezTo>
                  <a:cubicBezTo>
                    <a:pt x="49" y="38"/>
                    <a:pt x="49" y="38"/>
                    <a:pt x="49" y="38"/>
                  </a:cubicBezTo>
                  <a:cubicBezTo>
                    <a:pt x="36" y="38"/>
                    <a:pt x="36" y="38"/>
                    <a:pt x="36" y="38"/>
                  </a:cubicBezTo>
                  <a:cubicBezTo>
                    <a:pt x="35" y="40"/>
                    <a:pt x="34" y="40"/>
                    <a:pt x="32" y="40"/>
                  </a:cubicBezTo>
                  <a:cubicBezTo>
                    <a:pt x="30" y="40"/>
                    <a:pt x="28" y="39"/>
                    <a:pt x="28" y="36"/>
                  </a:cubicBezTo>
                  <a:cubicBezTo>
                    <a:pt x="28" y="34"/>
                    <a:pt x="29" y="33"/>
                    <a:pt x="31" y="32"/>
                  </a:cubicBezTo>
                  <a:cubicBezTo>
                    <a:pt x="31" y="16"/>
                    <a:pt x="31" y="16"/>
                    <a:pt x="31" y="16"/>
                  </a:cubicBezTo>
                  <a:cubicBezTo>
                    <a:pt x="34" y="16"/>
                    <a:pt x="34" y="16"/>
                    <a:pt x="34" y="16"/>
                  </a:cubicBezTo>
                  <a:cubicBezTo>
                    <a:pt x="34" y="32"/>
                    <a:pt x="34" y="32"/>
                    <a:pt x="34" y="32"/>
                  </a:cubicBezTo>
                  <a:cubicBezTo>
                    <a:pt x="35" y="33"/>
                    <a:pt x="36" y="34"/>
                    <a:pt x="36" y="35"/>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18" name="Freeform 22"/>
            <p:cNvSpPr>
              <a:spLocks noEditPoints="1"/>
            </p:cNvSpPr>
            <p:nvPr/>
          </p:nvSpPr>
          <p:spPr bwMode="auto">
            <a:xfrm>
              <a:off x="3752290" y="3398908"/>
              <a:ext cx="332018" cy="387354"/>
            </a:xfrm>
            <a:custGeom>
              <a:avLst/>
              <a:gdLst>
                <a:gd name="T0" fmla="*/ 18 w 58"/>
                <a:gd name="T1" fmla="*/ 37 h 68"/>
                <a:gd name="T2" fmla="*/ 17 w 58"/>
                <a:gd name="T3" fmla="*/ 31 h 68"/>
                <a:gd name="T4" fmla="*/ 40 w 58"/>
                <a:gd name="T5" fmla="*/ 16 h 68"/>
                <a:gd name="T6" fmla="*/ 17 w 58"/>
                <a:gd name="T7" fmla="*/ 30 h 68"/>
                <a:gd name="T8" fmla="*/ 44 w 58"/>
                <a:gd name="T9" fmla="*/ 18 h 68"/>
                <a:gd name="T10" fmla="*/ 17 w 58"/>
                <a:gd name="T11" fmla="*/ 23 h 68"/>
                <a:gd name="T12" fmla="*/ 30 w 58"/>
                <a:gd name="T13" fmla="*/ 16 h 68"/>
                <a:gd name="T14" fmla="*/ 14 w 58"/>
                <a:gd name="T15" fmla="*/ 21 h 68"/>
                <a:gd name="T16" fmla="*/ 34 w 58"/>
                <a:gd name="T17" fmla="*/ 66 h 68"/>
                <a:gd name="T18" fmla="*/ 28 w 58"/>
                <a:gd name="T19" fmla="*/ 68 h 68"/>
                <a:gd name="T20" fmla="*/ 20 w 58"/>
                <a:gd name="T21" fmla="*/ 62 h 68"/>
                <a:gd name="T22" fmla="*/ 23 w 58"/>
                <a:gd name="T23" fmla="*/ 50 h 68"/>
                <a:gd name="T24" fmla="*/ 17 w 58"/>
                <a:gd name="T25" fmla="*/ 44 h 68"/>
                <a:gd name="T26" fmla="*/ 40 w 58"/>
                <a:gd name="T27" fmla="*/ 30 h 68"/>
                <a:gd name="T28" fmla="*/ 25 w 58"/>
                <a:gd name="T29" fmla="*/ 41 h 68"/>
                <a:gd name="T30" fmla="*/ 29 w 58"/>
                <a:gd name="T31" fmla="*/ 50 h 68"/>
                <a:gd name="T32" fmla="*/ 40 w 58"/>
                <a:gd name="T33" fmla="*/ 39 h 68"/>
                <a:gd name="T34" fmla="*/ 35 w 58"/>
                <a:gd name="T35" fmla="*/ 50 h 68"/>
                <a:gd name="T36" fmla="*/ 34 w 58"/>
                <a:gd name="T37" fmla="*/ 52 h 68"/>
                <a:gd name="T38" fmla="*/ 33 w 58"/>
                <a:gd name="T39" fmla="*/ 52 h 68"/>
                <a:gd name="T40" fmla="*/ 28 w 58"/>
                <a:gd name="T41" fmla="*/ 52 h 68"/>
                <a:gd name="T42" fmla="*/ 22 w 58"/>
                <a:gd name="T43" fmla="*/ 54 h 68"/>
                <a:gd name="T44" fmla="*/ 25 w 58"/>
                <a:gd name="T45" fmla="*/ 64 h 68"/>
                <a:gd name="T46" fmla="*/ 36 w 58"/>
                <a:gd name="T47" fmla="*/ 62 h 68"/>
                <a:gd name="T48" fmla="*/ 39 w 58"/>
                <a:gd name="T49" fmla="*/ 9 h 68"/>
                <a:gd name="T50" fmla="*/ 41 w 58"/>
                <a:gd name="T51" fmla="*/ 10 h 68"/>
                <a:gd name="T52" fmla="*/ 42 w 58"/>
                <a:gd name="T53" fmla="*/ 4 h 68"/>
                <a:gd name="T54" fmla="*/ 15 w 58"/>
                <a:gd name="T55" fmla="*/ 54 h 68"/>
                <a:gd name="T56" fmla="*/ 19 w 58"/>
                <a:gd name="T57" fmla="*/ 49 h 68"/>
                <a:gd name="T58" fmla="*/ 48 w 58"/>
                <a:gd name="T59" fmla="*/ 19 h 68"/>
                <a:gd name="T60" fmla="*/ 54 w 58"/>
                <a:gd name="T61" fmla="*/ 14 h 68"/>
                <a:gd name="T62" fmla="*/ 47 w 58"/>
                <a:gd name="T63" fmla="*/ 18 h 68"/>
                <a:gd name="T64" fmla="*/ 4 w 58"/>
                <a:gd name="T65" fmla="*/ 42 h 68"/>
                <a:gd name="T66" fmla="*/ 5 w 58"/>
                <a:gd name="T67" fmla="*/ 44 h 68"/>
                <a:gd name="T68" fmla="*/ 9 w 58"/>
                <a:gd name="T69" fmla="*/ 39 h 68"/>
                <a:gd name="T70" fmla="*/ 50 w 58"/>
                <a:gd name="T71" fmla="*/ 29 h 68"/>
                <a:gd name="T72" fmla="*/ 58 w 58"/>
                <a:gd name="T73" fmla="*/ 29 h 68"/>
                <a:gd name="T74" fmla="*/ 7 w 58"/>
                <a:gd name="T75" fmla="*/ 28 h 68"/>
                <a:gd name="T76" fmla="*/ 1 w 58"/>
                <a:gd name="T77" fmla="*/ 30 h 68"/>
                <a:gd name="T78" fmla="*/ 49 w 58"/>
                <a:gd name="T79" fmla="*/ 39 h 68"/>
                <a:gd name="T80" fmla="*/ 53 w 58"/>
                <a:gd name="T81" fmla="*/ 44 h 68"/>
                <a:gd name="T82" fmla="*/ 54 w 58"/>
                <a:gd name="T83" fmla="*/ 42 h 68"/>
                <a:gd name="T84" fmla="*/ 4 w 58"/>
                <a:gd name="T85" fmla="*/ 14 h 68"/>
                <a:gd name="T86" fmla="*/ 10 w 58"/>
                <a:gd name="T87" fmla="*/ 19 h 68"/>
                <a:gd name="T88" fmla="*/ 5 w 58"/>
                <a:gd name="T89" fmla="*/ 14 h 68"/>
                <a:gd name="T90" fmla="*/ 39 w 58"/>
                <a:gd name="T91" fmla="*/ 49 h 68"/>
                <a:gd name="T92" fmla="*/ 44 w 58"/>
                <a:gd name="T93" fmla="*/ 54 h 68"/>
                <a:gd name="T94" fmla="*/ 17 w 58"/>
                <a:gd name="T95" fmla="*/ 10 h 68"/>
                <a:gd name="T96" fmla="*/ 19 w 58"/>
                <a:gd name="T97" fmla="*/ 9 h 68"/>
                <a:gd name="T98" fmla="*/ 14 w 58"/>
                <a:gd name="T99" fmla="*/ 5 h 68"/>
                <a:gd name="T100" fmla="*/ 30 w 58"/>
                <a:gd name="T101" fmla="*/ 7 h 68"/>
                <a:gd name="T102" fmla="*/ 28 w 58"/>
                <a:gd name="T103"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 h="68">
                  <a:moveTo>
                    <a:pt x="44" y="25"/>
                  </a:moveTo>
                  <a:cubicBezTo>
                    <a:pt x="44" y="26"/>
                    <a:pt x="42" y="28"/>
                    <a:pt x="41" y="28"/>
                  </a:cubicBezTo>
                  <a:cubicBezTo>
                    <a:pt x="18" y="37"/>
                    <a:pt x="18" y="37"/>
                    <a:pt x="18" y="37"/>
                  </a:cubicBezTo>
                  <a:cubicBezTo>
                    <a:pt x="18" y="37"/>
                    <a:pt x="17" y="37"/>
                    <a:pt x="17" y="37"/>
                  </a:cubicBezTo>
                  <a:cubicBezTo>
                    <a:pt x="15" y="37"/>
                    <a:pt x="14" y="36"/>
                    <a:pt x="14" y="35"/>
                  </a:cubicBezTo>
                  <a:cubicBezTo>
                    <a:pt x="14" y="33"/>
                    <a:pt x="16" y="32"/>
                    <a:pt x="17" y="31"/>
                  </a:cubicBezTo>
                  <a:cubicBezTo>
                    <a:pt x="40" y="23"/>
                    <a:pt x="40" y="23"/>
                    <a:pt x="40" y="23"/>
                  </a:cubicBezTo>
                  <a:cubicBezTo>
                    <a:pt x="42" y="22"/>
                    <a:pt x="44" y="23"/>
                    <a:pt x="44" y="25"/>
                  </a:cubicBezTo>
                  <a:close/>
                  <a:moveTo>
                    <a:pt x="40" y="16"/>
                  </a:moveTo>
                  <a:cubicBezTo>
                    <a:pt x="17" y="24"/>
                    <a:pt x="17" y="24"/>
                    <a:pt x="17" y="24"/>
                  </a:cubicBezTo>
                  <a:cubicBezTo>
                    <a:pt x="16" y="25"/>
                    <a:pt x="14" y="26"/>
                    <a:pt x="14" y="28"/>
                  </a:cubicBezTo>
                  <a:cubicBezTo>
                    <a:pt x="14" y="29"/>
                    <a:pt x="15" y="30"/>
                    <a:pt x="17" y="30"/>
                  </a:cubicBezTo>
                  <a:cubicBezTo>
                    <a:pt x="17" y="30"/>
                    <a:pt x="18" y="30"/>
                    <a:pt x="18" y="30"/>
                  </a:cubicBezTo>
                  <a:cubicBezTo>
                    <a:pt x="41" y="21"/>
                    <a:pt x="41" y="21"/>
                    <a:pt x="41" y="21"/>
                  </a:cubicBezTo>
                  <a:cubicBezTo>
                    <a:pt x="42" y="21"/>
                    <a:pt x="44" y="19"/>
                    <a:pt x="44" y="18"/>
                  </a:cubicBezTo>
                  <a:cubicBezTo>
                    <a:pt x="44" y="16"/>
                    <a:pt x="42" y="15"/>
                    <a:pt x="40" y="16"/>
                  </a:cubicBezTo>
                  <a:close/>
                  <a:moveTo>
                    <a:pt x="14" y="21"/>
                  </a:moveTo>
                  <a:cubicBezTo>
                    <a:pt x="14" y="22"/>
                    <a:pt x="15" y="23"/>
                    <a:pt x="17" y="23"/>
                  </a:cubicBezTo>
                  <a:cubicBezTo>
                    <a:pt x="17" y="23"/>
                    <a:pt x="18" y="23"/>
                    <a:pt x="18" y="23"/>
                  </a:cubicBezTo>
                  <a:cubicBezTo>
                    <a:pt x="27" y="19"/>
                    <a:pt x="27" y="19"/>
                    <a:pt x="27" y="19"/>
                  </a:cubicBezTo>
                  <a:cubicBezTo>
                    <a:pt x="29" y="19"/>
                    <a:pt x="30" y="17"/>
                    <a:pt x="30" y="16"/>
                  </a:cubicBezTo>
                  <a:cubicBezTo>
                    <a:pt x="30" y="14"/>
                    <a:pt x="28" y="13"/>
                    <a:pt x="26" y="14"/>
                  </a:cubicBezTo>
                  <a:cubicBezTo>
                    <a:pt x="17" y="17"/>
                    <a:pt x="17" y="17"/>
                    <a:pt x="17" y="17"/>
                  </a:cubicBezTo>
                  <a:cubicBezTo>
                    <a:pt x="16" y="18"/>
                    <a:pt x="14" y="19"/>
                    <a:pt x="14" y="21"/>
                  </a:cubicBezTo>
                  <a:close/>
                  <a:moveTo>
                    <a:pt x="38" y="54"/>
                  </a:moveTo>
                  <a:cubicBezTo>
                    <a:pt x="38" y="62"/>
                    <a:pt x="38" y="62"/>
                    <a:pt x="38" y="62"/>
                  </a:cubicBezTo>
                  <a:cubicBezTo>
                    <a:pt x="38" y="64"/>
                    <a:pt x="36" y="66"/>
                    <a:pt x="34" y="66"/>
                  </a:cubicBezTo>
                  <a:cubicBezTo>
                    <a:pt x="33" y="66"/>
                    <a:pt x="33" y="66"/>
                    <a:pt x="33" y="66"/>
                  </a:cubicBezTo>
                  <a:cubicBezTo>
                    <a:pt x="33" y="67"/>
                    <a:pt x="32" y="68"/>
                    <a:pt x="30" y="68"/>
                  </a:cubicBezTo>
                  <a:cubicBezTo>
                    <a:pt x="28" y="68"/>
                    <a:pt x="28" y="68"/>
                    <a:pt x="28" y="68"/>
                  </a:cubicBezTo>
                  <a:cubicBezTo>
                    <a:pt x="26" y="68"/>
                    <a:pt x="25" y="67"/>
                    <a:pt x="25" y="66"/>
                  </a:cubicBezTo>
                  <a:cubicBezTo>
                    <a:pt x="24" y="66"/>
                    <a:pt x="24" y="66"/>
                    <a:pt x="24" y="66"/>
                  </a:cubicBezTo>
                  <a:cubicBezTo>
                    <a:pt x="22" y="66"/>
                    <a:pt x="20" y="64"/>
                    <a:pt x="20" y="62"/>
                  </a:cubicBezTo>
                  <a:cubicBezTo>
                    <a:pt x="20" y="54"/>
                    <a:pt x="20" y="54"/>
                    <a:pt x="20" y="54"/>
                  </a:cubicBezTo>
                  <a:cubicBezTo>
                    <a:pt x="20" y="52"/>
                    <a:pt x="22" y="51"/>
                    <a:pt x="23" y="50"/>
                  </a:cubicBezTo>
                  <a:cubicBezTo>
                    <a:pt x="23" y="50"/>
                    <a:pt x="23" y="50"/>
                    <a:pt x="23" y="50"/>
                  </a:cubicBezTo>
                  <a:cubicBezTo>
                    <a:pt x="23" y="47"/>
                    <a:pt x="21" y="44"/>
                    <a:pt x="20" y="43"/>
                  </a:cubicBezTo>
                  <a:cubicBezTo>
                    <a:pt x="18" y="44"/>
                    <a:pt x="18" y="44"/>
                    <a:pt x="18" y="44"/>
                  </a:cubicBezTo>
                  <a:cubicBezTo>
                    <a:pt x="18" y="44"/>
                    <a:pt x="17" y="44"/>
                    <a:pt x="17" y="44"/>
                  </a:cubicBezTo>
                  <a:cubicBezTo>
                    <a:pt x="15" y="44"/>
                    <a:pt x="14" y="43"/>
                    <a:pt x="14" y="42"/>
                  </a:cubicBezTo>
                  <a:cubicBezTo>
                    <a:pt x="14" y="40"/>
                    <a:pt x="16" y="39"/>
                    <a:pt x="17" y="38"/>
                  </a:cubicBezTo>
                  <a:cubicBezTo>
                    <a:pt x="40" y="30"/>
                    <a:pt x="40" y="30"/>
                    <a:pt x="40" y="30"/>
                  </a:cubicBezTo>
                  <a:cubicBezTo>
                    <a:pt x="42" y="29"/>
                    <a:pt x="44" y="30"/>
                    <a:pt x="44" y="32"/>
                  </a:cubicBezTo>
                  <a:cubicBezTo>
                    <a:pt x="44" y="33"/>
                    <a:pt x="42" y="35"/>
                    <a:pt x="41" y="36"/>
                  </a:cubicBezTo>
                  <a:cubicBezTo>
                    <a:pt x="25" y="41"/>
                    <a:pt x="25" y="41"/>
                    <a:pt x="25" y="41"/>
                  </a:cubicBezTo>
                  <a:cubicBezTo>
                    <a:pt x="27" y="43"/>
                    <a:pt x="29" y="46"/>
                    <a:pt x="29" y="50"/>
                  </a:cubicBezTo>
                  <a:cubicBezTo>
                    <a:pt x="29" y="50"/>
                    <a:pt x="29" y="50"/>
                    <a:pt x="29" y="50"/>
                  </a:cubicBezTo>
                  <a:cubicBezTo>
                    <a:pt x="29" y="50"/>
                    <a:pt x="29" y="50"/>
                    <a:pt x="29" y="50"/>
                  </a:cubicBezTo>
                  <a:cubicBezTo>
                    <a:pt x="29" y="50"/>
                    <a:pt x="29" y="50"/>
                    <a:pt x="29" y="50"/>
                  </a:cubicBezTo>
                  <a:cubicBezTo>
                    <a:pt x="29" y="43"/>
                    <a:pt x="36" y="38"/>
                    <a:pt x="37" y="38"/>
                  </a:cubicBezTo>
                  <a:cubicBezTo>
                    <a:pt x="38" y="37"/>
                    <a:pt x="39" y="38"/>
                    <a:pt x="40" y="39"/>
                  </a:cubicBezTo>
                  <a:cubicBezTo>
                    <a:pt x="41" y="40"/>
                    <a:pt x="41" y="42"/>
                    <a:pt x="39" y="43"/>
                  </a:cubicBezTo>
                  <a:cubicBezTo>
                    <a:pt x="39" y="43"/>
                    <a:pt x="35" y="46"/>
                    <a:pt x="35" y="50"/>
                  </a:cubicBezTo>
                  <a:cubicBezTo>
                    <a:pt x="35" y="50"/>
                    <a:pt x="35" y="50"/>
                    <a:pt x="35" y="50"/>
                  </a:cubicBezTo>
                  <a:cubicBezTo>
                    <a:pt x="36" y="51"/>
                    <a:pt x="38" y="52"/>
                    <a:pt x="38" y="54"/>
                  </a:cubicBezTo>
                  <a:close/>
                  <a:moveTo>
                    <a:pt x="36" y="54"/>
                  </a:moveTo>
                  <a:cubicBezTo>
                    <a:pt x="36" y="53"/>
                    <a:pt x="35" y="52"/>
                    <a:pt x="34" y="52"/>
                  </a:cubicBezTo>
                  <a:cubicBezTo>
                    <a:pt x="34" y="52"/>
                    <a:pt x="34" y="52"/>
                    <a:pt x="34" y="52"/>
                  </a:cubicBezTo>
                  <a:cubicBezTo>
                    <a:pt x="34" y="52"/>
                    <a:pt x="34" y="52"/>
                    <a:pt x="34" y="52"/>
                  </a:cubicBezTo>
                  <a:cubicBezTo>
                    <a:pt x="34" y="52"/>
                    <a:pt x="34" y="52"/>
                    <a:pt x="33" y="52"/>
                  </a:cubicBezTo>
                  <a:cubicBezTo>
                    <a:pt x="33" y="52"/>
                    <a:pt x="33" y="52"/>
                    <a:pt x="33" y="52"/>
                  </a:cubicBezTo>
                  <a:cubicBezTo>
                    <a:pt x="30" y="52"/>
                    <a:pt x="30" y="52"/>
                    <a:pt x="30" y="52"/>
                  </a:cubicBezTo>
                  <a:cubicBezTo>
                    <a:pt x="28" y="52"/>
                    <a:pt x="28" y="52"/>
                    <a:pt x="28" y="52"/>
                  </a:cubicBezTo>
                  <a:cubicBezTo>
                    <a:pt x="24" y="52"/>
                    <a:pt x="24" y="52"/>
                    <a:pt x="24" y="52"/>
                  </a:cubicBezTo>
                  <a:cubicBezTo>
                    <a:pt x="24" y="52"/>
                    <a:pt x="24" y="52"/>
                    <a:pt x="24" y="52"/>
                  </a:cubicBezTo>
                  <a:cubicBezTo>
                    <a:pt x="23" y="52"/>
                    <a:pt x="22" y="53"/>
                    <a:pt x="22" y="54"/>
                  </a:cubicBezTo>
                  <a:cubicBezTo>
                    <a:pt x="22" y="62"/>
                    <a:pt x="22" y="62"/>
                    <a:pt x="22" y="62"/>
                  </a:cubicBezTo>
                  <a:cubicBezTo>
                    <a:pt x="22" y="63"/>
                    <a:pt x="23" y="64"/>
                    <a:pt x="24" y="64"/>
                  </a:cubicBezTo>
                  <a:cubicBezTo>
                    <a:pt x="25" y="64"/>
                    <a:pt x="25" y="64"/>
                    <a:pt x="25" y="64"/>
                  </a:cubicBezTo>
                  <a:cubicBezTo>
                    <a:pt x="33" y="64"/>
                    <a:pt x="33" y="64"/>
                    <a:pt x="33" y="64"/>
                  </a:cubicBezTo>
                  <a:cubicBezTo>
                    <a:pt x="34" y="64"/>
                    <a:pt x="34" y="64"/>
                    <a:pt x="34" y="64"/>
                  </a:cubicBezTo>
                  <a:cubicBezTo>
                    <a:pt x="35" y="64"/>
                    <a:pt x="36" y="63"/>
                    <a:pt x="36" y="62"/>
                  </a:cubicBezTo>
                  <a:lnTo>
                    <a:pt x="36" y="54"/>
                  </a:lnTo>
                  <a:close/>
                  <a:moveTo>
                    <a:pt x="42" y="4"/>
                  </a:moveTo>
                  <a:cubicBezTo>
                    <a:pt x="39" y="9"/>
                    <a:pt x="39" y="9"/>
                    <a:pt x="39" y="9"/>
                  </a:cubicBezTo>
                  <a:cubicBezTo>
                    <a:pt x="39" y="10"/>
                    <a:pt x="39" y="10"/>
                    <a:pt x="40" y="11"/>
                  </a:cubicBezTo>
                  <a:cubicBezTo>
                    <a:pt x="40" y="11"/>
                    <a:pt x="40" y="11"/>
                    <a:pt x="40" y="11"/>
                  </a:cubicBezTo>
                  <a:cubicBezTo>
                    <a:pt x="40" y="11"/>
                    <a:pt x="41" y="11"/>
                    <a:pt x="41" y="10"/>
                  </a:cubicBezTo>
                  <a:cubicBezTo>
                    <a:pt x="44" y="5"/>
                    <a:pt x="44" y="5"/>
                    <a:pt x="44" y="5"/>
                  </a:cubicBezTo>
                  <a:cubicBezTo>
                    <a:pt x="44" y="5"/>
                    <a:pt x="44" y="4"/>
                    <a:pt x="44" y="4"/>
                  </a:cubicBezTo>
                  <a:cubicBezTo>
                    <a:pt x="43" y="4"/>
                    <a:pt x="42" y="4"/>
                    <a:pt x="42" y="4"/>
                  </a:cubicBezTo>
                  <a:close/>
                  <a:moveTo>
                    <a:pt x="17" y="48"/>
                  </a:moveTo>
                  <a:cubicBezTo>
                    <a:pt x="14" y="53"/>
                    <a:pt x="14" y="53"/>
                    <a:pt x="14" y="53"/>
                  </a:cubicBezTo>
                  <a:cubicBezTo>
                    <a:pt x="14" y="53"/>
                    <a:pt x="14" y="54"/>
                    <a:pt x="15" y="54"/>
                  </a:cubicBezTo>
                  <a:cubicBezTo>
                    <a:pt x="15" y="54"/>
                    <a:pt x="15" y="54"/>
                    <a:pt x="15" y="54"/>
                  </a:cubicBezTo>
                  <a:cubicBezTo>
                    <a:pt x="15" y="54"/>
                    <a:pt x="16" y="54"/>
                    <a:pt x="16" y="54"/>
                  </a:cubicBezTo>
                  <a:cubicBezTo>
                    <a:pt x="19" y="49"/>
                    <a:pt x="19" y="49"/>
                    <a:pt x="19" y="49"/>
                  </a:cubicBezTo>
                  <a:cubicBezTo>
                    <a:pt x="19" y="48"/>
                    <a:pt x="19" y="47"/>
                    <a:pt x="18" y="47"/>
                  </a:cubicBezTo>
                  <a:cubicBezTo>
                    <a:pt x="18" y="47"/>
                    <a:pt x="17" y="47"/>
                    <a:pt x="17" y="48"/>
                  </a:cubicBezTo>
                  <a:close/>
                  <a:moveTo>
                    <a:pt x="48" y="19"/>
                  </a:moveTo>
                  <a:cubicBezTo>
                    <a:pt x="48" y="19"/>
                    <a:pt x="48" y="19"/>
                    <a:pt x="49" y="19"/>
                  </a:cubicBezTo>
                  <a:cubicBezTo>
                    <a:pt x="54" y="16"/>
                    <a:pt x="54" y="16"/>
                    <a:pt x="54" y="16"/>
                  </a:cubicBezTo>
                  <a:cubicBezTo>
                    <a:pt x="54" y="16"/>
                    <a:pt x="54" y="15"/>
                    <a:pt x="54" y="14"/>
                  </a:cubicBezTo>
                  <a:cubicBezTo>
                    <a:pt x="54" y="14"/>
                    <a:pt x="53" y="14"/>
                    <a:pt x="53" y="14"/>
                  </a:cubicBezTo>
                  <a:cubicBezTo>
                    <a:pt x="48" y="17"/>
                    <a:pt x="48" y="17"/>
                    <a:pt x="48" y="17"/>
                  </a:cubicBezTo>
                  <a:cubicBezTo>
                    <a:pt x="47" y="17"/>
                    <a:pt x="47" y="18"/>
                    <a:pt x="47" y="18"/>
                  </a:cubicBezTo>
                  <a:cubicBezTo>
                    <a:pt x="47" y="19"/>
                    <a:pt x="48" y="19"/>
                    <a:pt x="48" y="19"/>
                  </a:cubicBezTo>
                  <a:close/>
                  <a:moveTo>
                    <a:pt x="9" y="39"/>
                  </a:moveTo>
                  <a:cubicBezTo>
                    <a:pt x="4" y="42"/>
                    <a:pt x="4" y="42"/>
                    <a:pt x="4" y="42"/>
                  </a:cubicBezTo>
                  <a:cubicBezTo>
                    <a:pt x="4" y="42"/>
                    <a:pt x="4" y="43"/>
                    <a:pt x="4" y="43"/>
                  </a:cubicBezTo>
                  <a:cubicBezTo>
                    <a:pt x="4" y="44"/>
                    <a:pt x="4" y="44"/>
                    <a:pt x="5" y="44"/>
                  </a:cubicBezTo>
                  <a:cubicBezTo>
                    <a:pt x="5" y="44"/>
                    <a:pt x="5" y="44"/>
                    <a:pt x="5" y="44"/>
                  </a:cubicBezTo>
                  <a:cubicBezTo>
                    <a:pt x="10" y="41"/>
                    <a:pt x="10" y="41"/>
                    <a:pt x="10" y="41"/>
                  </a:cubicBezTo>
                  <a:cubicBezTo>
                    <a:pt x="11" y="41"/>
                    <a:pt x="11" y="40"/>
                    <a:pt x="11" y="40"/>
                  </a:cubicBezTo>
                  <a:cubicBezTo>
                    <a:pt x="10" y="39"/>
                    <a:pt x="10" y="39"/>
                    <a:pt x="9" y="39"/>
                  </a:cubicBezTo>
                  <a:close/>
                  <a:moveTo>
                    <a:pt x="57" y="28"/>
                  </a:moveTo>
                  <a:cubicBezTo>
                    <a:pt x="51" y="28"/>
                    <a:pt x="51" y="28"/>
                    <a:pt x="51" y="28"/>
                  </a:cubicBezTo>
                  <a:cubicBezTo>
                    <a:pt x="51" y="28"/>
                    <a:pt x="50" y="28"/>
                    <a:pt x="50" y="29"/>
                  </a:cubicBezTo>
                  <a:cubicBezTo>
                    <a:pt x="50" y="30"/>
                    <a:pt x="51" y="30"/>
                    <a:pt x="51" y="30"/>
                  </a:cubicBezTo>
                  <a:cubicBezTo>
                    <a:pt x="57" y="30"/>
                    <a:pt x="57" y="30"/>
                    <a:pt x="57" y="30"/>
                  </a:cubicBezTo>
                  <a:cubicBezTo>
                    <a:pt x="58" y="30"/>
                    <a:pt x="58" y="30"/>
                    <a:pt x="58" y="29"/>
                  </a:cubicBezTo>
                  <a:cubicBezTo>
                    <a:pt x="58" y="28"/>
                    <a:pt x="58" y="28"/>
                    <a:pt x="57" y="28"/>
                  </a:cubicBezTo>
                  <a:close/>
                  <a:moveTo>
                    <a:pt x="8" y="29"/>
                  </a:moveTo>
                  <a:cubicBezTo>
                    <a:pt x="8" y="28"/>
                    <a:pt x="7" y="28"/>
                    <a:pt x="7" y="28"/>
                  </a:cubicBezTo>
                  <a:cubicBezTo>
                    <a:pt x="1" y="28"/>
                    <a:pt x="1" y="28"/>
                    <a:pt x="1" y="28"/>
                  </a:cubicBezTo>
                  <a:cubicBezTo>
                    <a:pt x="0" y="28"/>
                    <a:pt x="0" y="28"/>
                    <a:pt x="0" y="29"/>
                  </a:cubicBezTo>
                  <a:cubicBezTo>
                    <a:pt x="0" y="30"/>
                    <a:pt x="0" y="30"/>
                    <a:pt x="1" y="30"/>
                  </a:cubicBezTo>
                  <a:cubicBezTo>
                    <a:pt x="7" y="30"/>
                    <a:pt x="7" y="30"/>
                    <a:pt x="7" y="30"/>
                  </a:cubicBezTo>
                  <a:cubicBezTo>
                    <a:pt x="7" y="30"/>
                    <a:pt x="8" y="30"/>
                    <a:pt x="8" y="29"/>
                  </a:cubicBezTo>
                  <a:close/>
                  <a:moveTo>
                    <a:pt x="49" y="39"/>
                  </a:moveTo>
                  <a:cubicBezTo>
                    <a:pt x="48" y="39"/>
                    <a:pt x="48" y="39"/>
                    <a:pt x="47" y="40"/>
                  </a:cubicBezTo>
                  <a:cubicBezTo>
                    <a:pt x="47" y="40"/>
                    <a:pt x="47" y="41"/>
                    <a:pt x="48" y="41"/>
                  </a:cubicBezTo>
                  <a:cubicBezTo>
                    <a:pt x="53" y="44"/>
                    <a:pt x="53" y="44"/>
                    <a:pt x="53" y="44"/>
                  </a:cubicBezTo>
                  <a:cubicBezTo>
                    <a:pt x="53" y="44"/>
                    <a:pt x="53" y="44"/>
                    <a:pt x="53" y="44"/>
                  </a:cubicBezTo>
                  <a:cubicBezTo>
                    <a:pt x="54" y="44"/>
                    <a:pt x="54" y="44"/>
                    <a:pt x="54" y="43"/>
                  </a:cubicBezTo>
                  <a:cubicBezTo>
                    <a:pt x="54" y="43"/>
                    <a:pt x="54" y="42"/>
                    <a:pt x="54" y="42"/>
                  </a:cubicBezTo>
                  <a:lnTo>
                    <a:pt x="49" y="39"/>
                  </a:lnTo>
                  <a:close/>
                  <a:moveTo>
                    <a:pt x="5" y="14"/>
                  </a:moveTo>
                  <a:cubicBezTo>
                    <a:pt x="5" y="14"/>
                    <a:pt x="4" y="14"/>
                    <a:pt x="4" y="14"/>
                  </a:cubicBezTo>
                  <a:cubicBezTo>
                    <a:pt x="4" y="15"/>
                    <a:pt x="4" y="16"/>
                    <a:pt x="4" y="16"/>
                  </a:cubicBezTo>
                  <a:cubicBezTo>
                    <a:pt x="9" y="19"/>
                    <a:pt x="9" y="19"/>
                    <a:pt x="9" y="19"/>
                  </a:cubicBezTo>
                  <a:cubicBezTo>
                    <a:pt x="10" y="19"/>
                    <a:pt x="10" y="19"/>
                    <a:pt x="10" y="19"/>
                  </a:cubicBezTo>
                  <a:cubicBezTo>
                    <a:pt x="10" y="19"/>
                    <a:pt x="11" y="19"/>
                    <a:pt x="11" y="18"/>
                  </a:cubicBezTo>
                  <a:cubicBezTo>
                    <a:pt x="11" y="18"/>
                    <a:pt x="11" y="17"/>
                    <a:pt x="10" y="17"/>
                  </a:cubicBezTo>
                  <a:lnTo>
                    <a:pt x="5" y="14"/>
                  </a:lnTo>
                  <a:close/>
                  <a:moveTo>
                    <a:pt x="41" y="48"/>
                  </a:moveTo>
                  <a:cubicBezTo>
                    <a:pt x="41" y="47"/>
                    <a:pt x="40" y="47"/>
                    <a:pt x="40" y="47"/>
                  </a:cubicBezTo>
                  <a:cubicBezTo>
                    <a:pt x="39" y="47"/>
                    <a:pt x="39" y="48"/>
                    <a:pt x="39" y="49"/>
                  </a:cubicBezTo>
                  <a:cubicBezTo>
                    <a:pt x="42" y="54"/>
                    <a:pt x="42" y="54"/>
                    <a:pt x="42" y="54"/>
                  </a:cubicBezTo>
                  <a:cubicBezTo>
                    <a:pt x="42" y="54"/>
                    <a:pt x="43" y="54"/>
                    <a:pt x="43" y="54"/>
                  </a:cubicBezTo>
                  <a:cubicBezTo>
                    <a:pt x="43" y="54"/>
                    <a:pt x="43" y="54"/>
                    <a:pt x="44" y="54"/>
                  </a:cubicBezTo>
                  <a:cubicBezTo>
                    <a:pt x="44" y="54"/>
                    <a:pt x="44" y="53"/>
                    <a:pt x="44" y="53"/>
                  </a:cubicBezTo>
                  <a:lnTo>
                    <a:pt x="41" y="48"/>
                  </a:lnTo>
                  <a:close/>
                  <a:moveTo>
                    <a:pt x="17" y="10"/>
                  </a:moveTo>
                  <a:cubicBezTo>
                    <a:pt x="17" y="11"/>
                    <a:pt x="18" y="11"/>
                    <a:pt x="18" y="11"/>
                  </a:cubicBezTo>
                  <a:cubicBezTo>
                    <a:pt x="18" y="11"/>
                    <a:pt x="18" y="11"/>
                    <a:pt x="18" y="11"/>
                  </a:cubicBezTo>
                  <a:cubicBezTo>
                    <a:pt x="19" y="10"/>
                    <a:pt x="19" y="10"/>
                    <a:pt x="19" y="9"/>
                  </a:cubicBezTo>
                  <a:cubicBezTo>
                    <a:pt x="16" y="4"/>
                    <a:pt x="16" y="4"/>
                    <a:pt x="16" y="4"/>
                  </a:cubicBezTo>
                  <a:cubicBezTo>
                    <a:pt x="16" y="4"/>
                    <a:pt x="15" y="4"/>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8" y="0"/>
                    <a:pt x="28" y="0"/>
                    <a:pt x="28" y="1"/>
                  </a:cubicBezTo>
                  <a:cubicBezTo>
                    <a:pt x="28" y="7"/>
                    <a:pt x="28" y="7"/>
                    <a:pt x="28" y="7"/>
                  </a:cubicBezTo>
                  <a:cubicBezTo>
                    <a:pt x="28" y="7"/>
                    <a:pt x="28" y="8"/>
                    <a:pt x="29" y="8"/>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19" name="Freeform 23"/>
            <p:cNvSpPr>
              <a:spLocks noEditPoints="1"/>
            </p:cNvSpPr>
            <p:nvPr/>
          </p:nvSpPr>
          <p:spPr bwMode="auto">
            <a:xfrm>
              <a:off x="6602590" y="3548096"/>
              <a:ext cx="218436" cy="214390"/>
            </a:xfrm>
            <a:custGeom>
              <a:avLst/>
              <a:gdLst>
                <a:gd name="T0" fmla="*/ 12 w 68"/>
                <a:gd name="T1" fmla="*/ 0 h 67"/>
                <a:gd name="T2" fmla="*/ 0 w 68"/>
                <a:gd name="T3" fmla="*/ 56 h 67"/>
                <a:gd name="T4" fmla="*/ 57 w 68"/>
                <a:gd name="T5" fmla="*/ 67 h 67"/>
                <a:gd name="T6" fmla="*/ 68 w 68"/>
                <a:gd name="T7" fmla="*/ 11 h 67"/>
                <a:gd name="T8" fmla="*/ 65 w 68"/>
                <a:gd name="T9" fmla="*/ 11 h 67"/>
                <a:gd name="T10" fmla="*/ 57 w 68"/>
                <a:gd name="T11" fmla="*/ 64 h 67"/>
                <a:gd name="T12" fmla="*/ 3 w 68"/>
                <a:gd name="T13" fmla="*/ 56 h 67"/>
                <a:gd name="T14" fmla="*/ 12 w 68"/>
                <a:gd name="T15" fmla="*/ 3 h 67"/>
                <a:gd name="T16" fmla="*/ 65 w 68"/>
                <a:gd name="T17" fmla="*/ 11 h 67"/>
                <a:gd name="T18" fmla="*/ 12 w 68"/>
                <a:gd name="T19" fmla="*/ 5 h 67"/>
                <a:gd name="T20" fmla="*/ 6 w 68"/>
                <a:gd name="T21" fmla="*/ 56 h 67"/>
                <a:gd name="T22" fmla="*/ 56 w 68"/>
                <a:gd name="T23" fmla="*/ 62 h 67"/>
                <a:gd name="T24" fmla="*/ 63 w 68"/>
                <a:gd name="T25" fmla="*/ 12 h 67"/>
                <a:gd name="T26" fmla="*/ 61 w 68"/>
                <a:gd name="T27" fmla="*/ 12 h 67"/>
                <a:gd name="T28" fmla="*/ 35 w 68"/>
                <a:gd name="T29" fmla="*/ 33 h 67"/>
                <a:gd name="T30" fmla="*/ 56 w 68"/>
                <a:gd name="T31" fmla="*/ 7 h 67"/>
                <a:gd name="T32" fmla="*/ 12 w 68"/>
                <a:gd name="T33" fmla="*/ 7 h 67"/>
                <a:gd name="T34" fmla="*/ 33 w 68"/>
                <a:gd name="T35" fmla="*/ 33 h 67"/>
                <a:gd name="T36" fmla="*/ 8 w 68"/>
                <a:gd name="T37" fmla="*/ 12 h 67"/>
                <a:gd name="T38" fmla="*/ 8 w 68"/>
                <a:gd name="T39" fmla="*/ 56 h 67"/>
                <a:gd name="T40" fmla="*/ 33 w 68"/>
                <a:gd name="T41" fmla="*/ 35 h 67"/>
                <a:gd name="T42" fmla="*/ 12 w 68"/>
                <a:gd name="T43" fmla="*/ 60 h 67"/>
                <a:gd name="T44" fmla="*/ 56 w 68"/>
                <a:gd name="T45" fmla="*/ 60 h 67"/>
                <a:gd name="T46" fmla="*/ 35 w 68"/>
                <a:gd name="T47" fmla="*/ 35 h 67"/>
                <a:gd name="T48" fmla="*/ 61 w 68"/>
                <a:gd name="T49" fmla="*/ 56 h 67"/>
                <a:gd name="T50" fmla="*/ 12 w 68"/>
                <a:gd name="T51" fmla="*/ 20 h 67"/>
                <a:gd name="T52" fmla="*/ 19 w 68"/>
                <a:gd name="T53" fmla="*/ 19 h 67"/>
                <a:gd name="T54" fmla="*/ 20 w 68"/>
                <a:gd name="T55" fmla="*/ 12 h 67"/>
                <a:gd name="T56" fmla="*/ 21 w 68"/>
                <a:gd name="T57" fmla="*/ 19 h 67"/>
                <a:gd name="T58" fmla="*/ 29 w 68"/>
                <a:gd name="T59" fmla="*/ 20 h 67"/>
                <a:gd name="T60" fmla="*/ 21 w 68"/>
                <a:gd name="T61" fmla="*/ 21 h 67"/>
                <a:gd name="T62" fmla="*/ 20 w 68"/>
                <a:gd name="T63" fmla="*/ 28 h 67"/>
                <a:gd name="T64" fmla="*/ 19 w 68"/>
                <a:gd name="T65" fmla="*/ 21 h 67"/>
                <a:gd name="T66" fmla="*/ 12 w 68"/>
                <a:gd name="T67" fmla="*/ 20 h 67"/>
                <a:gd name="T68" fmla="*/ 26 w 68"/>
                <a:gd name="T69" fmla="*/ 53 h 67"/>
                <a:gd name="T70" fmla="*/ 25 w 68"/>
                <a:gd name="T71" fmla="*/ 53 h 67"/>
                <a:gd name="T72" fmla="*/ 16 w 68"/>
                <a:gd name="T73" fmla="*/ 53 h 67"/>
                <a:gd name="T74" fmla="*/ 15 w 68"/>
                <a:gd name="T75" fmla="*/ 53 h 67"/>
                <a:gd name="T76" fmla="*/ 19 w 68"/>
                <a:gd name="T77" fmla="*/ 47 h 67"/>
                <a:gd name="T78" fmla="*/ 15 w 68"/>
                <a:gd name="T79" fmla="*/ 42 h 67"/>
                <a:gd name="T80" fmla="*/ 20 w 68"/>
                <a:gd name="T81" fmla="*/ 46 h 67"/>
                <a:gd name="T82" fmla="*/ 26 w 68"/>
                <a:gd name="T83" fmla="*/ 42 h 67"/>
                <a:gd name="T84" fmla="*/ 22 w 68"/>
                <a:gd name="T85" fmla="*/ 47 h 67"/>
                <a:gd name="T86" fmla="*/ 40 w 68"/>
                <a:gd name="T87" fmla="*/ 19 h 67"/>
                <a:gd name="T88" fmla="*/ 56 w 68"/>
                <a:gd name="T89" fmla="*/ 18 h 67"/>
                <a:gd name="T90" fmla="*/ 56 w 68"/>
                <a:gd name="T91" fmla="*/ 20 h 67"/>
                <a:gd name="T92" fmla="*/ 40 w 68"/>
                <a:gd name="T93" fmla="*/ 19 h 67"/>
                <a:gd name="T94" fmla="*/ 55 w 68"/>
                <a:gd name="T95" fmla="*/ 45 h 67"/>
                <a:gd name="T96" fmla="*/ 40 w 68"/>
                <a:gd name="T97" fmla="*/ 44 h 67"/>
                <a:gd name="T98" fmla="*/ 55 w 68"/>
                <a:gd name="T99" fmla="*/ 43 h 67"/>
                <a:gd name="T100" fmla="*/ 56 w 68"/>
                <a:gd name="T101" fmla="*/ 50 h 67"/>
                <a:gd name="T102" fmla="*/ 41 w 68"/>
                <a:gd name="T103" fmla="*/ 51 h 67"/>
                <a:gd name="T104" fmla="*/ 41 w 68"/>
                <a:gd name="T105" fmla="*/ 49 h 67"/>
                <a:gd name="T106" fmla="*/ 56 w 68"/>
                <a:gd name="T107"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57" y="0"/>
                  </a:moveTo>
                  <a:cubicBezTo>
                    <a:pt x="12" y="0"/>
                    <a:pt x="12" y="0"/>
                    <a:pt x="12" y="0"/>
                  </a:cubicBezTo>
                  <a:cubicBezTo>
                    <a:pt x="5" y="0"/>
                    <a:pt x="0" y="5"/>
                    <a:pt x="0" y="11"/>
                  </a:cubicBezTo>
                  <a:cubicBezTo>
                    <a:pt x="0" y="56"/>
                    <a:pt x="0" y="56"/>
                    <a:pt x="0" y="56"/>
                  </a:cubicBezTo>
                  <a:cubicBezTo>
                    <a:pt x="0" y="62"/>
                    <a:pt x="5" y="67"/>
                    <a:pt x="12" y="67"/>
                  </a:cubicBezTo>
                  <a:cubicBezTo>
                    <a:pt x="57" y="67"/>
                    <a:pt x="57" y="67"/>
                    <a:pt x="57" y="67"/>
                  </a:cubicBezTo>
                  <a:cubicBezTo>
                    <a:pt x="63" y="67"/>
                    <a:pt x="68" y="62"/>
                    <a:pt x="68" y="56"/>
                  </a:cubicBezTo>
                  <a:cubicBezTo>
                    <a:pt x="68" y="11"/>
                    <a:pt x="68" y="11"/>
                    <a:pt x="68" y="11"/>
                  </a:cubicBezTo>
                  <a:cubicBezTo>
                    <a:pt x="68" y="5"/>
                    <a:pt x="63" y="0"/>
                    <a:pt x="57" y="0"/>
                  </a:cubicBezTo>
                  <a:close/>
                  <a:moveTo>
                    <a:pt x="65" y="11"/>
                  </a:moveTo>
                  <a:cubicBezTo>
                    <a:pt x="65" y="56"/>
                    <a:pt x="65" y="56"/>
                    <a:pt x="65" y="56"/>
                  </a:cubicBezTo>
                  <a:cubicBezTo>
                    <a:pt x="65" y="61"/>
                    <a:pt x="61" y="64"/>
                    <a:pt x="57" y="64"/>
                  </a:cubicBezTo>
                  <a:cubicBezTo>
                    <a:pt x="12" y="64"/>
                    <a:pt x="12" y="64"/>
                    <a:pt x="12" y="64"/>
                  </a:cubicBezTo>
                  <a:cubicBezTo>
                    <a:pt x="7" y="64"/>
                    <a:pt x="3" y="61"/>
                    <a:pt x="3" y="56"/>
                  </a:cubicBezTo>
                  <a:cubicBezTo>
                    <a:pt x="3" y="11"/>
                    <a:pt x="3" y="11"/>
                    <a:pt x="3" y="11"/>
                  </a:cubicBezTo>
                  <a:cubicBezTo>
                    <a:pt x="3" y="7"/>
                    <a:pt x="7" y="3"/>
                    <a:pt x="12" y="3"/>
                  </a:cubicBezTo>
                  <a:cubicBezTo>
                    <a:pt x="57" y="3"/>
                    <a:pt x="57" y="3"/>
                    <a:pt x="57" y="3"/>
                  </a:cubicBezTo>
                  <a:cubicBezTo>
                    <a:pt x="61" y="3"/>
                    <a:pt x="65" y="7"/>
                    <a:pt x="65" y="11"/>
                  </a:cubicBezTo>
                  <a:close/>
                  <a:moveTo>
                    <a:pt x="56" y="5"/>
                  </a:moveTo>
                  <a:cubicBezTo>
                    <a:pt x="12" y="5"/>
                    <a:pt x="12" y="5"/>
                    <a:pt x="12" y="5"/>
                  </a:cubicBezTo>
                  <a:cubicBezTo>
                    <a:pt x="9" y="5"/>
                    <a:pt x="6" y="8"/>
                    <a:pt x="6" y="12"/>
                  </a:cubicBezTo>
                  <a:cubicBezTo>
                    <a:pt x="6" y="56"/>
                    <a:pt x="6" y="56"/>
                    <a:pt x="6" y="56"/>
                  </a:cubicBezTo>
                  <a:cubicBezTo>
                    <a:pt x="6" y="59"/>
                    <a:pt x="9" y="62"/>
                    <a:pt x="12" y="62"/>
                  </a:cubicBezTo>
                  <a:cubicBezTo>
                    <a:pt x="56" y="62"/>
                    <a:pt x="56" y="62"/>
                    <a:pt x="56" y="62"/>
                  </a:cubicBezTo>
                  <a:cubicBezTo>
                    <a:pt x="60" y="62"/>
                    <a:pt x="63" y="59"/>
                    <a:pt x="63" y="56"/>
                  </a:cubicBezTo>
                  <a:cubicBezTo>
                    <a:pt x="63" y="12"/>
                    <a:pt x="63" y="12"/>
                    <a:pt x="63" y="12"/>
                  </a:cubicBezTo>
                  <a:cubicBezTo>
                    <a:pt x="63" y="8"/>
                    <a:pt x="60" y="5"/>
                    <a:pt x="56" y="5"/>
                  </a:cubicBezTo>
                  <a:close/>
                  <a:moveTo>
                    <a:pt x="61" y="12"/>
                  </a:moveTo>
                  <a:cubicBezTo>
                    <a:pt x="61" y="33"/>
                    <a:pt x="61" y="33"/>
                    <a:pt x="61" y="33"/>
                  </a:cubicBezTo>
                  <a:cubicBezTo>
                    <a:pt x="35" y="33"/>
                    <a:pt x="35" y="33"/>
                    <a:pt x="35" y="33"/>
                  </a:cubicBezTo>
                  <a:cubicBezTo>
                    <a:pt x="35" y="7"/>
                    <a:pt x="35" y="7"/>
                    <a:pt x="35" y="7"/>
                  </a:cubicBezTo>
                  <a:cubicBezTo>
                    <a:pt x="56" y="7"/>
                    <a:pt x="56" y="7"/>
                    <a:pt x="56" y="7"/>
                  </a:cubicBezTo>
                  <a:cubicBezTo>
                    <a:pt x="59" y="7"/>
                    <a:pt x="61" y="9"/>
                    <a:pt x="61" y="12"/>
                  </a:cubicBezTo>
                  <a:close/>
                  <a:moveTo>
                    <a:pt x="12" y="7"/>
                  </a:moveTo>
                  <a:cubicBezTo>
                    <a:pt x="33" y="7"/>
                    <a:pt x="33" y="7"/>
                    <a:pt x="33" y="7"/>
                  </a:cubicBezTo>
                  <a:cubicBezTo>
                    <a:pt x="33" y="33"/>
                    <a:pt x="33" y="33"/>
                    <a:pt x="33" y="33"/>
                  </a:cubicBezTo>
                  <a:cubicBezTo>
                    <a:pt x="8" y="33"/>
                    <a:pt x="8" y="33"/>
                    <a:pt x="8" y="33"/>
                  </a:cubicBezTo>
                  <a:cubicBezTo>
                    <a:pt x="8" y="12"/>
                    <a:pt x="8" y="12"/>
                    <a:pt x="8" y="12"/>
                  </a:cubicBezTo>
                  <a:cubicBezTo>
                    <a:pt x="8" y="9"/>
                    <a:pt x="10" y="7"/>
                    <a:pt x="12" y="7"/>
                  </a:cubicBezTo>
                  <a:close/>
                  <a:moveTo>
                    <a:pt x="8" y="56"/>
                  </a:moveTo>
                  <a:cubicBezTo>
                    <a:pt x="8" y="35"/>
                    <a:pt x="8" y="35"/>
                    <a:pt x="8" y="35"/>
                  </a:cubicBezTo>
                  <a:cubicBezTo>
                    <a:pt x="33" y="35"/>
                    <a:pt x="33" y="35"/>
                    <a:pt x="33" y="35"/>
                  </a:cubicBezTo>
                  <a:cubicBezTo>
                    <a:pt x="33" y="60"/>
                    <a:pt x="33" y="60"/>
                    <a:pt x="33" y="60"/>
                  </a:cubicBezTo>
                  <a:cubicBezTo>
                    <a:pt x="12" y="60"/>
                    <a:pt x="12" y="60"/>
                    <a:pt x="12" y="60"/>
                  </a:cubicBezTo>
                  <a:cubicBezTo>
                    <a:pt x="10" y="60"/>
                    <a:pt x="8" y="58"/>
                    <a:pt x="8" y="56"/>
                  </a:cubicBezTo>
                  <a:close/>
                  <a:moveTo>
                    <a:pt x="56" y="60"/>
                  </a:moveTo>
                  <a:cubicBezTo>
                    <a:pt x="35" y="60"/>
                    <a:pt x="35" y="60"/>
                    <a:pt x="35" y="60"/>
                  </a:cubicBezTo>
                  <a:cubicBezTo>
                    <a:pt x="35" y="35"/>
                    <a:pt x="35" y="35"/>
                    <a:pt x="35" y="35"/>
                  </a:cubicBezTo>
                  <a:cubicBezTo>
                    <a:pt x="61" y="35"/>
                    <a:pt x="61" y="35"/>
                    <a:pt x="61" y="35"/>
                  </a:cubicBezTo>
                  <a:cubicBezTo>
                    <a:pt x="61" y="56"/>
                    <a:pt x="61" y="56"/>
                    <a:pt x="61" y="56"/>
                  </a:cubicBezTo>
                  <a:cubicBezTo>
                    <a:pt x="61" y="58"/>
                    <a:pt x="59" y="60"/>
                    <a:pt x="56" y="60"/>
                  </a:cubicBezTo>
                  <a:close/>
                  <a:moveTo>
                    <a:pt x="12" y="20"/>
                  </a:moveTo>
                  <a:cubicBezTo>
                    <a:pt x="12" y="19"/>
                    <a:pt x="13" y="19"/>
                    <a:pt x="13" y="19"/>
                  </a:cubicBezTo>
                  <a:cubicBezTo>
                    <a:pt x="19" y="19"/>
                    <a:pt x="19" y="19"/>
                    <a:pt x="19" y="19"/>
                  </a:cubicBezTo>
                  <a:cubicBezTo>
                    <a:pt x="19" y="13"/>
                    <a:pt x="19" y="13"/>
                    <a:pt x="19" y="13"/>
                  </a:cubicBezTo>
                  <a:cubicBezTo>
                    <a:pt x="19" y="12"/>
                    <a:pt x="20" y="12"/>
                    <a:pt x="20" y="12"/>
                  </a:cubicBezTo>
                  <a:cubicBezTo>
                    <a:pt x="21" y="12"/>
                    <a:pt x="21" y="12"/>
                    <a:pt x="21" y="13"/>
                  </a:cubicBezTo>
                  <a:cubicBezTo>
                    <a:pt x="21" y="19"/>
                    <a:pt x="21" y="19"/>
                    <a:pt x="21" y="19"/>
                  </a:cubicBezTo>
                  <a:cubicBezTo>
                    <a:pt x="28" y="19"/>
                    <a:pt x="28" y="19"/>
                    <a:pt x="28" y="19"/>
                  </a:cubicBezTo>
                  <a:cubicBezTo>
                    <a:pt x="28" y="19"/>
                    <a:pt x="29" y="19"/>
                    <a:pt x="29" y="20"/>
                  </a:cubicBezTo>
                  <a:cubicBezTo>
                    <a:pt x="29" y="20"/>
                    <a:pt x="28" y="21"/>
                    <a:pt x="28" y="21"/>
                  </a:cubicBezTo>
                  <a:cubicBezTo>
                    <a:pt x="21" y="21"/>
                    <a:pt x="21" y="21"/>
                    <a:pt x="21" y="21"/>
                  </a:cubicBezTo>
                  <a:cubicBezTo>
                    <a:pt x="21" y="27"/>
                    <a:pt x="21" y="27"/>
                    <a:pt x="21" y="27"/>
                  </a:cubicBezTo>
                  <a:cubicBezTo>
                    <a:pt x="21" y="27"/>
                    <a:pt x="21" y="28"/>
                    <a:pt x="20" y="28"/>
                  </a:cubicBezTo>
                  <a:cubicBezTo>
                    <a:pt x="20" y="28"/>
                    <a:pt x="19" y="27"/>
                    <a:pt x="19" y="27"/>
                  </a:cubicBezTo>
                  <a:cubicBezTo>
                    <a:pt x="19" y="21"/>
                    <a:pt x="19" y="21"/>
                    <a:pt x="19" y="21"/>
                  </a:cubicBezTo>
                  <a:cubicBezTo>
                    <a:pt x="13" y="21"/>
                    <a:pt x="13" y="21"/>
                    <a:pt x="13" y="21"/>
                  </a:cubicBezTo>
                  <a:cubicBezTo>
                    <a:pt x="13" y="21"/>
                    <a:pt x="12" y="20"/>
                    <a:pt x="12" y="20"/>
                  </a:cubicBezTo>
                  <a:close/>
                  <a:moveTo>
                    <a:pt x="26" y="52"/>
                  </a:moveTo>
                  <a:cubicBezTo>
                    <a:pt x="27" y="52"/>
                    <a:pt x="27" y="53"/>
                    <a:pt x="26" y="53"/>
                  </a:cubicBezTo>
                  <a:cubicBezTo>
                    <a:pt x="26" y="53"/>
                    <a:pt x="26" y="53"/>
                    <a:pt x="25" y="53"/>
                  </a:cubicBezTo>
                  <a:cubicBezTo>
                    <a:pt x="25" y="53"/>
                    <a:pt x="25" y="53"/>
                    <a:pt x="25" y="53"/>
                  </a:cubicBezTo>
                  <a:cubicBezTo>
                    <a:pt x="20" y="49"/>
                    <a:pt x="20" y="49"/>
                    <a:pt x="20" y="49"/>
                  </a:cubicBezTo>
                  <a:cubicBezTo>
                    <a:pt x="16" y="53"/>
                    <a:pt x="16" y="53"/>
                    <a:pt x="16" y="53"/>
                  </a:cubicBezTo>
                  <a:cubicBezTo>
                    <a:pt x="16" y="53"/>
                    <a:pt x="16" y="53"/>
                    <a:pt x="15" y="53"/>
                  </a:cubicBezTo>
                  <a:cubicBezTo>
                    <a:pt x="15" y="53"/>
                    <a:pt x="15" y="53"/>
                    <a:pt x="15" y="53"/>
                  </a:cubicBezTo>
                  <a:cubicBezTo>
                    <a:pt x="14" y="53"/>
                    <a:pt x="14" y="52"/>
                    <a:pt x="15" y="52"/>
                  </a:cubicBezTo>
                  <a:cubicBezTo>
                    <a:pt x="19" y="47"/>
                    <a:pt x="19" y="47"/>
                    <a:pt x="19" y="47"/>
                  </a:cubicBezTo>
                  <a:cubicBezTo>
                    <a:pt x="15" y="43"/>
                    <a:pt x="15" y="43"/>
                    <a:pt x="15" y="43"/>
                  </a:cubicBezTo>
                  <a:cubicBezTo>
                    <a:pt x="14" y="43"/>
                    <a:pt x="14" y="42"/>
                    <a:pt x="15" y="42"/>
                  </a:cubicBezTo>
                  <a:cubicBezTo>
                    <a:pt x="15" y="41"/>
                    <a:pt x="16" y="41"/>
                    <a:pt x="16" y="42"/>
                  </a:cubicBezTo>
                  <a:cubicBezTo>
                    <a:pt x="20" y="46"/>
                    <a:pt x="20" y="46"/>
                    <a:pt x="20" y="46"/>
                  </a:cubicBezTo>
                  <a:cubicBezTo>
                    <a:pt x="25" y="42"/>
                    <a:pt x="25" y="42"/>
                    <a:pt x="25" y="42"/>
                  </a:cubicBezTo>
                  <a:cubicBezTo>
                    <a:pt x="25" y="41"/>
                    <a:pt x="26" y="41"/>
                    <a:pt x="26" y="42"/>
                  </a:cubicBezTo>
                  <a:cubicBezTo>
                    <a:pt x="27" y="42"/>
                    <a:pt x="27" y="43"/>
                    <a:pt x="26" y="43"/>
                  </a:cubicBezTo>
                  <a:cubicBezTo>
                    <a:pt x="22" y="47"/>
                    <a:pt x="22" y="47"/>
                    <a:pt x="22" y="47"/>
                  </a:cubicBezTo>
                  <a:lnTo>
                    <a:pt x="26" y="52"/>
                  </a:lnTo>
                  <a:close/>
                  <a:moveTo>
                    <a:pt x="40" y="19"/>
                  </a:moveTo>
                  <a:cubicBezTo>
                    <a:pt x="40" y="19"/>
                    <a:pt x="41" y="18"/>
                    <a:pt x="41" y="18"/>
                  </a:cubicBezTo>
                  <a:cubicBezTo>
                    <a:pt x="56" y="18"/>
                    <a:pt x="56" y="18"/>
                    <a:pt x="56" y="18"/>
                  </a:cubicBezTo>
                  <a:cubicBezTo>
                    <a:pt x="56" y="18"/>
                    <a:pt x="57" y="19"/>
                    <a:pt x="57" y="19"/>
                  </a:cubicBezTo>
                  <a:cubicBezTo>
                    <a:pt x="57" y="20"/>
                    <a:pt x="56" y="20"/>
                    <a:pt x="56" y="20"/>
                  </a:cubicBezTo>
                  <a:cubicBezTo>
                    <a:pt x="41" y="20"/>
                    <a:pt x="41" y="20"/>
                    <a:pt x="41" y="20"/>
                  </a:cubicBezTo>
                  <a:cubicBezTo>
                    <a:pt x="41" y="20"/>
                    <a:pt x="40" y="20"/>
                    <a:pt x="40" y="19"/>
                  </a:cubicBezTo>
                  <a:close/>
                  <a:moveTo>
                    <a:pt x="56" y="44"/>
                  </a:moveTo>
                  <a:cubicBezTo>
                    <a:pt x="56" y="45"/>
                    <a:pt x="56" y="45"/>
                    <a:pt x="55" y="45"/>
                  </a:cubicBezTo>
                  <a:cubicBezTo>
                    <a:pt x="41" y="45"/>
                    <a:pt x="41" y="45"/>
                    <a:pt x="41" y="45"/>
                  </a:cubicBezTo>
                  <a:cubicBezTo>
                    <a:pt x="41" y="45"/>
                    <a:pt x="40" y="45"/>
                    <a:pt x="40" y="44"/>
                  </a:cubicBezTo>
                  <a:cubicBezTo>
                    <a:pt x="40" y="44"/>
                    <a:pt x="41" y="43"/>
                    <a:pt x="41" y="43"/>
                  </a:cubicBezTo>
                  <a:cubicBezTo>
                    <a:pt x="55" y="43"/>
                    <a:pt x="55" y="43"/>
                    <a:pt x="55" y="43"/>
                  </a:cubicBezTo>
                  <a:cubicBezTo>
                    <a:pt x="56" y="43"/>
                    <a:pt x="56" y="44"/>
                    <a:pt x="56" y="44"/>
                  </a:cubicBezTo>
                  <a:close/>
                  <a:moveTo>
                    <a:pt x="56" y="50"/>
                  </a:moveTo>
                  <a:cubicBezTo>
                    <a:pt x="56" y="51"/>
                    <a:pt x="56" y="51"/>
                    <a:pt x="55" y="51"/>
                  </a:cubicBezTo>
                  <a:cubicBezTo>
                    <a:pt x="41" y="51"/>
                    <a:pt x="41" y="51"/>
                    <a:pt x="41" y="51"/>
                  </a:cubicBezTo>
                  <a:cubicBezTo>
                    <a:pt x="41" y="51"/>
                    <a:pt x="40" y="51"/>
                    <a:pt x="40" y="50"/>
                  </a:cubicBezTo>
                  <a:cubicBezTo>
                    <a:pt x="40" y="50"/>
                    <a:pt x="41" y="49"/>
                    <a:pt x="41" y="49"/>
                  </a:cubicBezTo>
                  <a:cubicBezTo>
                    <a:pt x="55" y="49"/>
                    <a:pt x="55" y="49"/>
                    <a:pt x="55" y="49"/>
                  </a:cubicBezTo>
                  <a:cubicBezTo>
                    <a:pt x="56" y="49"/>
                    <a:pt x="56" y="50"/>
                    <a:pt x="56" y="50"/>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20" name="Freeform 17"/>
            <p:cNvSpPr>
              <a:spLocks noEditPoints="1"/>
            </p:cNvSpPr>
            <p:nvPr/>
          </p:nvSpPr>
          <p:spPr bwMode="auto">
            <a:xfrm>
              <a:off x="6460755" y="1437005"/>
              <a:ext cx="499264" cy="422907"/>
            </a:xfrm>
            <a:custGeom>
              <a:avLst/>
              <a:gdLst>
                <a:gd name="T0" fmla="*/ 70 w 72"/>
                <a:gd name="T1" fmla="*/ 16 h 61"/>
                <a:gd name="T2" fmla="*/ 56 w 72"/>
                <a:gd name="T3" fmla="*/ 18 h 61"/>
                <a:gd name="T4" fmla="*/ 43 w 72"/>
                <a:gd name="T5" fmla="*/ 46 h 61"/>
                <a:gd name="T6" fmla="*/ 12 w 72"/>
                <a:gd name="T7" fmla="*/ 46 h 61"/>
                <a:gd name="T8" fmla="*/ 13 w 72"/>
                <a:gd name="T9" fmla="*/ 49 h 61"/>
                <a:gd name="T10" fmla="*/ 48 w 72"/>
                <a:gd name="T11" fmla="*/ 51 h 61"/>
                <a:gd name="T12" fmla="*/ 13 w 72"/>
                <a:gd name="T13" fmla="*/ 52 h 61"/>
                <a:gd name="T14" fmla="*/ 9 w 72"/>
                <a:gd name="T15" fmla="*/ 45 h 61"/>
                <a:gd name="T16" fmla="*/ 7 w 72"/>
                <a:gd name="T17" fmla="*/ 42 h 61"/>
                <a:gd name="T18" fmla="*/ 1 w 72"/>
                <a:gd name="T19" fmla="*/ 23 h 61"/>
                <a:gd name="T20" fmla="*/ 10 w 72"/>
                <a:gd name="T21" fmla="*/ 41 h 61"/>
                <a:gd name="T22" fmla="*/ 43 w 72"/>
                <a:gd name="T23" fmla="*/ 43 h 61"/>
                <a:gd name="T24" fmla="*/ 54 w 72"/>
                <a:gd name="T25" fmla="*/ 17 h 61"/>
                <a:gd name="T26" fmla="*/ 70 w 72"/>
                <a:gd name="T27" fmla="*/ 13 h 61"/>
                <a:gd name="T28" fmla="*/ 18 w 72"/>
                <a:gd name="T29" fmla="*/ 57 h 61"/>
                <a:gd name="T30" fmla="*/ 11 w 72"/>
                <a:gd name="T31" fmla="*/ 57 h 61"/>
                <a:gd name="T32" fmla="*/ 18 w 72"/>
                <a:gd name="T33" fmla="*/ 57 h 61"/>
                <a:gd name="T34" fmla="*/ 14 w 72"/>
                <a:gd name="T35" fmla="*/ 55 h 61"/>
                <a:gd name="T36" fmla="*/ 14 w 72"/>
                <a:gd name="T37" fmla="*/ 59 h 61"/>
                <a:gd name="T38" fmla="*/ 45 w 72"/>
                <a:gd name="T39" fmla="*/ 57 h 61"/>
                <a:gd name="T40" fmla="*/ 38 w 72"/>
                <a:gd name="T41" fmla="*/ 57 h 61"/>
                <a:gd name="T42" fmla="*/ 45 w 72"/>
                <a:gd name="T43" fmla="*/ 57 h 61"/>
                <a:gd name="T44" fmla="*/ 41 w 72"/>
                <a:gd name="T45" fmla="*/ 55 h 61"/>
                <a:gd name="T46" fmla="*/ 41 w 72"/>
                <a:gd name="T47" fmla="*/ 59 h 61"/>
                <a:gd name="T48" fmla="*/ 12 w 72"/>
                <a:gd name="T49" fmla="*/ 37 h 61"/>
                <a:gd name="T50" fmla="*/ 45 w 72"/>
                <a:gd name="T51" fmla="*/ 36 h 61"/>
                <a:gd name="T52" fmla="*/ 12 w 72"/>
                <a:gd name="T53" fmla="*/ 35 h 61"/>
                <a:gd name="T54" fmla="*/ 12 w 72"/>
                <a:gd name="T55" fmla="*/ 37 h 61"/>
                <a:gd name="T56" fmla="*/ 12 w 72"/>
                <a:gd name="T57" fmla="*/ 40 h 61"/>
                <a:gd name="T58" fmla="*/ 43 w 72"/>
                <a:gd name="T59" fmla="*/ 41 h 61"/>
                <a:gd name="T60" fmla="*/ 43 w 72"/>
                <a:gd name="T61" fmla="*/ 39 h 61"/>
                <a:gd name="T62" fmla="*/ 37 w 72"/>
                <a:gd name="T63" fmla="*/ 31 h 61"/>
                <a:gd name="T64" fmla="*/ 44 w 72"/>
                <a:gd name="T65" fmla="*/ 30 h 61"/>
                <a:gd name="T66" fmla="*/ 43 w 72"/>
                <a:gd name="T67" fmla="*/ 0 h 61"/>
                <a:gd name="T68" fmla="*/ 36 w 72"/>
                <a:gd name="T69" fmla="*/ 0 h 61"/>
                <a:gd name="T70" fmla="*/ 37 w 72"/>
                <a:gd name="T71" fmla="*/ 31 h 61"/>
                <a:gd name="T72" fmla="*/ 31 w 72"/>
                <a:gd name="T73" fmla="*/ 31 h 61"/>
                <a:gd name="T74" fmla="*/ 32 w 72"/>
                <a:gd name="T75" fmla="*/ 8 h 61"/>
                <a:gd name="T76" fmla="*/ 25 w 72"/>
                <a:gd name="T77" fmla="*/ 8 h 61"/>
                <a:gd name="T78" fmla="*/ 24 w 72"/>
                <a:gd name="T79" fmla="*/ 30 h 61"/>
                <a:gd name="T80" fmla="*/ 13 w 72"/>
                <a:gd name="T81" fmla="*/ 31 h 61"/>
                <a:gd name="T82" fmla="*/ 20 w 72"/>
                <a:gd name="T83" fmla="*/ 30 h 61"/>
                <a:gd name="T84" fmla="*/ 20 w 72"/>
                <a:gd name="T85" fmla="*/ 16 h 61"/>
                <a:gd name="T86" fmla="*/ 13 w 72"/>
                <a:gd name="T87" fmla="*/ 16 h 61"/>
                <a:gd name="T88" fmla="*/ 13 w 72"/>
                <a:gd name="T8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1">
                  <a:moveTo>
                    <a:pt x="72" y="14"/>
                  </a:moveTo>
                  <a:cubicBezTo>
                    <a:pt x="72" y="15"/>
                    <a:pt x="71" y="16"/>
                    <a:pt x="70" y="16"/>
                  </a:cubicBezTo>
                  <a:cubicBezTo>
                    <a:pt x="59" y="16"/>
                    <a:pt x="59" y="16"/>
                    <a:pt x="59" y="16"/>
                  </a:cubicBezTo>
                  <a:cubicBezTo>
                    <a:pt x="58" y="16"/>
                    <a:pt x="57" y="17"/>
                    <a:pt x="56" y="18"/>
                  </a:cubicBezTo>
                  <a:cubicBezTo>
                    <a:pt x="49" y="42"/>
                    <a:pt x="49" y="42"/>
                    <a:pt x="49" y="42"/>
                  </a:cubicBezTo>
                  <a:cubicBezTo>
                    <a:pt x="48" y="44"/>
                    <a:pt x="46" y="46"/>
                    <a:pt x="43" y="46"/>
                  </a:cubicBezTo>
                  <a:cubicBezTo>
                    <a:pt x="13" y="46"/>
                    <a:pt x="13" y="46"/>
                    <a:pt x="13" y="46"/>
                  </a:cubicBezTo>
                  <a:cubicBezTo>
                    <a:pt x="13" y="46"/>
                    <a:pt x="12" y="46"/>
                    <a:pt x="12" y="46"/>
                  </a:cubicBezTo>
                  <a:cubicBezTo>
                    <a:pt x="12" y="48"/>
                    <a:pt x="12" y="48"/>
                    <a:pt x="12" y="48"/>
                  </a:cubicBezTo>
                  <a:cubicBezTo>
                    <a:pt x="12" y="49"/>
                    <a:pt x="12" y="49"/>
                    <a:pt x="13" y="49"/>
                  </a:cubicBezTo>
                  <a:cubicBezTo>
                    <a:pt x="47" y="49"/>
                    <a:pt x="47" y="49"/>
                    <a:pt x="47" y="49"/>
                  </a:cubicBezTo>
                  <a:cubicBezTo>
                    <a:pt x="47" y="49"/>
                    <a:pt x="48" y="50"/>
                    <a:pt x="48" y="51"/>
                  </a:cubicBezTo>
                  <a:cubicBezTo>
                    <a:pt x="48" y="52"/>
                    <a:pt x="47" y="52"/>
                    <a:pt x="47" y="52"/>
                  </a:cubicBezTo>
                  <a:cubicBezTo>
                    <a:pt x="13" y="52"/>
                    <a:pt x="13" y="52"/>
                    <a:pt x="13" y="52"/>
                  </a:cubicBezTo>
                  <a:cubicBezTo>
                    <a:pt x="11" y="52"/>
                    <a:pt x="9" y="50"/>
                    <a:pt x="9" y="48"/>
                  </a:cubicBezTo>
                  <a:cubicBezTo>
                    <a:pt x="9" y="45"/>
                    <a:pt x="9" y="45"/>
                    <a:pt x="9" y="45"/>
                  </a:cubicBezTo>
                  <a:cubicBezTo>
                    <a:pt x="9" y="45"/>
                    <a:pt x="9" y="44"/>
                    <a:pt x="9" y="44"/>
                  </a:cubicBezTo>
                  <a:cubicBezTo>
                    <a:pt x="8" y="44"/>
                    <a:pt x="8" y="43"/>
                    <a:pt x="7" y="42"/>
                  </a:cubicBezTo>
                  <a:cubicBezTo>
                    <a:pt x="0" y="25"/>
                    <a:pt x="0" y="25"/>
                    <a:pt x="0" y="25"/>
                  </a:cubicBezTo>
                  <a:cubicBezTo>
                    <a:pt x="0" y="24"/>
                    <a:pt x="0" y="23"/>
                    <a:pt x="1" y="23"/>
                  </a:cubicBezTo>
                  <a:cubicBezTo>
                    <a:pt x="1" y="22"/>
                    <a:pt x="2" y="23"/>
                    <a:pt x="3" y="24"/>
                  </a:cubicBezTo>
                  <a:cubicBezTo>
                    <a:pt x="10" y="41"/>
                    <a:pt x="10" y="41"/>
                    <a:pt x="10" y="41"/>
                  </a:cubicBezTo>
                  <a:cubicBezTo>
                    <a:pt x="11" y="42"/>
                    <a:pt x="12" y="43"/>
                    <a:pt x="13" y="43"/>
                  </a:cubicBezTo>
                  <a:cubicBezTo>
                    <a:pt x="43" y="43"/>
                    <a:pt x="43" y="43"/>
                    <a:pt x="43" y="43"/>
                  </a:cubicBezTo>
                  <a:cubicBezTo>
                    <a:pt x="44" y="43"/>
                    <a:pt x="46" y="42"/>
                    <a:pt x="46" y="41"/>
                  </a:cubicBezTo>
                  <a:cubicBezTo>
                    <a:pt x="54" y="17"/>
                    <a:pt x="54" y="17"/>
                    <a:pt x="54" y="17"/>
                  </a:cubicBezTo>
                  <a:cubicBezTo>
                    <a:pt x="54" y="15"/>
                    <a:pt x="57" y="13"/>
                    <a:pt x="59" y="13"/>
                  </a:cubicBezTo>
                  <a:cubicBezTo>
                    <a:pt x="70" y="13"/>
                    <a:pt x="70" y="13"/>
                    <a:pt x="70" y="13"/>
                  </a:cubicBezTo>
                  <a:cubicBezTo>
                    <a:pt x="71" y="13"/>
                    <a:pt x="72" y="13"/>
                    <a:pt x="72" y="14"/>
                  </a:cubicBezTo>
                  <a:close/>
                  <a:moveTo>
                    <a:pt x="18" y="57"/>
                  </a:moveTo>
                  <a:cubicBezTo>
                    <a:pt x="18" y="59"/>
                    <a:pt x="16" y="61"/>
                    <a:pt x="14" y="61"/>
                  </a:cubicBezTo>
                  <a:cubicBezTo>
                    <a:pt x="12" y="61"/>
                    <a:pt x="11" y="59"/>
                    <a:pt x="11" y="57"/>
                  </a:cubicBezTo>
                  <a:cubicBezTo>
                    <a:pt x="11" y="55"/>
                    <a:pt x="12" y="53"/>
                    <a:pt x="14" y="53"/>
                  </a:cubicBezTo>
                  <a:cubicBezTo>
                    <a:pt x="16" y="53"/>
                    <a:pt x="18" y="55"/>
                    <a:pt x="18" y="57"/>
                  </a:cubicBezTo>
                  <a:close/>
                  <a:moveTo>
                    <a:pt x="16" y="57"/>
                  </a:moveTo>
                  <a:cubicBezTo>
                    <a:pt x="16" y="56"/>
                    <a:pt x="15" y="55"/>
                    <a:pt x="14" y="55"/>
                  </a:cubicBezTo>
                  <a:cubicBezTo>
                    <a:pt x="14" y="55"/>
                    <a:pt x="13" y="56"/>
                    <a:pt x="13" y="57"/>
                  </a:cubicBezTo>
                  <a:cubicBezTo>
                    <a:pt x="13" y="58"/>
                    <a:pt x="14" y="59"/>
                    <a:pt x="14" y="59"/>
                  </a:cubicBezTo>
                  <a:cubicBezTo>
                    <a:pt x="15" y="59"/>
                    <a:pt x="16" y="58"/>
                    <a:pt x="16" y="57"/>
                  </a:cubicBezTo>
                  <a:close/>
                  <a:moveTo>
                    <a:pt x="45" y="57"/>
                  </a:moveTo>
                  <a:cubicBezTo>
                    <a:pt x="45" y="59"/>
                    <a:pt x="43" y="61"/>
                    <a:pt x="41" y="61"/>
                  </a:cubicBezTo>
                  <a:cubicBezTo>
                    <a:pt x="39" y="61"/>
                    <a:pt x="38" y="59"/>
                    <a:pt x="38" y="57"/>
                  </a:cubicBezTo>
                  <a:cubicBezTo>
                    <a:pt x="38" y="55"/>
                    <a:pt x="39" y="53"/>
                    <a:pt x="41" y="53"/>
                  </a:cubicBezTo>
                  <a:cubicBezTo>
                    <a:pt x="43" y="53"/>
                    <a:pt x="45" y="55"/>
                    <a:pt x="45" y="57"/>
                  </a:cubicBezTo>
                  <a:close/>
                  <a:moveTo>
                    <a:pt x="43" y="57"/>
                  </a:moveTo>
                  <a:cubicBezTo>
                    <a:pt x="43" y="56"/>
                    <a:pt x="42" y="55"/>
                    <a:pt x="41" y="55"/>
                  </a:cubicBezTo>
                  <a:cubicBezTo>
                    <a:pt x="40" y="55"/>
                    <a:pt x="40" y="56"/>
                    <a:pt x="40" y="57"/>
                  </a:cubicBezTo>
                  <a:cubicBezTo>
                    <a:pt x="40" y="58"/>
                    <a:pt x="40" y="59"/>
                    <a:pt x="41" y="59"/>
                  </a:cubicBezTo>
                  <a:cubicBezTo>
                    <a:pt x="42" y="59"/>
                    <a:pt x="43" y="58"/>
                    <a:pt x="43" y="57"/>
                  </a:cubicBezTo>
                  <a:close/>
                  <a:moveTo>
                    <a:pt x="12" y="37"/>
                  </a:moveTo>
                  <a:cubicBezTo>
                    <a:pt x="44" y="37"/>
                    <a:pt x="44" y="37"/>
                    <a:pt x="44" y="37"/>
                  </a:cubicBezTo>
                  <a:cubicBezTo>
                    <a:pt x="45" y="37"/>
                    <a:pt x="45" y="36"/>
                    <a:pt x="45" y="36"/>
                  </a:cubicBezTo>
                  <a:cubicBezTo>
                    <a:pt x="45" y="35"/>
                    <a:pt x="45" y="35"/>
                    <a:pt x="44" y="35"/>
                  </a:cubicBezTo>
                  <a:cubicBezTo>
                    <a:pt x="12" y="35"/>
                    <a:pt x="12" y="35"/>
                    <a:pt x="12" y="35"/>
                  </a:cubicBezTo>
                  <a:cubicBezTo>
                    <a:pt x="11" y="35"/>
                    <a:pt x="11" y="35"/>
                    <a:pt x="11" y="36"/>
                  </a:cubicBezTo>
                  <a:cubicBezTo>
                    <a:pt x="11" y="36"/>
                    <a:pt x="11" y="37"/>
                    <a:pt x="12" y="37"/>
                  </a:cubicBezTo>
                  <a:close/>
                  <a:moveTo>
                    <a:pt x="13" y="39"/>
                  </a:moveTo>
                  <a:cubicBezTo>
                    <a:pt x="13" y="39"/>
                    <a:pt x="12" y="40"/>
                    <a:pt x="12" y="40"/>
                  </a:cubicBezTo>
                  <a:cubicBezTo>
                    <a:pt x="12" y="41"/>
                    <a:pt x="13" y="41"/>
                    <a:pt x="13" y="41"/>
                  </a:cubicBezTo>
                  <a:cubicBezTo>
                    <a:pt x="43" y="41"/>
                    <a:pt x="43" y="41"/>
                    <a:pt x="43" y="41"/>
                  </a:cubicBezTo>
                  <a:cubicBezTo>
                    <a:pt x="44" y="41"/>
                    <a:pt x="44" y="41"/>
                    <a:pt x="44" y="40"/>
                  </a:cubicBezTo>
                  <a:cubicBezTo>
                    <a:pt x="44" y="40"/>
                    <a:pt x="44" y="39"/>
                    <a:pt x="43" y="39"/>
                  </a:cubicBezTo>
                  <a:lnTo>
                    <a:pt x="13" y="39"/>
                  </a:lnTo>
                  <a:close/>
                  <a:moveTo>
                    <a:pt x="37" y="31"/>
                  </a:moveTo>
                  <a:cubicBezTo>
                    <a:pt x="43" y="31"/>
                    <a:pt x="43" y="31"/>
                    <a:pt x="43" y="31"/>
                  </a:cubicBezTo>
                  <a:cubicBezTo>
                    <a:pt x="43" y="31"/>
                    <a:pt x="44" y="30"/>
                    <a:pt x="44" y="30"/>
                  </a:cubicBezTo>
                  <a:cubicBezTo>
                    <a:pt x="44" y="0"/>
                    <a:pt x="44" y="0"/>
                    <a:pt x="44" y="0"/>
                  </a:cubicBezTo>
                  <a:cubicBezTo>
                    <a:pt x="44" y="0"/>
                    <a:pt x="43" y="0"/>
                    <a:pt x="43" y="0"/>
                  </a:cubicBezTo>
                  <a:cubicBezTo>
                    <a:pt x="37" y="0"/>
                    <a:pt x="37" y="0"/>
                    <a:pt x="37" y="0"/>
                  </a:cubicBezTo>
                  <a:cubicBezTo>
                    <a:pt x="36" y="0"/>
                    <a:pt x="36" y="0"/>
                    <a:pt x="36" y="0"/>
                  </a:cubicBezTo>
                  <a:cubicBezTo>
                    <a:pt x="36" y="30"/>
                    <a:pt x="36" y="30"/>
                    <a:pt x="36" y="30"/>
                  </a:cubicBezTo>
                  <a:cubicBezTo>
                    <a:pt x="36" y="30"/>
                    <a:pt x="36" y="31"/>
                    <a:pt x="37" y="31"/>
                  </a:cubicBezTo>
                  <a:close/>
                  <a:moveTo>
                    <a:pt x="25" y="31"/>
                  </a:moveTo>
                  <a:cubicBezTo>
                    <a:pt x="31" y="31"/>
                    <a:pt x="31" y="31"/>
                    <a:pt x="31" y="31"/>
                  </a:cubicBezTo>
                  <a:cubicBezTo>
                    <a:pt x="32" y="31"/>
                    <a:pt x="32" y="30"/>
                    <a:pt x="32" y="30"/>
                  </a:cubicBezTo>
                  <a:cubicBezTo>
                    <a:pt x="32" y="8"/>
                    <a:pt x="32" y="8"/>
                    <a:pt x="32" y="8"/>
                  </a:cubicBezTo>
                  <a:cubicBezTo>
                    <a:pt x="32" y="8"/>
                    <a:pt x="32" y="8"/>
                    <a:pt x="31" y="8"/>
                  </a:cubicBezTo>
                  <a:cubicBezTo>
                    <a:pt x="25" y="8"/>
                    <a:pt x="25" y="8"/>
                    <a:pt x="25" y="8"/>
                  </a:cubicBezTo>
                  <a:cubicBezTo>
                    <a:pt x="25" y="8"/>
                    <a:pt x="24" y="8"/>
                    <a:pt x="24" y="8"/>
                  </a:cubicBezTo>
                  <a:cubicBezTo>
                    <a:pt x="24" y="30"/>
                    <a:pt x="24" y="30"/>
                    <a:pt x="24" y="30"/>
                  </a:cubicBezTo>
                  <a:cubicBezTo>
                    <a:pt x="24" y="30"/>
                    <a:pt x="25" y="31"/>
                    <a:pt x="25" y="31"/>
                  </a:cubicBezTo>
                  <a:close/>
                  <a:moveTo>
                    <a:pt x="13" y="31"/>
                  </a:moveTo>
                  <a:cubicBezTo>
                    <a:pt x="20" y="31"/>
                    <a:pt x="20" y="31"/>
                    <a:pt x="20" y="31"/>
                  </a:cubicBezTo>
                  <a:cubicBezTo>
                    <a:pt x="20" y="31"/>
                    <a:pt x="20" y="30"/>
                    <a:pt x="20" y="30"/>
                  </a:cubicBezTo>
                  <a:cubicBezTo>
                    <a:pt x="20" y="16"/>
                    <a:pt x="20" y="16"/>
                    <a:pt x="20" y="16"/>
                  </a:cubicBezTo>
                  <a:cubicBezTo>
                    <a:pt x="20" y="16"/>
                    <a:pt x="20" y="16"/>
                    <a:pt x="20" y="16"/>
                  </a:cubicBezTo>
                  <a:cubicBezTo>
                    <a:pt x="13" y="16"/>
                    <a:pt x="13" y="16"/>
                    <a:pt x="13" y="16"/>
                  </a:cubicBezTo>
                  <a:cubicBezTo>
                    <a:pt x="13" y="16"/>
                    <a:pt x="13" y="16"/>
                    <a:pt x="13" y="16"/>
                  </a:cubicBezTo>
                  <a:cubicBezTo>
                    <a:pt x="13" y="30"/>
                    <a:pt x="13" y="30"/>
                    <a:pt x="13" y="30"/>
                  </a:cubicBezTo>
                  <a:cubicBezTo>
                    <a:pt x="13" y="30"/>
                    <a:pt x="13" y="31"/>
                    <a:pt x="13" y="31"/>
                  </a:cubicBezTo>
                  <a:close/>
                </a:path>
              </a:pathLst>
            </a:custGeom>
            <a:solidFill>
              <a:schemeClr val="accent1"/>
            </a:solid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21" name="Freeform 62"/>
            <p:cNvSpPr>
              <a:spLocks noEditPoints="1"/>
            </p:cNvSpPr>
            <p:nvPr/>
          </p:nvSpPr>
          <p:spPr bwMode="auto">
            <a:xfrm>
              <a:off x="5370746" y="1930749"/>
              <a:ext cx="292609" cy="338210"/>
            </a:xfrm>
            <a:custGeom>
              <a:avLst/>
              <a:gdLst>
                <a:gd name="T0" fmla="*/ 54 w 62"/>
                <a:gd name="T1" fmla="*/ 0 h 72"/>
                <a:gd name="T2" fmla="*/ 8 w 62"/>
                <a:gd name="T3" fmla="*/ 0 h 72"/>
                <a:gd name="T4" fmla="*/ 0 w 62"/>
                <a:gd name="T5" fmla="*/ 8 h 72"/>
                <a:gd name="T6" fmla="*/ 0 w 62"/>
                <a:gd name="T7" fmla="*/ 64 h 72"/>
                <a:gd name="T8" fmla="*/ 8 w 62"/>
                <a:gd name="T9" fmla="*/ 72 h 72"/>
                <a:gd name="T10" fmla="*/ 54 w 62"/>
                <a:gd name="T11" fmla="*/ 72 h 72"/>
                <a:gd name="T12" fmla="*/ 62 w 62"/>
                <a:gd name="T13" fmla="*/ 64 h 72"/>
                <a:gd name="T14" fmla="*/ 62 w 62"/>
                <a:gd name="T15" fmla="*/ 8 h 72"/>
                <a:gd name="T16" fmla="*/ 54 w 62"/>
                <a:gd name="T17" fmla="*/ 0 h 72"/>
                <a:gd name="T18" fmla="*/ 8 w 62"/>
                <a:gd name="T19" fmla="*/ 3 h 72"/>
                <a:gd name="T20" fmla="*/ 54 w 62"/>
                <a:gd name="T21" fmla="*/ 3 h 72"/>
                <a:gd name="T22" fmla="*/ 59 w 62"/>
                <a:gd name="T23" fmla="*/ 8 h 72"/>
                <a:gd name="T24" fmla="*/ 59 w 62"/>
                <a:gd name="T25" fmla="*/ 64 h 72"/>
                <a:gd name="T26" fmla="*/ 54 w 62"/>
                <a:gd name="T27" fmla="*/ 69 h 72"/>
                <a:gd name="T28" fmla="*/ 8 w 62"/>
                <a:gd name="T29" fmla="*/ 69 h 72"/>
                <a:gd name="T30" fmla="*/ 3 w 62"/>
                <a:gd name="T31" fmla="*/ 64 h 72"/>
                <a:gd name="T32" fmla="*/ 3 w 62"/>
                <a:gd name="T33" fmla="*/ 8 h 72"/>
                <a:gd name="T34" fmla="*/ 8 w 62"/>
                <a:gd name="T35" fmla="*/ 3 h 72"/>
                <a:gd name="T36" fmla="*/ 7 w 62"/>
                <a:gd name="T37" fmla="*/ 62 h 72"/>
                <a:gd name="T38" fmla="*/ 55 w 62"/>
                <a:gd name="T39" fmla="*/ 62 h 72"/>
                <a:gd name="T40" fmla="*/ 56 w 62"/>
                <a:gd name="T41" fmla="*/ 61 h 72"/>
                <a:gd name="T42" fmla="*/ 56 w 62"/>
                <a:gd name="T43" fmla="*/ 7 h 72"/>
                <a:gd name="T44" fmla="*/ 55 w 62"/>
                <a:gd name="T45" fmla="*/ 6 h 72"/>
                <a:gd name="T46" fmla="*/ 7 w 62"/>
                <a:gd name="T47" fmla="*/ 6 h 72"/>
                <a:gd name="T48" fmla="*/ 6 w 62"/>
                <a:gd name="T49" fmla="*/ 7 h 72"/>
                <a:gd name="T50" fmla="*/ 6 w 62"/>
                <a:gd name="T51" fmla="*/ 61 h 72"/>
                <a:gd name="T52" fmla="*/ 7 w 62"/>
                <a:gd name="T53" fmla="*/ 62 h 72"/>
                <a:gd name="T54" fmla="*/ 8 w 62"/>
                <a:gd name="T55" fmla="*/ 8 h 72"/>
                <a:gd name="T56" fmla="*/ 54 w 62"/>
                <a:gd name="T57" fmla="*/ 8 h 72"/>
                <a:gd name="T58" fmla="*/ 54 w 62"/>
                <a:gd name="T59" fmla="*/ 60 h 72"/>
                <a:gd name="T60" fmla="*/ 8 w 62"/>
                <a:gd name="T61" fmla="*/ 60 h 72"/>
                <a:gd name="T62" fmla="*/ 8 w 62"/>
                <a:gd name="T63" fmla="*/ 8 h 72"/>
                <a:gd name="T64" fmla="*/ 33 w 62"/>
                <a:gd name="T65" fmla="*/ 66 h 72"/>
                <a:gd name="T66" fmla="*/ 31 w 62"/>
                <a:gd name="T67" fmla="*/ 68 h 72"/>
                <a:gd name="T68" fmla="*/ 29 w 62"/>
                <a:gd name="T69" fmla="*/ 66 h 72"/>
                <a:gd name="T70" fmla="*/ 31 w 62"/>
                <a:gd name="T71" fmla="*/ 64 h 72"/>
                <a:gd name="T72" fmla="*/ 33 w 62"/>
                <a:gd name="T73" fmla="*/ 6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72">
                  <a:moveTo>
                    <a:pt x="54" y="0"/>
                  </a:moveTo>
                  <a:cubicBezTo>
                    <a:pt x="8" y="0"/>
                    <a:pt x="8" y="0"/>
                    <a:pt x="8" y="0"/>
                  </a:cubicBezTo>
                  <a:cubicBezTo>
                    <a:pt x="4" y="0"/>
                    <a:pt x="0" y="3"/>
                    <a:pt x="0" y="8"/>
                  </a:cubicBezTo>
                  <a:cubicBezTo>
                    <a:pt x="0" y="64"/>
                    <a:pt x="0" y="64"/>
                    <a:pt x="0" y="64"/>
                  </a:cubicBezTo>
                  <a:cubicBezTo>
                    <a:pt x="0" y="68"/>
                    <a:pt x="4" y="72"/>
                    <a:pt x="8" y="72"/>
                  </a:cubicBezTo>
                  <a:cubicBezTo>
                    <a:pt x="54" y="72"/>
                    <a:pt x="54" y="72"/>
                    <a:pt x="54" y="72"/>
                  </a:cubicBezTo>
                  <a:cubicBezTo>
                    <a:pt x="58" y="72"/>
                    <a:pt x="62" y="68"/>
                    <a:pt x="62" y="64"/>
                  </a:cubicBezTo>
                  <a:cubicBezTo>
                    <a:pt x="62" y="8"/>
                    <a:pt x="62" y="8"/>
                    <a:pt x="62" y="8"/>
                  </a:cubicBezTo>
                  <a:cubicBezTo>
                    <a:pt x="62" y="3"/>
                    <a:pt x="58" y="0"/>
                    <a:pt x="54" y="0"/>
                  </a:cubicBezTo>
                  <a:close/>
                  <a:moveTo>
                    <a:pt x="8" y="3"/>
                  </a:moveTo>
                  <a:cubicBezTo>
                    <a:pt x="54" y="3"/>
                    <a:pt x="54" y="3"/>
                    <a:pt x="54" y="3"/>
                  </a:cubicBezTo>
                  <a:cubicBezTo>
                    <a:pt x="56" y="3"/>
                    <a:pt x="59" y="5"/>
                    <a:pt x="59" y="8"/>
                  </a:cubicBezTo>
                  <a:cubicBezTo>
                    <a:pt x="59" y="64"/>
                    <a:pt x="59" y="64"/>
                    <a:pt x="59" y="64"/>
                  </a:cubicBezTo>
                  <a:cubicBezTo>
                    <a:pt x="59" y="67"/>
                    <a:pt x="56" y="69"/>
                    <a:pt x="54" y="69"/>
                  </a:cubicBezTo>
                  <a:cubicBezTo>
                    <a:pt x="8" y="69"/>
                    <a:pt x="8" y="69"/>
                    <a:pt x="8" y="69"/>
                  </a:cubicBezTo>
                  <a:cubicBezTo>
                    <a:pt x="5" y="69"/>
                    <a:pt x="3" y="67"/>
                    <a:pt x="3" y="64"/>
                  </a:cubicBezTo>
                  <a:cubicBezTo>
                    <a:pt x="3" y="8"/>
                    <a:pt x="3" y="8"/>
                    <a:pt x="3" y="8"/>
                  </a:cubicBezTo>
                  <a:cubicBezTo>
                    <a:pt x="3" y="5"/>
                    <a:pt x="5" y="3"/>
                    <a:pt x="8" y="3"/>
                  </a:cubicBezTo>
                  <a:close/>
                  <a:moveTo>
                    <a:pt x="7" y="62"/>
                  </a:moveTo>
                  <a:cubicBezTo>
                    <a:pt x="55" y="62"/>
                    <a:pt x="55" y="62"/>
                    <a:pt x="55" y="62"/>
                  </a:cubicBezTo>
                  <a:cubicBezTo>
                    <a:pt x="55" y="62"/>
                    <a:pt x="56" y="61"/>
                    <a:pt x="56" y="61"/>
                  </a:cubicBezTo>
                  <a:cubicBezTo>
                    <a:pt x="56" y="7"/>
                    <a:pt x="56" y="7"/>
                    <a:pt x="56" y="7"/>
                  </a:cubicBezTo>
                  <a:cubicBezTo>
                    <a:pt x="56" y="6"/>
                    <a:pt x="55" y="6"/>
                    <a:pt x="55" y="6"/>
                  </a:cubicBezTo>
                  <a:cubicBezTo>
                    <a:pt x="7" y="6"/>
                    <a:pt x="7" y="6"/>
                    <a:pt x="7" y="6"/>
                  </a:cubicBezTo>
                  <a:cubicBezTo>
                    <a:pt x="7" y="6"/>
                    <a:pt x="6" y="6"/>
                    <a:pt x="6" y="7"/>
                  </a:cubicBezTo>
                  <a:cubicBezTo>
                    <a:pt x="6" y="61"/>
                    <a:pt x="6" y="61"/>
                    <a:pt x="6" y="61"/>
                  </a:cubicBezTo>
                  <a:cubicBezTo>
                    <a:pt x="6" y="61"/>
                    <a:pt x="7" y="62"/>
                    <a:pt x="7" y="62"/>
                  </a:cubicBezTo>
                  <a:close/>
                  <a:moveTo>
                    <a:pt x="8" y="8"/>
                  </a:moveTo>
                  <a:cubicBezTo>
                    <a:pt x="54" y="8"/>
                    <a:pt x="54" y="8"/>
                    <a:pt x="54" y="8"/>
                  </a:cubicBezTo>
                  <a:cubicBezTo>
                    <a:pt x="54" y="60"/>
                    <a:pt x="54" y="60"/>
                    <a:pt x="54" y="60"/>
                  </a:cubicBezTo>
                  <a:cubicBezTo>
                    <a:pt x="8" y="60"/>
                    <a:pt x="8" y="60"/>
                    <a:pt x="8" y="60"/>
                  </a:cubicBezTo>
                  <a:lnTo>
                    <a:pt x="8" y="8"/>
                  </a:lnTo>
                  <a:close/>
                  <a:moveTo>
                    <a:pt x="33" y="66"/>
                  </a:moveTo>
                  <a:cubicBezTo>
                    <a:pt x="33" y="67"/>
                    <a:pt x="32" y="68"/>
                    <a:pt x="31" y="68"/>
                  </a:cubicBezTo>
                  <a:cubicBezTo>
                    <a:pt x="30" y="68"/>
                    <a:pt x="29" y="67"/>
                    <a:pt x="29" y="66"/>
                  </a:cubicBezTo>
                  <a:cubicBezTo>
                    <a:pt x="29" y="65"/>
                    <a:pt x="30" y="64"/>
                    <a:pt x="31" y="64"/>
                  </a:cubicBezTo>
                  <a:cubicBezTo>
                    <a:pt x="32" y="64"/>
                    <a:pt x="33" y="65"/>
                    <a:pt x="33" y="66"/>
                  </a:cubicBezTo>
                  <a:close/>
                </a:path>
              </a:pathLst>
            </a:custGeom>
            <a:solidFill>
              <a:schemeClr val="accent4"/>
            </a:solid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22" name="Freeform 52"/>
            <p:cNvSpPr>
              <a:spLocks noEditPoints="1"/>
            </p:cNvSpPr>
            <p:nvPr/>
          </p:nvSpPr>
          <p:spPr bwMode="auto">
            <a:xfrm>
              <a:off x="4290523" y="3450281"/>
              <a:ext cx="306095" cy="287984"/>
            </a:xfrm>
            <a:custGeom>
              <a:avLst/>
              <a:gdLst>
                <a:gd name="T0" fmla="*/ 23 w 68"/>
                <a:gd name="T1" fmla="*/ 5 h 67"/>
                <a:gd name="T2" fmla="*/ 7 w 68"/>
                <a:gd name="T3" fmla="*/ 11 h 67"/>
                <a:gd name="T4" fmla="*/ 7 w 68"/>
                <a:gd name="T5" fmla="*/ 67 h 67"/>
                <a:gd name="T6" fmla="*/ 38 w 68"/>
                <a:gd name="T7" fmla="*/ 62 h 67"/>
                <a:gd name="T8" fmla="*/ 49 w 68"/>
                <a:gd name="T9" fmla="*/ 56 h 67"/>
                <a:gd name="T10" fmla="*/ 64 w 68"/>
                <a:gd name="T11" fmla="*/ 47 h 67"/>
                <a:gd name="T12" fmla="*/ 60 w 68"/>
                <a:gd name="T13" fmla="*/ 0 h 67"/>
                <a:gd name="T14" fmla="*/ 52 w 68"/>
                <a:gd name="T15" fmla="*/ 51 h 67"/>
                <a:gd name="T16" fmla="*/ 59 w 68"/>
                <a:gd name="T17" fmla="*/ 44 h 67"/>
                <a:gd name="T18" fmla="*/ 56 w 68"/>
                <a:gd name="T19" fmla="*/ 41 h 67"/>
                <a:gd name="T20" fmla="*/ 56 w 68"/>
                <a:gd name="T21" fmla="*/ 51 h 67"/>
                <a:gd name="T22" fmla="*/ 50 w 68"/>
                <a:gd name="T23" fmla="*/ 43 h 67"/>
                <a:gd name="T24" fmla="*/ 33 w 68"/>
                <a:gd name="T25" fmla="*/ 45 h 67"/>
                <a:gd name="T26" fmla="*/ 48 w 68"/>
                <a:gd name="T27" fmla="*/ 53 h 67"/>
                <a:gd name="T28" fmla="*/ 26 w 68"/>
                <a:gd name="T29" fmla="*/ 7 h 67"/>
                <a:gd name="T30" fmla="*/ 65 w 68"/>
                <a:gd name="T31" fmla="*/ 7 h 67"/>
                <a:gd name="T32" fmla="*/ 56 w 68"/>
                <a:gd name="T33" fmla="*/ 39 h 67"/>
                <a:gd name="T34" fmla="*/ 9 w 68"/>
                <a:gd name="T35" fmla="*/ 23 h 67"/>
                <a:gd name="T36" fmla="*/ 12 w 68"/>
                <a:gd name="T37" fmla="*/ 30 h 67"/>
                <a:gd name="T38" fmla="*/ 10 w 68"/>
                <a:gd name="T39" fmla="*/ 32 h 67"/>
                <a:gd name="T40" fmla="*/ 10 w 68"/>
                <a:gd name="T41" fmla="*/ 38 h 67"/>
                <a:gd name="T42" fmla="*/ 12 w 68"/>
                <a:gd name="T43" fmla="*/ 40 h 67"/>
                <a:gd name="T44" fmla="*/ 9 w 68"/>
                <a:gd name="T45" fmla="*/ 47 h 67"/>
                <a:gd name="T46" fmla="*/ 12 w 68"/>
                <a:gd name="T47" fmla="*/ 54 h 67"/>
                <a:gd name="T48" fmla="*/ 9 w 68"/>
                <a:gd name="T49" fmla="*/ 55 h 67"/>
                <a:gd name="T50" fmla="*/ 19 w 68"/>
                <a:gd name="T51" fmla="*/ 61 h 67"/>
                <a:gd name="T52" fmla="*/ 25 w 68"/>
                <a:gd name="T53" fmla="*/ 64 h 67"/>
                <a:gd name="T54" fmla="*/ 3 w 68"/>
                <a:gd name="T55" fmla="*/ 19 h 67"/>
                <a:gd name="T56" fmla="*/ 12 w 68"/>
                <a:gd name="T57" fmla="*/ 22 h 67"/>
                <a:gd name="T58" fmla="*/ 34 w 68"/>
                <a:gd name="T59" fmla="*/ 61 h 67"/>
                <a:gd name="T60" fmla="*/ 19 w 68"/>
                <a:gd name="T61" fmla="*/ 59 h 67"/>
                <a:gd name="T62" fmla="*/ 19 w 68"/>
                <a:gd name="T63" fmla="*/ 8 h 67"/>
                <a:gd name="T64" fmla="*/ 21 w 68"/>
                <a:gd name="T65" fmla="*/ 17 h 67"/>
                <a:gd name="T66" fmla="*/ 24 w 68"/>
                <a:gd name="T67" fmla="*/ 19 h 67"/>
                <a:gd name="T68" fmla="*/ 20 w 68"/>
                <a:gd name="T69" fmla="*/ 26 h 67"/>
                <a:gd name="T70" fmla="*/ 24 w 68"/>
                <a:gd name="T71" fmla="*/ 33 h 67"/>
                <a:gd name="T72" fmla="*/ 21 w 68"/>
                <a:gd name="T73" fmla="*/ 35 h 67"/>
                <a:gd name="T74" fmla="*/ 21 w 68"/>
                <a:gd name="T75" fmla="*/ 41 h 67"/>
                <a:gd name="T76" fmla="*/ 24 w 68"/>
                <a:gd name="T77" fmla="*/ 43 h 67"/>
                <a:gd name="T78" fmla="*/ 21 w 68"/>
                <a:gd name="T79" fmla="*/ 49 h 67"/>
                <a:gd name="T80" fmla="*/ 24 w 68"/>
                <a:gd name="T81" fmla="*/ 51 h 67"/>
                <a:gd name="T82" fmla="*/ 38 w 68"/>
                <a:gd name="T83" fmla="*/ 57 h 67"/>
                <a:gd name="T84" fmla="*/ 40 w 68"/>
                <a:gd name="T85" fmla="*/ 58 h 67"/>
                <a:gd name="T86" fmla="*/ 40 w 68"/>
                <a:gd name="T87" fmla="*/ 55 h 67"/>
                <a:gd name="T88" fmla="*/ 40 w 68"/>
                <a:gd name="T89" fmla="*/ 58 h 67"/>
                <a:gd name="T90" fmla="*/ 33 w 68"/>
                <a:gd name="T91" fmla="*/ 13 h 67"/>
                <a:gd name="T92" fmla="*/ 58 w 68"/>
                <a:gd name="T93" fmla="*/ 11 h 67"/>
                <a:gd name="T94" fmla="*/ 58 w 68"/>
                <a:gd name="T95" fmla="*/ 21 h 67"/>
                <a:gd name="T96" fmla="*/ 33 w 68"/>
                <a:gd name="T97" fmla="*/ 19 h 67"/>
                <a:gd name="T98" fmla="*/ 59 w 68"/>
                <a:gd name="T99" fmla="*/ 28 h 67"/>
                <a:gd name="T100" fmla="*/ 32 w 68"/>
                <a:gd name="T101" fmla="*/ 28 h 67"/>
                <a:gd name="T102" fmla="*/ 59 w 68"/>
                <a:gd name="T103" fmla="*/ 28 h 67"/>
                <a:gd name="T104" fmla="*/ 33 w 68"/>
                <a:gd name="T105" fmla="*/ 37 h 67"/>
                <a:gd name="T106" fmla="*/ 58 w 68"/>
                <a:gd name="T10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60" y="0"/>
                  </a:moveTo>
                  <a:cubicBezTo>
                    <a:pt x="31" y="0"/>
                    <a:pt x="31" y="0"/>
                    <a:pt x="31" y="0"/>
                  </a:cubicBezTo>
                  <a:cubicBezTo>
                    <a:pt x="27" y="0"/>
                    <a:pt x="24" y="2"/>
                    <a:pt x="23" y="5"/>
                  </a:cubicBezTo>
                  <a:cubicBezTo>
                    <a:pt x="19" y="5"/>
                    <a:pt x="19" y="5"/>
                    <a:pt x="19" y="5"/>
                  </a:cubicBezTo>
                  <a:cubicBezTo>
                    <a:pt x="15" y="5"/>
                    <a:pt x="13" y="8"/>
                    <a:pt x="12" y="11"/>
                  </a:cubicBezTo>
                  <a:cubicBezTo>
                    <a:pt x="7" y="11"/>
                    <a:pt x="7" y="11"/>
                    <a:pt x="7" y="11"/>
                  </a:cubicBezTo>
                  <a:cubicBezTo>
                    <a:pt x="3" y="11"/>
                    <a:pt x="0" y="14"/>
                    <a:pt x="0" y="19"/>
                  </a:cubicBezTo>
                  <a:cubicBezTo>
                    <a:pt x="0" y="60"/>
                    <a:pt x="0" y="60"/>
                    <a:pt x="0" y="60"/>
                  </a:cubicBezTo>
                  <a:cubicBezTo>
                    <a:pt x="0" y="64"/>
                    <a:pt x="3" y="67"/>
                    <a:pt x="7" y="67"/>
                  </a:cubicBezTo>
                  <a:cubicBezTo>
                    <a:pt x="25" y="67"/>
                    <a:pt x="25" y="67"/>
                    <a:pt x="25" y="67"/>
                  </a:cubicBezTo>
                  <a:cubicBezTo>
                    <a:pt x="29" y="67"/>
                    <a:pt x="33" y="66"/>
                    <a:pt x="35" y="64"/>
                  </a:cubicBezTo>
                  <a:cubicBezTo>
                    <a:pt x="38" y="62"/>
                    <a:pt x="38" y="62"/>
                    <a:pt x="38" y="62"/>
                  </a:cubicBezTo>
                  <a:cubicBezTo>
                    <a:pt x="41" y="62"/>
                    <a:pt x="45" y="60"/>
                    <a:pt x="47" y="59"/>
                  </a:cubicBezTo>
                  <a:cubicBezTo>
                    <a:pt x="48" y="57"/>
                    <a:pt x="48" y="57"/>
                    <a:pt x="48" y="57"/>
                  </a:cubicBezTo>
                  <a:cubicBezTo>
                    <a:pt x="49" y="56"/>
                    <a:pt x="49" y="56"/>
                    <a:pt x="49" y="56"/>
                  </a:cubicBezTo>
                  <a:cubicBezTo>
                    <a:pt x="53" y="56"/>
                    <a:pt x="57" y="55"/>
                    <a:pt x="59" y="53"/>
                  </a:cubicBezTo>
                  <a:cubicBezTo>
                    <a:pt x="62" y="50"/>
                    <a:pt x="62" y="50"/>
                    <a:pt x="62" y="50"/>
                  </a:cubicBezTo>
                  <a:cubicBezTo>
                    <a:pt x="64" y="47"/>
                    <a:pt x="64" y="47"/>
                    <a:pt x="64" y="47"/>
                  </a:cubicBezTo>
                  <a:cubicBezTo>
                    <a:pt x="66" y="46"/>
                    <a:pt x="68" y="41"/>
                    <a:pt x="68" y="38"/>
                  </a:cubicBezTo>
                  <a:cubicBezTo>
                    <a:pt x="68" y="7"/>
                    <a:pt x="68" y="7"/>
                    <a:pt x="68" y="7"/>
                  </a:cubicBezTo>
                  <a:cubicBezTo>
                    <a:pt x="68" y="3"/>
                    <a:pt x="64" y="0"/>
                    <a:pt x="60" y="0"/>
                  </a:cubicBezTo>
                  <a:close/>
                  <a:moveTo>
                    <a:pt x="52" y="53"/>
                  </a:moveTo>
                  <a:cubicBezTo>
                    <a:pt x="52" y="52"/>
                    <a:pt x="52" y="52"/>
                    <a:pt x="52" y="52"/>
                  </a:cubicBezTo>
                  <a:cubicBezTo>
                    <a:pt x="52" y="52"/>
                    <a:pt x="52" y="51"/>
                    <a:pt x="52" y="51"/>
                  </a:cubicBezTo>
                  <a:cubicBezTo>
                    <a:pt x="52" y="45"/>
                    <a:pt x="52" y="45"/>
                    <a:pt x="52" y="45"/>
                  </a:cubicBezTo>
                  <a:cubicBezTo>
                    <a:pt x="58" y="45"/>
                    <a:pt x="58" y="45"/>
                    <a:pt x="58" y="45"/>
                  </a:cubicBezTo>
                  <a:cubicBezTo>
                    <a:pt x="59" y="45"/>
                    <a:pt x="59" y="45"/>
                    <a:pt x="59" y="44"/>
                  </a:cubicBezTo>
                  <a:cubicBezTo>
                    <a:pt x="59" y="44"/>
                    <a:pt x="59" y="43"/>
                    <a:pt x="58" y="43"/>
                  </a:cubicBezTo>
                  <a:cubicBezTo>
                    <a:pt x="52" y="43"/>
                    <a:pt x="52" y="43"/>
                    <a:pt x="52" y="43"/>
                  </a:cubicBezTo>
                  <a:cubicBezTo>
                    <a:pt x="53" y="42"/>
                    <a:pt x="54" y="41"/>
                    <a:pt x="56" y="41"/>
                  </a:cubicBezTo>
                  <a:cubicBezTo>
                    <a:pt x="64" y="41"/>
                    <a:pt x="64" y="41"/>
                    <a:pt x="64" y="41"/>
                  </a:cubicBezTo>
                  <a:cubicBezTo>
                    <a:pt x="64" y="43"/>
                    <a:pt x="63" y="45"/>
                    <a:pt x="62" y="45"/>
                  </a:cubicBezTo>
                  <a:cubicBezTo>
                    <a:pt x="56" y="51"/>
                    <a:pt x="56" y="51"/>
                    <a:pt x="56" y="51"/>
                  </a:cubicBezTo>
                  <a:cubicBezTo>
                    <a:pt x="56" y="52"/>
                    <a:pt x="54" y="52"/>
                    <a:pt x="52" y="53"/>
                  </a:cubicBezTo>
                  <a:close/>
                  <a:moveTo>
                    <a:pt x="56" y="39"/>
                  </a:moveTo>
                  <a:cubicBezTo>
                    <a:pt x="53" y="39"/>
                    <a:pt x="51" y="41"/>
                    <a:pt x="50" y="43"/>
                  </a:cubicBezTo>
                  <a:cubicBezTo>
                    <a:pt x="33" y="43"/>
                    <a:pt x="33" y="43"/>
                    <a:pt x="33" y="43"/>
                  </a:cubicBezTo>
                  <a:cubicBezTo>
                    <a:pt x="32" y="43"/>
                    <a:pt x="32" y="44"/>
                    <a:pt x="32" y="44"/>
                  </a:cubicBezTo>
                  <a:cubicBezTo>
                    <a:pt x="32" y="45"/>
                    <a:pt x="32" y="45"/>
                    <a:pt x="33" y="45"/>
                  </a:cubicBezTo>
                  <a:cubicBezTo>
                    <a:pt x="50" y="45"/>
                    <a:pt x="50" y="45"/>
                    <a:pt x="50" y="45"/>
                  </a:cubicBezTo>
                  <a:cubicBezTo>
                    <a:pt x="50" y="51"/>
                    <a:pt x="50" y="51"/>
                    <a:pt x="50" y="51"/>
                  </a:cubicBezTo>
                  <a:cubicBezTo>
                    <a:pt x="48" y="53"/>
                    <a:pt x="48" y="53"/>
                    <a:pt x="48" y="53"/>
                  </a:cubicBezTo>
                  <a:cubicBezTo>
                    <a:pt x="31" y="53"/>
                    <a:pt x="31" y="53"/>
                    <a:pt x="31" y="53"/>
                  </a:cubicBezTo>
                  <a:cubicBezTo>
                    <a:pt x="28" y="53"/>
                    <a:pt x="26" y="51"/>
                    <a:pt x="26" y="49"/>
                  </a:cubicBezTo>
                  <a:cubicBezTo>
                    <a:pt x="26" y="7"/>
                    <a:pt x="26" y="7"/>
                    <a:pt x="26" y="7"/>
                  </a:cubicBezTo>
                  <a:cubicBezTo>
                    <a:pt x="26" y="5"/>
                    <a:pt x="28" y="3"/>
                    <a:pt x="31" y="3"/>
                  </a:cubicBezTo>
                  <a:cubicBezTo>
                    <a:pt x="60" y="3"/>
                    <a:pt x="60" y="3"/>
                    <a:pt x="60" y="3"/>
                  </a:cubicBezTo>
                  <a:cubicBezTo>
                    <a:pt x="63" y="3"/>
                    <a:pt x="65" y="5"/>
                    <a:pt x="65" y="7"/>
                  </a:cubicBezTo>
                  <a:cubicBezTo>
                    <a:pt x="65" y="38"/>
                    <a:pt x="65" y="38"/>
                    <a:pt x="65" y="38"/>
                  </a:cubicBezTo>
                  <a:cubicBezTo>
                    <a:pt x="65" y="38"/>
                    <a:pt x="65" y="39"/>
                    <a:pt x="65" y="39"/>
                  </a:cubicBezTo>
                  <a:lnTo>
                    <a:pt x="56" y="39"/>
                  </a:lnTo>
                  <a:close/>
                  <a:moveTo>
                    <a:pt x="12" y="22"/>
                  </a:moveTo>
                  <a:cubicBezTo>
                    <a:pt x="10" y="22"/>
                    <a:pt x="10" y="22"/>
                    <a:pt x="10" y="22"/>
                  </a:cubicBezTo>
                  <a:cubicBezTo>
                    <a:pt x="9" y="22"/>
                    <a:pt x="9" y="23"/>
                    <a:pt x="9" y="23"/>
                  </a:cubicBezTo>
                  <a:cubicBezTo>
                    <a:pt x="9" y="24"/>
                    <a:pt x="9" y="24"/>
                    <a:pt x="10" y="24"/>
                  </a:cubicBezTo>
                  <a:cubicBezTo>
                    <a:pt x="12" y="24"/>
                    <a:pt x="12" y="24"/>
                    <a:pt x="12" y="24"/>
                  </a:cubicBezTo>
                  <a:cubicBezTo>
                    <a:pt x="12" y="30"/>
                    <a:pt x="12" y="30"/>
                    <a:pt x="12" y="30"/>
                  </a:cubicBezTo>
                  <a:cubicBezTo>
                    <a:pt x="10" y="30"/>
                    <a:pt x="10" y="30"/>
                    <a:pt x="10" y="30"/>
                  </a:cubicBezTo>
                  <a:cubicBezTo>
                    <a:pt x="9" y="30"/>
                    <a:pt x="9" y="31"/>
                    <a:pt x="9" y="31"/>
                  </a:cubicBezTo>
                  <a:cubicBezTo>
                    <a:pt x="9" y="32"/>
                    <a:pt x="9" y="32"/>
                    <a:pt x="10" y="32"/>
                  </a:cubicBezTo>
                  <a:cubicBezTo>
                    <a:pt x="12" y="32"/>
                    <a:pt x="12" y="32"/>
                    <a:pt x="12" y="32"/>
                  </a:cubicBezTo>
                  <a:cubicBezTo>
                    <a:pt x="12" y="38"/>
                    <a:pt x="12" y="38"/>
                    <a:pt x="12" y="38"/>
                  </a:cubicBezTo>
                  <a:cubicBezTo>
                    <a:pt x="10" y="38"/>
                    <a:pt x="10" y="38"/>
                    <a:pt x="10" y="38"/>
                  </a:cubicBezTo>
                  <a:cubicBezTo>
                    <a:pt x="9" y="38"/>
                    <a:pt x="9" y="39"/>
                    <a:pt x="9" y="39"/>
                  </a:cubicBezTo>
                  <a:cubicBezTo>
                    <a:pt x="9" y="40"/>
                    <a:pt x="9" y="40"/>
                    <a:pt x="10" y="40"/>
                  </a:cubicBezTo>
                  <a:cubicBezTo>
                    <a:pt x="12" y="40"/>
                    <a:pt x="12" y="40"/>
                    <a:pt x="12" y="40"/>
                  </a:cubicBezTo>
                  <a:cubicBezTo>
                    <a:pt x="12" y="46"/>
                    <a:pt x="12" y="46"/>
                    <a:pt x="12" y="46"/>
                  </a:cubicBezTo>
                  <a:cubicBezTo>
                    <a:pt x="10" y="46"/>
                    <a:pt x="10" y="46"/>
                    <a:pt x="10" y="46"/>
                  </a:cubicBezTo>
                  <a:cubicBezTo>
                    <a:pt x="9" y="46"/>
                    <a:pt x="9" y="47"/>
                    <a:pt x="9" y="47"/>
                  </a:cubicBezTo>
                  <a:cubicBezTo>
                    <a:pt x="9" y="48"/>
                    <a:pt x="9" y="48"/>
                    <a:pt x="10" y="48"/>
                  </a:cubicBezTo>
                  <a:cubicBezTo>
                    <a:pt x="12" y="48"/>
                    <a:pt x="12" y="48"/>
                    <a:pt x="12" y="48"/>
                  </a:cubicBezTo>
                  <a:cubicBezTo>
                    <a:pt x="12" y="54"/>
                    <a:pt x="12" y="54"/>
                    <a:pt x="12" y="54"/>
                  </a:cubicBezTo>
                  <a:cubicBezTo>
                    <a:pt x="12" y="54"/>
                    <a:pt x="12" y="54"/>
                    <a:pt x="12" y="54"/>
                  </a:cubicBezTo>
                  <a:cubicBezTo>
                    <a:pt x="10" y="54"/>
                    <a:pt x="10" y="54"/>
                    <a:pt x="10" y="54"/>
                  </a:cubicBezTo>
                  <a:cubicBezTo>
                    <a:pt x="9" y="54"/>
                    <a:pt x="9" y="55"/>
                    <a:pt x="9" y="55"/>
                  </a:cubicBezTo>
                  <a:cubicBezTo>
                    <a:pt x="9" y="56"/>
                    <a:pt x="9" y="56"/>
                    <a:pt x="10" y="56"/>
                  </a:cubicBezTo>
                  <a:cubicBezTo>
                    <a:pt x="13" y="56"/>
                    <a:pt x="13" y="56"/>
                    <a:pt x="13" y="56"/>
                  </a:cubicBezTo>
                  <a:cubicBezTo>
                    <a:pt x="14" y="59"/>
                    <a:pt x="16" y="61"/>
                    <a:pt x="19" y="61"/>
                  </a:cubicBezTo>
                  <a:cubicBezTo>
                    <a:pt x="27" y="61"/>
                    <a:pt x="27" y="61"/>
                    <a:pt x="27" y="61"/>
                  </a:cubicBezTo>
                  <a:cubicBezTo>
                    <a:pt x="27" y="64"/>
                    <a:pt x="27" y="64"/>
                    <a:pt x="27" y="64"/>
                  </a:cubicBezTo>
                  <a:cubicBezTo>
                    <a:pt x="26" y="64"/>
                    <a:pt x="26" y="64"/>
                    <a:pt x="25" y="64"/>
                  </a:cubicBezTo>
                  <a:cubicBezTo>
                    <a:pt x="7" y="64"/>
                    <a:pt x="7" y="64"/>
                    <a:pt x="7" y="64"/>
                  </a:cubicBezTo>
                  <a:cubicBezTo>
                    <a:pt x="5" y="64"/>
                    <a:pt x="3" y="62"/>
                    <a:pt x="3" y="60"/>
                  </a:cubicBezTo>
                  <a:cubicBezTo>
                    <a:pt x="3" y="19"/>
                    <a:pt x="3" y="19"/>
                    <a:pt x="3" y="19"/>
                  </a:cubicBezTo>
                  <a:cubicBezTo>
                    <a:pt x="3" y="16"/>
                    <a:pt x="5" y="14"/>
                    <a:pt x="7" y="14"/>
                  </a:cubicBezTo>
                  <a:cubicBezTo>
                    <a:pt x="12" y="14"/>
                    <a:pt x="12" y="14"/>
                    <a:pt x="12" y="14"/>
                  </a:cubicBezTo>
                  <a:lnTo>
                    <a:pt x="12" y="22"/>
                  </a:lnTo>
                  <a:close/>
                  <a:moveTo>
                    <a:pt x="29" y="64"/>
                  </a:moveTo>
                  <a:cubicBezTo>
                    <a:pt x="29" y="61"/>
                    <a:pt x="29" y="61"/>
                    <a:pt x="29" y="61"/>
                  </a:cubicBezTo>
                  <a:cubicBezTo>
                    <a:pt x="34" y="61"/>
                    <a:pt x="34" y="61"/>
                    <a:pt x="34" y="61"/>
                  </a:cubicBezTo>
                  <a:cubicBezTo>
                    <a:pt x="33" y="62"/>
                    <a:pt x="33" y="62"/>
                    <a:pt x="33" y="62"/>
                  </a:cubicBezTo>
                  <a:cubicBezTo>
                    <a:pt x="32" y="63"/>
                    <a:pt x="31" y="63"/>
                    <a:pt x="29" y="64"/>
                  </a:cubicBezTo>
                  <a:close/>
                  <a:moveTo>
                    <a:pt x="19" y="59"/>
                  </a:moveTo>
                  <a:cubicBezTo>
                    <a:pt x="16" y="59"/>
                    <a:pt x="14" y="57"/>
                    <a:pt x="14" y="54"/>
                  </a:cubicBezTo>
                  <a:cubicBezTo>
                    <a:pt x="14" y="13"/>
                    <a:pt x="14" y="13"/>
                    <a:pt x="14" y="13"/>
                  </a:cubicBezTo>
                  <a:cubicBezTo>
                    <a:pt x="14" y="10"/>
                    <a:pt x="16" y="8"/>
                    <a:pt x="19" y="8"/>
                  </a:cubicBezTo>
                  <a:cubicBezTo>
                    <a:pt x="24" y="8"/>
                    <a:pt x="24" y="8"/>
                    <a:pt x="24" y="8"/>
                  </a:cubicBezTo>
                  <a:cubicBezTo>
                    <a:pt x="24" y="17"/>
                    <a:pt x="24" y="17"/>
                    <a:pt x="24" y="17"/>
                  </a:cubicBezTo>
                  <a:cubicBezTo>
                    <a:pt x="21" y="17"/>
                    <a:pt x="21" y="17"/>
                    <a:pt x="21" y="17"/>
                  </a:cubicBezTo>
                  <a:cubicBezTo>
                    <a:pt x="21" y="17"/>
                    <a:pt x="20" y="17"/>
                    <a:pt x="20" y="18"/>
                  </a:cubicBezTo>
                  <a:cubicBezTo>
                    <a:pt x="20" y="18"/>
                    <a:pt x="21" y="19"/>
                    <a:pt x="21" y="19"/>
                  </a:cubicBezTo>
                  <a:cubicBezTo>
                    <a:pt x="24" y="19"/>
                    <a:pt x="24" y="19"/>
                    <a:pt x="24" y="19"/>
                  </a:cubicBezTo>
                  <a:cubicBezTo>
                    <a:pt x="24" y="25"/>
                    <a:pt x="24" y="25"/>
                    <a:pt x="24" y="25"/>
                  </a:cubicBezTo>
                  <a:cubicBezTo>
                    <a:pt x="21" y="25"/>
                    <a:pt x="21" y="25"/>
                    <a:pt x="21" y="25"/>
                  </a:cubicBezTo>
                  <a:cubicBezTo>
                    <a:pt x="21" y="25"/>
                    <a:pt x="20" y="25"/>
                    <a:pt x="20" y="26"/>
                  </a:cubicBezTo>
                  <a:cubicBezTo>
                    <a:pt x="20" y="26"/>
                    <a:pt x="21" y="27"/>
                    <a:pt x="21" y="27"/>
                  </a:cubicBezTo>
                  <a:cubicBezTo>
                    <a:pt x="24" y="27"/>
                    <a:pt x="24" y="27"/>
                    <a:pt x="24" y="27"/>
                  </a:cubicBezTo>
                  <a:cubicBezTo>
                    <a:pt x="24" y="33"/>
                    <a:pt x="24" y="33"/>
                    <a:pt x="24" y="33"/>
                  </a:cubicBezTo>
                  <a:cubicBezTo>
                    <a:pt x="21" y="33"/>
                    <a:pt x="21" y="33"/>
                    <a:pt x="21" y="33"/>
                  </a:cubicBezTo>
                  <a:cubicBezTo>
                    <a:pt x="21" y="33"/>
                    <a:pt x="20" y="33"/>
                    <a:pt x="20" y="34"/>
                  </a:cubicBezTo>
                  <a:cubicBezTo>
                    <a:pt x="20" y="34"/>
                    <a:pt x="21" y="35"/>
                    <a:pt x="21" y="35"/>
                  </a:cubicBezTo>
                  <a:cubicBezTo>
                    <a:pt x="24" y="35"/>
                    <a:pt x="24" y="35"/>
                    <a:pt x="24" y="35"/>
                  </a:cubicBezTo>
                  <a:cubicBezTo>
                    <a:pt x="24" y="41"/>
                    <a:pt x="24" y="41"/>
                    <a:pt x="24" y="41"/>
                  </a:cubicBezTo>
                  <a:cubicBezTo>
                    <a:pt x="21" y="41"/>
                    <a:pt x="21" y="41"/>
                    <a:pt x="21" y="41"/>
                  </a:cubicBezTo>
                  <a:cubicBezTo>
                    <a:pt x="21" y="41"/>
                    <a:pt x="20" y="41"/>
                    <a:pt x="20" y="42"/>
                  </a:cubicBezTo>
                  <a:cubicBezTo>
                    <a:pt x="20" y="42"/>
                    <a:pt x="21" y="43"/>
                    <a:pt x="21" y="43"/>
                  </a:cubicBezTo>
                  <a:cubicBezTo>
                    <a:pt x="24" y="43"/>
                    <a:pt x="24" y="43"/>
                    <a:pt x="24" y="43"/>
                  </a:cubicBezTo>
                  <a:cubicBezTo>
                    <a:pt x="24" y="49"/>
                    <a:pt x="24" y="49"/>
                    <a:pt x="24" y="49"/>
                  </a:cubicBezTo>
                  <a:cubicBezTo>
                    <a:pt x="24" y="49"/>
                    <a:pt x="24" y="49"/>
                    <a:pt x="24" y="49"/>
                  </a:cubicBezTo>
                  <a:cubicBezTo>
                    <a:pt x="21" y="49"/>
                    <a:pt x="21" y="49"/>
                    <a:pt x="21" y="49"/>
                  </a:cubicBezTo>
                  <a:cubicBezTo>
                    <a:pt x="21" y="49"/>
                    <a:pt x="20" y="49"/>
                    <a:pt x="20" y="50"/>
                  </a:cubicBezTo>
                  <a:cubicBezTo>
                    <a:pt x="20" y="50"/>
                    <a:pt x="21" y="51"/>
                    <a:pt x="21" y="51"/>
                  </a:cubicBezTo>
                  <a:cubicBezTo>
                    <a:pt x="24" y="51"/>
                    <a:pt x="24" y="51"/>
                    <a:pt x="24" y="51"/>
                  </a:cubicBezTo>
                  <a:cubicBezTo>
                    <a:pt x="25" y="53"/>
                    <a:pt x="28" y="55"/>
                    <a:pt x="31" y="55"/>
                  </a:cubicBezTo>
                  <a:cubicBezTo>
                    <a:pt x="38" y="55"/>
                    <a:pt x="38" y="55"/>
                    <a:pt x="38" y="55"/>
                  </a:cubicBezTo>
                  <a:cubicBezTo>
                    <a:pt x="38" y="57"/>
                    <a:pt x="38" y="57"/>
                    <a:pt x="38" y="57"/>
                  </a:cubicBezTo>
                  <a:cubicBezTo>
                    <a:pt x="37" y="59"/>
                    <a:pt x="37" y="59"/>
                    <a:pt x="37" y="59"/>
                  </a:cubicBezTo>
                  <a:lnTo>
                    <a:pt x="19" y="59"/>
                  </a:lnTo>
                  <a:close/>
                  <a:moveTo>
                    <a:pt x="40" y="58"/>
                  </a:moveTo>
                  <a:cubicBezTo>
                    <a:pt x="40" y="58"/>
                    <a:pt x="40" y="58"/>
                    <a:pt x="40" y="58"/>
                  </a:cubicBezTo>
                  <a:cubicBezTo>
                    <a:pt x="41" y="57"/>
                    <a:pt x="41" y="57"/>
                    <a:pt x="40" y="57"/>
                  </a:cubicBezTo>
                  <a:cubicBezTo>
                    <a:pt x="40" y="55"/>
                    <a:pt x="40" y="55"/>
                    <a:pt x="40" y="55"/>
                  </a:cubicBezTo>
                  <a:cubicBezTo>
                    <a:pt x="46" y="55"/>
                    <a:pt x="46" y="55"/>
                    <a:pt x="46" y="55"/>
                  </a:cubicBezTo>
                  <a:cubicBezTo>
                    <a:pt x="45" y="56"/>
                    <a:pt x="45" y="56"/>
                    <a:pt x="45" y="56"/>
                  </a:cubicBezTo>
                  <a:cubicBezTo>
                    <a:pt x="44" y="57"/>
                    <a:pt x="42" y="58"/>
                    <a:pt x="40" y="58"/>
                  </a:cubicBezTo>
                  <a:close/>
                  <a:moveTo>
                    <a:pt x="59" y="12"/>
                  </a:moveTo>
                  <a:cubicBezTo>
                    <a:pt x="59" y="12"/>
                    <a:pt x="59" y="13"/>
                    <a:pt x="58" y="13"/>
                  </a:cubicBezTo>
                  <a:cubicBezTo>
                    <a:pt x="33" y="13"/>
                    <a:pt x="33" y="13"/>
                    <a:pt x="33" y="13"/>
                  </a:cubicBezTo>
                  <a:cubicBezTo>
                    <a:pt x="32" y="13"/>
                    <a:pt x="32" y="12"/>
                    <a:pt x="32" y="12"/>
                  </a:cubicBezTo>
                  <a:cubicBezTo>
                    <a:pt x="32" y="11"/>
                    <a:pt x="32" y="11"/>
                    <a:pt x="33" y="11"/>
                  </a:cubicBezTo>
                  <a:cubicBezTo>
                    <a:pt x="58" y="11"/>
                    <a:pt x="58" y="11"/>
                    <a:pt x="58" y="11"/>
                  </a:cubicBezTo>
                  <a:cubicBezTo>
                    <a:pt x="59" y="11"/>
                    <a:pt x="59" y="11"/>
                    <a:pt x="59" y="12"/>
                  </a:cubicBezTo>
                  <a:close/>
                  <a:moveTo>
                    <a:pt x="59" y="20"/>
                  </a:moveTo>
                  <a:cubicBezTo>
                    <a:pt x="59" y="21"/>
                    <a:pt x="59" y="21"/>
                    <a:pt x="58" y="21"/>
                  </a:cubicBezTo>
                  <a:cubicBezTo>
                    <a:pt x="33" y="21"/>
                    <a:pt x="33" y="21"/>
                    <a:pt x="33" y="21"/>
                  </a:cubicBezTo>
                  <a:cubicBezTo>
                    <a:pt x="32" y="21"/>
                    <a:pt x="32" y="21"/>
                    <a:pt x="32" y="20"/>
                  </a:cubicBezTo>
                  <a:cubicBezTo>
                    <a:pt x="32" y="19"/>
                    <a:pt x="32" y="19"/>
                    <a:pt x="33" y="19"/>
                  </a:cubicBezTo>
                  <a:cubicBezTo>
                    <a:pt x="58" y="19"/>
                    <a:pt x="58" y="19"/>
                    <a:pt x="58" y="19"/>
                  </a:cubicBezTo>
                  <a:cubicBezTo>
                    <a:pt x="59" y="19"/>
                    <a:pt x="59" y="19"/>
                    <a:pt x="59" y="20"/>
                  </a:cubicBezTo>
                  <a:close/>
                  <a:moveTo>
                    <a:pt x="59" y="28"/>
                  </a:moveTo>
                  <a:cubicBezTo>
                    <a:pt x="59" y="29"/>
                    <a:pt x="59" y="29"/>
                    <a:pt x="58" y="29"/>
                  </a:cubicBezTo>
                  <a:cubicBezTo>
                    <a:pt x="33" y="29"/>
                    <a:pt x="33" y="29"/>
                    <a:pt x="33" y="29"/>
                  </a:cubicBezTo>
                  <a:cubicBezTo>
                    <a:pt x="32" y="29"/>
                    <a:pt x="32" y="29"/>
                    <a:pt x="32" y="28"/>
                  </a:cubicBezTo>
                  <a:cubicBezTo>
                    <a:pt x="32" y="27"/>
                    <a:pt x="32" y="27"/>
                    <a:pt x="33" y="27"/>
                  </a:cubicBezTo>
                  <a:cubicBezTo>
                    <a:pt x="58" y="27"/>
                    <a:pt x="58" y="27"/>
                    <a:pt x="58" y="27"/>
                  </a:cubicBezTo>
                  <a:cubicBezTo>
                    <a:pt x="59" y="27"/>
                    <a:pt x="59" y="27"/>
                    <a:pt x="59" y="28"/>
                  </a:cubicBezTo>
                  <a:close/>
                  <a:moveTo>
                    <a:pt x="59" y="36"/>
                  </a:moveTo>
                  <a:cubicBezTo>
                    <a:pt x="59" y="37"/>
                    <a:pt x="59" y="37"/>
                    <a:pt x="58" y="37"/>
                  </a:cubicBezTo>
                  <a:cubicBezTo>
                    <a:pt x="33" y="37"/>
                    <a:pt x="33" y="37"/>
                    <a:pt x="33" y="37"/>
                  </a:cubicBezTo>
                  <a:cubicBezTo>
                    <a:pt x="32" y="37"/>
                    <a:pt x="32" y="37"/>
                    <a:pt x="32" y="36"/>
                  </a:cubicBezTo>
                  <a:cubicBezTo>
                    <a:pt x="32" y="36"/>
                    <a:pt x="32" y="35"/>
                    <a:pt x="33" y="35"/>
                  </a:cubicBezTo>
                  <a:cubicBezTo>
                    <a:pt x="58" y="35"/>
                    <a:pt x="58" y="35"/>
                    <a:pt x="58" y="35"/>
                  </a:cubicBezTo>
                  <a:cubicBezTo>
                    <a:pt x="59" y="35"/>
                    <a:pt x="59" y="36"/>
                    <a:pt x="59" y="36"/>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23" name="Freeform 85"/>
            <p:cNvSpPr>
              <a:spLocks noEditPoints="1"/>
            </p:cNvSpPr>
            <p:nvPr/>
          </p:nvSpPr>
          <p:spPr bwMode="auto">
            <a:xfrm>
              <a:off x="8238908" y="2516452"/>
              <a:ext cx="337527" cy="253644"/>
            </a:xfrm>
            <a:custGeom>
              <a:avLst/>
              <a:gdLst>
                <a:gd name="T0" fmla="*/ 53 w 71"/>
                <a:gd name="T1" fmla="*/ 5 h 51"/>
                <a:gd name="T2" fmla="*/ 0 w 71"/>
                <a:gd name="T3" fmla="*/ 12 h 51"/>
                <a:gd name="T4" fmla="*/ 8 w 71"/>
                <a:gd name="T5" fmla="*/ 33 h 51"/>
                <a:gd name="T6" fmla="*/ 12 w 71"/>
                <a:gd name="T7" fmla="*/ 43 h 51"/>
                <a:gd name="T8" fmla="*/ 46 w 71"/>
                <a:gd name="T9" fmla="*/ 40 h 51"/>
                <a:gd name="T10" fmla="*/ 11 w 71"/>
                <a:gd name="T11" fmla="*/ 35 h 51"/>
                <a:gd name="T12" fmla="*/ 48 w 71"/>
                <a:gd name="T13" fmla="*/ 31 h 51"/>
                <a:gd name="T14" fmla="*/ 56 w 71"/>
                <a:gd name="T15" fmla="*/ 6 h 51"/>
                <a:gd name="T16" fmla="*/ 71 w 71"/>
                <a:gd name="T17" fmla="*/ 2 h 51"/>
                <a:gd name="T18" fmla="*/ 45 w 71"/>
                <a:gd name="T19" fmla="*/ 18 h 51"/>
                <a:gd name="T20" fmla="*/ 49 w 71"/>
                <a:gd name="T21" fmla="*/ 18 h 51"/>
                <a:gd name="T22" fmla="*/ 45 w 71"/>
                <a:gd name="T23" fmla="*/ 20 h 51"/>
                <a:gd name="T24" fmla="*/ 9 w 71"/>
                <a:gd name="T25" fmla="*/ 30 h 51"/>
                <a:gd name="T26" fmla="*/ 12 w 71"/>
                <a:gd name="T27" fmla="*/ 32 h 51"/>
                <a:gd name="T28" fmla="*/ 28 w 71"/>
                <a:gd name="T29" fmla="*/ 18 h 51"/>
                <a:gd name="T30" fmla="*/ 35 w 71"/>
                <a:gd name="T31" fmla="*/ 18 h 51"/>
                <a:gd name="T32" fmla="*/ 43 w 71"/>
                <a:gd name="T33" fmla="*/ 18 h 51"/>
                <a:gd name="T34" fmla="*/ 28 w 71"/>
                <a:gd name="T35" fmla="*/ 20 h 51"/>
                <a:gd name="T36" fmla="*/ 28 w 71"/>
                <a:gd name="T37" fmla="*/ 25 h 51"/>
                <a:gd name="T38" fmla="*/ 21 w 71"/>
                <a:gd name="T39" fmla="*/ 25 h 51"/>
                <a:gd name="T40" fmla="*/ 26 w 71"/>
                <a:gd name="T41" fmla="*/ 25 h 51"/>
                <a:gd name="T42" fmla="*/ 20 w 71"/>
                <a:gd name="T43" fmla="*/ 13 h 51"/>
                <a:gd name="T44" fmla="*/ 18 w 71"/>
                <a:gd name="T45" fmla="*/ 18 h 51"/>
                <a:gd name="T46" fmla="*/ 18 w 71"/>
                <a:gd name="T47" fmla="*/ 13 h 51"/>
                <a:gd name="T48" fmla="*/ 19 w 71"/>
                <a:gd name="T49" fmla="*/ 25 h 51"/>
                <a:gd name="T50" fmla="*/ 18 w 71"/>
                <a:gd name="T51" fmla="*/ 20 h 51"/>
                <a:gd name="T52" fmla="*/ 5 w 71"/>
                <a:gd name="T53" fmla="*/ 20 h 51"/>
                <a:gd name="T54" fmla="*/ 13 w 71"/>
                <a:gd name="T55" fmla="*/ 27 h 51"/>
                <a:gd name="T56" fmla="*/ 14 w 71"/>
                <a:gd name="T57" fmla="*/ 32 h 51"/>
                <a:gd name="T58" fmla="*/ 26 w 71"/>
                <a:gd name="T59" fmla="*/ 27 h 51"/>
                <a:gd name="T60" fmla="*/ 21 w 71"/>
                <a:gd name="T61" fmla="*/ 27 h 51"/>
                <a:gd name="T62" fmla="*/ 33 w 71"/>
                <a:gd name="T63" fmla="*/ 32 h 51"/>
                <a:gd name="T64" fmla="*/ 36 w 71"/>
                <a:gd name="T65" fmla="*/ 27 h 51"/>
                <a:gd name="T66" fmla="*/ 35 w 71"/>
                <a:gd name="T67" fmla="*/ 32 h 51"/>
                <a:gd name="T68" fmla="*/ 37 w 71"/>
                <a:gd name="T69" fmla="*/ 20 h 51"/>
                <a:gd name="T70" fmla="*/ 36 w 71"/>
                <a:gd name="T71" fmla="*/ 25 h 51"/>
                <a:gd name="T72" fmla="*/ 9 w 71"/>
                <a:gd name="T73" fmla="*/ 13 h 51"/>
                <a:gd name="T74" fmla="*/ 3 w 71"/>
                <a:gd name="T75" fmla="*/ 14 h 51"/>
                <a:gd name="T76" fmla="*/ 42 w 71"/>
                <a:gd name="T77" fmla="*/ 32 h 51"/>
                <a:gd name="T78" fmla="*/ 46 w 71"/>
                <a:gd name="T79" fmla="*/ 27 h 51"/>
                <a:gd name="T80" fmla="*/ 13 w 71"/>
                <a:gd name="T81" fmla="*/ 44 h 51"/>
                <a:gd name="T82" fmla="*/ 17 w 71"/>
                <a:gd name="T83" fmla="*/ 48 h 51"/>
                <a:gd name="T84" fmla="*/ 12 w 71"/>
                <a:gd name="T85" fmla="*/ 48 h 51"/>
                <a:gd name="T86" fmla="*/ 13 w 71"/>
                <a:gd name="T87" fmla="*/ 49 h 51"/>
                <a:gd name="T88" fmla="*/ 40 w 71"/>
                <a:gd name="T89" fmla="*/ 51 h 51"/>
                <a:gd name="T90" fmla="*/ 40 w 71"/>
                <a:gd name="T91" fmla="*/ 49 h 51"/>
                <a:gd name="T92" fmla="*/ 42 w 71"/>
                <a:gd name="T93"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51">
                  <a:moveTo>
                    <a:pt x="70" y="0"/>
                  </a:moveTo>
                  <a:cubicBezTo>
                    <a:pt x="59" y="0"/>
                    <a:pt x="59" y="0"/>
                    <a:pt x="59" y="0"/>
                  </a:cubicBezTo>
                  <a:cubicBezTo>
                    <a:pt x="56" y="0"/>
                    <a:pt x="54" y="2"/>
                    <a:pt x="53" y="5"/>
                  </a:cubicBezTo>
                  <a:cubicBezTo>
                    <a:pt x="51" y="10"/>
                    <a:pt x="51" y="10"/>
                    <a:pt x="51" y="10"/>
                  </a:cubicBezTo>
                  <a:cubicBezTo>
                    <a:pt x="4" y="10"/>
                    <a:pt x="4" y="10"/>
                    <a:pt x="4" y="10"/>
                  </a:cubicBezTo>
                  <a:cubicBezTo>
                    <a:pt x="2" y="10"/>
                    <a:pt x="1" y="11"/>
                    <a:pt x="0" y="12"/>
                  </a:cubicBezTo>
                  <a:cubicBezTo>
                    <a:pt x="0" y="13"/>
                    <a:pt x="0" y="14"/>
                    <a:pt x="0" y="16"/>
                  </a:cubicBezTo>
                  <a:cubicBezTo>
                    <a:pt x="6" y="31"/>
                    <a:pt x="6" y="31"/>
                    <a:pt x="6" y="31"/>
                  </a:cubicBezTo>
                  <a:cubicBezTo>
                    <a:pt x="7" y="32"/>
                    <a:pt x="7" y="32"/>
                    <a:pt x="8" y="33"/>
                  </a:cubicBezTo>
                  <a:cubicBezTo>
                    <a:pt x="8" y="33"/>
                    <a:pt x="8" y="33"/>
                    <a:pt x="8" y="34"/>
                  </a:cubicBezTo>
                  <a:cubicBezTo>
                    <a:pt x="8" y="38"/>
                    <a:pt x="8" y="38"/>
                    <a:pt x="8" y="38"/>
                  </a:cubicBezTo>
                  <a:cubicBezTo>
                    <a:pt x="8" y="41"/>
                    <a:pt x="10" y="43"/>
                    <a:pt x="12" y="43"/>
                  </a:cubicBezTo>
                  <a:cubicBezTo>
                    <a:pt x="46" y="43"/>
                    <a:pt x="46" y="43"/>
                    <a:pt x="46" y="43"/>
                  </a:cubicBezTo>
                  <a:cubicBezTo>
                    <a:pt x="46" y="43"/>
                    <a:pt x="47" y="42"/>
                    <a:pt x="47" y="41"/>
                  </a:cubicBezTo>
                  <a:cubicBezTo>
                    <a:pt x="47" y="41"/>
                    <a:pt x="46" y="40"/>
                    <a:pt x="46" y="40"/>
                  </a:cubicBezTo>
                  <a:cubicBezTo>
                    <a:pt x="12" y="40"/>
                    <a:pt x="12" y="40"/>
                    <a:pt x="12" y="40"/>
                  </a:cubicBezTo>
                  <a:cubicBezTo>
                    <a:pt x="11" y="40"/>
                    <a:pt x="11" y="39"/>
                    <a:pt x="11" y="38"/>
                  </a:cubicBezTo>
                  <a:cubicBezTo>
                    <a:pt x="11" y="35"/>
                    <a:pt x="11" y="35"/>
                    <a:pt x="11" y="35"/>
                  </a:cubicBezTo>
                  <a:cubicBezTo>
                    <a:pt x="11" y="35"/>
                    <a:pt x="12" y="35"/>
                    <a:pt x="12" y="35"/>
                  </a:cubicBezTo>
                  <a:cubicBezTo>
                    <a:pt x="42" y="35"/>
                    <a:pt x="42" y="35"/>
                    <a:pt x="42" y="35"/>
                  </a:cubicBezTo>
                  <a:cubicBezTo>
                    <a:pt x="45" y="35"/>
                    <a:pt x="47" y="33"/>
                    <a:pt x="48" y="31"/>
                  </a:cubicBezTo>
                  <a:cubicBezTo>
                    <a:pt x="54" y="13"/>
                    <a:pt x="54" y="13"/>
                    <a:pt x="54" y="13"/>
                  </a:cubicBezTo>
                  <a:cubicBezTo>
                    <a:pt x="54" y="13"/>
                    <a:pt x="54" y="12"/>
                    <a:pt x="54" y="12"/>
                  </a:cubicBezTo>
                  <a:cubicBezTo>
                    <a:pt x="56" y="6"/>
                    <a:pt x="56" y="6"/>
                    <a:pt x="56" y="6"/>
                  </a:cubicBezTo>
                  <a:cubicBezTo>
                    <a:pt x="56" y="4"/>
                    <a:pt x="58" y="3"/>
                    <a:pt x="59" y="3"/>
                  </a:cubicBezTo>
                  <a:cubicBezTo>
                    <a:pt x="70" y="3"/>
                    <a:pt x="70" y="3"/>
                    <a:pt x="70" y="3"/>
                  </a:cubicBezTo>
                  <a:cubicBezTo>
                    <a:pt x="70" y="3"/>
                    <a:pt x="71" y="3"/>
                    <a:pt x="71" y="2"/>
                  </a:cubicBezTo>
                  <a:cubicBezTo>
                    <a:pt x="71" y="1"/>
                    <a:pt x="70" y="0"/>
                    <a:pt x="70" y="0"/>
                  </a:cubicBezTo>
                  <a:close/>
                  <a:moveTo>
                    <a:pt x="49" y="18"/>
                  </a:moveTo>
                  <a:cubicBezTo>
                    <a:pt x="45" y="18"/>
                    <a:pt x="45" y="18"/>
                    <a:pt x="45" y="18"/>
                  </a:cubicBezTo>
                  <a:cubicBezTo>
                    <a:pt x="46" y="13"/>
                    <a:pt x="46" y="13"/>
                    <a:pt x="46" y="13"/>
                  </a:cubicBezTo>
                  <a:cubicBezTo>
                    <a:pt x="50" y="13"/>
                    <a:pt x="50" y="13"/>
                    <a:pt x="50" y="13"/>
                  </a:cubicBezTo>
                  <a:lnTo>
                    <a:pt x="49" y="18"/>
                  </a:lnTo>
                  <a:close/>
                  <a:moveTo>
                    <a:pt x="47" y="25"/>
                  </a:moveTo>
                  <a:cubicBezTo>
                    <a:pt x="44" y="25"/>
                    <a:pt x="44" y="25"/>
                    <a:pt x="44" y="25"/>
                  </a:cubicBezTo>
                  <a:cubicBezTo>
                    <a:pt x="45" y="20"/>
                    <a:pt x="45" y="20"/>
                    <a:pt x="45" y="20"/>
                  </a:cubicBezTo>
                  <a:cubicBezTo>
                    <a:pt x="48" y="20"/>
                    <a:pt x="48" y="20"/>
                    <a:pt x="48" y="20"/>
                  </a:cubicBezTo>
                  <a:lnTo>
                    <a:pt x="47" y="25"/>
                  </a:lnTo>
                  <a:close/>
                  <a:moveTo>
                    <a:pt x="9" y="30"/>
                  </a:moveTo>
                  <a:cubicBezTo>
                    <a:pt x="8" y="27"/>
                    <a:pt x="8" y="27"/>
                    <a:pt x="8" y="27"/>
                  </a:cubicBezTo>
                  <a:cubicBezTo>
                    <a:pt x="11" y="27"/>
                    <a:pt x="11" y="27"/>
                    <a:pt x="11" y="27"/>
                  </a:cubicBezTo>
                  <a:cubicBezTo>
                    <a:pt x="12" y="32"/>
                    <a:pt x="12" y="32"/>
                    <a:pt x="12" y="32"/>
                  </a:cubicBezTo>
                  <a:cubicBezTo>
                    <a:pt x="11" y="32"/>
                    <a:pt x="10" y="31"/>
                    <a:pt x="9" y="30"/>
                  </a:cubicBezTo>
                  <a:close/>
                  <a:moveTo>
                    <a:pt x="35" y="18"/>
                  </a:moveTo>
                  <a:cubicBezTo>
                    <a:pt x="28" y="18"/>
                    <a:pt x="28" y="18"/>
                    <a:pt x="28" y="18"/>
                  </a:cubicBezTo>
                  <a:cubicBezTo>
                    <a:pt x="29" y="13"/>
                    <a:pt x="29" y="13"/>
                    <a:pt x="29" y="13"/>
                  </a:cubicBezTo>
                  <a:cubicBezTo>
                    <a:pt x="35" y="13"/>
                    <a:pt x="35" y="13"/>
                    <a:pt x="35" y="13"/>
                  </a:cubicBezTo>
                  <a:lnTo>
                    <a:pt x="35" y="18"/>
                  </a:lnTo>
                  <a:close/>
                  <a:moveTo>
                    <a:pt x="37" y="13"/>
                  </a:moveTo>
                  <a:cubicBezTo>
                    <a:pt x="44" y="13"/>
                    <a:pt x="44" y="13"/>
                    <a:pt x="44" y="13"/>
                  </a:cubicBezTo>
                  <a:cubicBezTo>
                    <a:pt x="43" y="18"/>
                    <a:pt x="43" y="18"/>
                    <a:pt x="43" y="18"/>
                  </a:cubicBezTo>
                  <a:cubicBezTo>
                    <a:pt x="37" y="18"/>
                    <a:pt x="37" y="18"/>
                    <a:pt x="37" y="18"/>
                  </a:cubicBezTo>
                  <a:lnTo>
                    <a:pt x="37" y="13"/>
                  </a:lnTo>
                  <a:close/>
                  <a:moveTo>
                    <a:pt x="28" y="20"/>
                  </a:moveTo>
                  <a:cubicBezTo>
                    <a:pt x="35" y="20"/>
                    <a:pt x="35" y="20"/>
                    <a:pt x="35" y="20"/>
                  </a:cubicBezTo>
                  <a:cubicBezTo>
                    <a:pt x="34" y="25"/>
                    <a:pt x="34" y="25"/>
                    <a:pt x="34" y="25"/>
                  </a:cubicBezTo>
                  <a:cubicBezTo>
                    <a:pt x="28" y="25"/>
                    <a:pt x="28" y="25"/>
                    <a:pt x="28" y="25"/>
                  </a:cubicBezTo>
                  <a:lnTo>
                    <a:pt x="28" y="20"/>
                  </a:lnTo>
                  <a:close/>
                  <a:moveTo>
                    <a:pt x="26" y="25"/>
                  </a:moveTo>
                  <a:cubicBezTo>
                    <a:pt x="21" y="25"/>
                    <a:pt x="21" y="25"/>
                    <a:pt x="21" y="25"/>
                  </a:cubicBezTo>
                  <a:cubicBezTo>
                    <a:pt x="20" y="20"/>
                    <a:pt x="20" y="20"/>
                    <a:pt x="20" y="20"/>
                  </a:cubicBezTo>
                  <a:cubicBezTo>
                    <a:pt x="26" y="20"/>
                    <a:pt x="26" y="20"/>
                    <a:pt x="26" y="20"/>
                  </a:cubicBezTo>
                  <a:lnTo>
                    <a:pt x="26" y="25"/>
                  </a:lnTo>
                  <a:close/>
                  <a:moveTo>
                    <a:pt x="26" y="18"/>
                  </a:moveTo>
                  <a:cubicBezTo>
                    <a:pt x="20" y="18"/>
                    <a:pt x="20" y="18"/>
                    <a:pt x="20" y="18"/>
                  </a:cubicBezTo>
                  <a:cubicBezTo>
                    <a:pt x="20" y="13"/>
                    <a:pt x="20" y="13"/>
                    <a:pt x="20" y="13"/>
                  </a:cubicBezTo>
                  <a:cubicBezTo>
                    <a:pt x="27" y="13"/>
                    <a:pt x="27" y="13"/>
                    <a:pt x="27" y="13"/>
                  </a:cubicBezTo>
                  <a:lnTo>
                    <a:pt x="26" y="18"/>
                  </a:lnTo>
                  <a:close/>
                  <a:moveTo>
                    <a:pt x="18" y="18"/>
                  </a:moveTo>
                  <a:cubicBezTo>
                    <a:pt x="12" y="18"/>
                    <a:pt x="12" y="18"/>
                    <a:pt x="12" y="18"/>
                  </a:cubicBezTo>
                  <a:cubicBezTo>
                    <a:pt x="11" y="13"/>
                    <a:pt x="11" y="13"/>
                    <a:pt x="11" y="13"/>
                  </a:cubicBezTo>
                  <a:cubicBezTo>
                    <a:pt x="18" y="13"/>
                    <a:pt x="18" y="13"/>
                    <a:pt x="18" y="13"/>
                  </a:cubicBezTo>
                  <a:lnTo>
                    <a:pt x="18" y="18"/>
                  </a:lnTo>
                  <a:close/>
                  <a:moveTo>
                    <a:pt x="18" y="20"/>
                  </a:moveTo>
                  <a:cubicBezTo>
                    <a:pt x="19" y="25"/>
                    <a:pt x="19" y="25"/>
                    <a:pt x="19" y="25"/>
                  </a:cubicBezTo>
                  <a:cubicBezTo>
                    <a:pt x="13" y="25"/>
                    <a:pt x="13" y="25"/>
                    <a:pt x="13" y="25"/>
                  </a:cubicBezTo>
                  <a:cubicBezTo>
                    <a:pt x="12" y="20"/>
                    <a:pt x="12" y="20"/>
                    <a:pt x="12" y="20"/>
                  </a:cubicBezTo>
                  <a:lnTo>
                    <a:pt x="18" y="20"/>
                  </a:lnTo>
                  <a:close/>
                  <a:moveTo>
                    <a:pt x="11" y="25"/>
                  </a:moveTo>
                  <a:cubicBezTo>
                    <a:pt x="7" y="25"/>
                    <a:pt x="7" y="25"/>
                    <a:pt x="7" y="25"/>
                  </a:cubicBezTo>
                  <a:cubicBezTo>
                    <a:pt x="5" y="20"/>
                    <a:pt x="5" y="20"/>
                    <a:pt x="5" y="20"/>
                  </a:cubicBezTo>
                  <a:cubicBezTo>
                    <a:pt x="10" y="20"/>
                    <a:pt x="10" y="20"/>
                    <a:pt x="10" y="20"/>
                  </a:cubicBezTo>
                  <a:lnTo>
                    <a:pt x="11" y="25"/>
                  </a:lnTo>
                  <a:close/>
                  <a:moveTo>
                    <a:pt x="13" y="27"/>
                  </a:moveTo>
                  <a:cubicBezTo>
                    <a:pt x="19" y="27"/>
                    <a:pt x="19" y="27"/>
                    <a:pt x="19" y="27"/>
                  </a:cubicBezTo>
                  <a:cubicBezTo>
                    <a:pt x="19" y="32"/>
                    <a:pt x="19" y="32"/>
                    <a:pt x="19" y="32"/>
                  </a:cubicBezTo>
                  <a:cubicBezTo>
                    <a:pt x="14" y="32"/>
                    <a:pt x="14" y="32"/>
                    <a:pt x="14" y="32"/>
                  </a:cubicBezTo>
                  <a:lnTo>
                    <a:pt x="13" y="27"/>
                  </a:lnTo>
                  <a:close/>
                  <a:moveTo>
                    <a:pt x="21" y="27"/>
                  </a:moveTo>
                  <a:cubicBezTo>
                    <a:pt x="26" y="27"/>
                    <a:pt x="26" y="27"/>
                    <a:pt x="26" y="27"/>
                  </a:cubicBezTo>
                  <a:cubicBezTo>
                    <a:pt x="26" y="32"/>
                    <a:pt x="26" y="32"/>
                    <a:pt x="26" y="32"/>
                  </a:cubicBezTo>
                  <a:cubicBezTo>
                    <a:pt x="21" y="32"/>
                    <a:pt x="21" y="32"/>
                    <a:pt x="21" y="32"/>
                  </a:cubicBezTo>
                  <a:lnTo>
                    <a:pt x="21" y="27"/>
                  </a:lnTo>
                  <a:close/>
                  <a:moveTo>
                    <a:pt x="28" y="27"/>
                  </a:moveTo>
                  <a:cubicBezTo>
                    <a:pt x="34" y="27"/>
                    <a:pt x="34" y="27"/>
                    <a:pt x="34" y="27"/>
                  </a:cubicBezTo>
                  <a:cubicBezTo>
                    <a:pt x="33" y="32"/>
                    <a:pt x="33" y="32"/>
                    <a:pt x="33" y="32"/>
                  </a:cubicBezTo>
                  <a:cubicBezTo>
                    <a:pt x="28" y="32"/>
                    <a:pt x="28" y="32"/>
                    <a:pt x="28" y="32"/>
                  </a:cubicBezTo>
                  <a:lnTo>
                    <a:pt x="28" y="27"/>
                  </a:lnTo>
                  <a:close/>
                  <a:moveTo>
                    <a:pt x="36" y="27"/>
                  </a:moveTo>
                  <a:cubicBezTo>
                    <a:pt x="41" y="27"/>
                    <a:pt x="41" y="27"/>
                    <a:pt x="41" y="27"/>
                  </a:cubicBezTo>
                  <a:cubicBezTo>
                    <a:pt x="40" y="32"/>
                    <a:pt x="40" y="32"/>
                    <a:pt x="40" y="32"/>
                  </a:cubicBezTo>
                  <a:cubicBezTo>
                    <a:pt x="35" y="32"/>
                    <a:pt x="35" y="32"/>
                    <a:pt x="35" y="32"/>
                  </a:cubicBezTo>
                  <a:lnTo>
                    <a:pt x="36" y="27"/>
                  </a:lnTo>
                  <a:close/>
                  <a:moveTo>
                    <a:pt x="36" y="25"/>
                  </a:moveTo>
                  <a:cubicBezTo>
                    <a:pt x="37" y="20"/>
                    <a:pt x="37" y="20"/>
                    <a:pt x="37" y="20"/>
                  </a:cubicBezTo>
                  <a:cubicBezTo>
                    <a:pt x="43" y="20"/>
                    <a:pt x="43" y="20"/>
                    <a:pt x="43" y="20"/>
                  </a:cubicBezTo>
                  <a:cubicBezTo>
                    <a:pt x="42" y="25"/>
                    <a:pt x="42" y="25"/>
                    <a:pt x="42" y="25"/>
                  </a:cubicBezTo>
                  <a:lnTo>
                    <a:pt x="36" y="25"/>
                  </a:lnTo>
                  <a:close/>
                  <a:moveTo>
                    <a:pt x="4" y="13"/>
                  </a:moveTo>
                  <a:cubicBezTo>
                    <a:pt x="4" y="13"/>
                    <a:pt x="4" y="13"/>
                    <a:pt x="4" y="13"/>
                  </a:cubicBezTo>
                  <a:cubicBezTo>
                    <a:pt x="9" y="13"/>
                    <a:pt x="9" y="13"/>
                    <a:pt x="9" y="13"/>
                  </a:cubicBezTo>
                  <a:cubicBezTo>
                    <a:pt x="10" y="18"/>
                    <a:pt x="10" y="18"/>
                    <a:pt x="10" y="18"/>
                  </a:cubicBezTo>
                  <a:cubicBezTo>
                    <a:pt x="4" y="18"/>
                    <a:pt x="4" y="18"/>
                    <a:pt x="4" y="18"/>
                  </a:cubicBezTo>
                  <a:cubicBezTo>
                    <a:pt x="3" y="14"/>
                    <a:pt x="3" y="14"/>
                    <a:pt x="3" y="14"/>
                  </a:cubicBezTo>
                  <a:cubicBezTo>
                    <a:pt x="3" y="14"/>
                    <a:pt x="3" y="14"/>
                    <a:pt x="3" y="14"/>
                  </a:cubicBezTo>
                  <a:cubicBezTo>
                    <a:pt x="3" y="13"/>
                    <a:pt x="3" y="13"/>
                    <a:pt x="4" y="13"/>
                  </a:cubicBezTo>
                  <a:close/>
                  <a:moveTo>
                    <a:pt x="42" y="32"/>
                  </a:moveTo>
                  <a:cubicBezTo>
                    <a:pt x="42" y="32"/>
                    <a:pt x="42" y="32"/>
                    <a:pt x="42" y="32"/>
                  </a:cubicBezTo>
                  <a:cubicBezTo>
                    <a:pt x="43" y="27"/>
                    <a:pt x="43" y="27"/>
                    <a:pt x="43" y="27"/>
                  </a:cubicBezTo>
                  <a:cubicBezTo>
                    <a:pt x="46" y="27"/>
                    <a:pt x="46" y="27"/>
                    <a:pt x="46" y="27"/>
                  </a:cubicBezTo>
                  <a:cubicBezTo>
                    <a:pt x="45" y="30"/>
                    <a:pt x="45" y="30"/>
                    <a:pt x="45" y="30"/>
                  </a:cubicBezTo>
                  <a:cubicBezTo>
                    <a:pt x="45" y="31"/>
                    <a:pt x="43" y="32"/>
                    <a:pt x="42" y="32"/>
                  </a:cubicBezTo>
                  <a:close/>
                  <a:moveTo>
                    <a:pt x="13" y="44"/>
                  </a:moveTo>
                  <a:cubicBezTo>
                    <a:pt x="11" y="44"/>
                    <a:pt x="10" y="46"/>
                    <a:pt x="10" y="48"/>
                  </a:cubicBezTo>
                  <a:cubicBezTo>
                    <a:pt x="10" y="50"/>
                    <a:pt x="11" y="51"/>
                    <a:pt x="13" y="51"/>
                  </a:cubicBezTo>
                  <a:cubicBezTo>
                    <a:pt x="15" y="51"/>
                    <a:pt x="17" y="50"/>
                    <a:pt x="17" y="48"/>
                  </a:cubicBezTo>
                  <a:cubicBezTo>
                    <a:pt x="17" y="46"/>
                    <a:pt x="15" y="44"/>
                    <a:pt x="13" y="44"/>
                  </a:cubicBezTo>
                  <a:close/>
                  <a:moveTo>
                    <a:pt x="13" y="49"/>
                  </a:moveTo>
                  <a:cubicBezTo>
                    <a:pt x="13" y="49"/>
                    <a:pt x="12" y="48"/>
                    <a:pt x="12" y="48"/>
                  </a:cubicBezTo>
                  <a:cubicBezTo>
                    <a:pt x="12" y="47"/>
                    <a:pt x="13" y="46"/>
                    <a:pt x="13" y="46"/>
                  </a:cubicBezTo>
                  <a:cubicBezTo>
                    <a:pt x="14" y="46"/>
                    <a:pt x="15" y="47"/>
                    <a:pt x="15" y="48"/>
                  </a:cubicBezTo>
                  <a:cubicBezTo>
                    <a:pt x="15" y="48"/>
                    <a:pt x="14" y="49"/>
                    <a:pt x="13" y="49"/>
                  </a:cubicBezTo>
                  <a:close/>
                  <a:moveTo>
                    <a:pt x="40" y="44"/>
                  </a:moveTo>
                  <a:cubicBezTo>
                    <a:pt x="38" y="44"/>
                    <a:pt x="37" y="46"/>
                    <a:pt x="37" y="48"/>
                  </a:cubicBezTo>
                  <a:cubicBezTo>
                    <a:pt x="37" y="50"/>
                    <a:pt x="38" y="51"/>
                    <a:pt x="40" y="51"/>
                  </a:cubicBezTo>
                  <a:cubicBezTo>
                    <a:pt x="42" y="51"/>
                    <a:pt x="44" y="50"/>
                    <a:pt x="44" y="48"/>
                  </a:cubicBezTo>
                  <a:cubicBezTo>
                    <a:pt x="44" y="46"/>
                    <a:pt x="42" y="44"/>
                    <a:pt x="40" y="44"/>
                  </a:cubicBezTo>
                  <a:close/>
                  <a:moveTo>
                    <a:pt x="40" y="49"/>
                  </a:moveTo>
                  <a:cubicBezTo>
                    <a:pt x="39" y="49"/>
                    <a:pt x="39" y="48"/>
                    <a:pt x="39" y="48"/>
                  </a:cubicBezTo>
                  <a:cubicBezTo>
                    <a:pt x="39" y="47"/>
                    <a:pt x="39" y="46"/>
                    <a:pt x="40" y="46"/>
                  </a:cubicBezTo>
                  <a:cubicBezTo>
                    <a:pt x="41" y="46"/>
                    <a:pt x="42" y="47"/>
                    <a:pt x="42" y="48"/>
                  </a:cubicBezTo>
                  <a:cubicBezTo>
                    <a:pt x="42" y="48"/>
                    <a:pt x="41" y="49"/>
                    <a:pt x="40" y="49"/>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24" name="Freeform 28"/>
            <p:cNvSpPr>
              <a:spLocks noEditPoints="1"/>
            </p:cNvSpPr>
            <p:nvPr/>
          </p:nvSpPr>
          <p:spPr bwMode="auto">
            <a:xfrm>
              <a:off x="3637416" y="3912724"/>
              <a:ext cx="399647" cy="324286"/>
            </a:xfrm>
            <a:custGeom>
              <a:avLst/>
              <a:gdLst>
                <a:gd name="T0" fmla="*/ 26 w 74"/>
                <a:gd name="T1" fmla="*/ 0 h 60"/>
                <a:gd name="T2" fmla="*/ 19 w 74"/>
                <a:gd name="T3" fmla="*/ 53 h 60"/>
                <a:gd name="T4" fmla="*/ 49 w 74"/>
                <a:gd name="T5" fmla="*/ 60 h 60"/>
                <a:gd name="T6" fmla="*/ 56 w 74"/>
                <a:gd name="T7" fmla="*/ 7 h 60"/>
                <a:gd name="T8" fmla="*/ 53 w 74"/>
                <a:gd name="T9" fmla="*/ 7 h 60"/>
                <a:gd name="T10" fmla="*/ 49 w 74"/>
                <a:gd name="T11" fmla="*/ 57 h 60"/>
                <a:gd name="T12" fmla="*/ 22 w 74"/>
                <a:gd name="T13" fmla="*/ 53 h 60"/>
                <a:gd name="T14" fmla="*/ 26 w 74"/>
                <a:gd name="T15" fmla="*/ 3 h 60"/>
                <a:gd name="T16" fmla="*/ 53 w 74"/>
                <a:gd name="T17" fmla="*/ 7 h 60"/>
                <a:gd name="T18" fmla="*/ 25 w 74"/>
                <a:gd name="T19" fmla="*/ 6 h 60"/>
                <a:gd name="T20" fmla="*/ 24 w 74"/>
                <a:gd name="T21" fmla="*/ 50 h 60"/>
                <a:gd name="T22" fmla="*/ 50 w 74"/>
                <a:gd name="T23" fmla="*/ 51 h 60"/>
                <a:gd name="T24" fmla="*/ 51 w 74"/>
                <a:gd name="T25" fmla="*/ 7 h 60"/>
                <a:gd name="T26" fmla="*/ 49 w 74"/>
                <a:gd name="T27" fmla="*/ 49 h 60"/>
                <a:gd name="T28" fmla="*/ 26 w 74"/>
                <a:gd name="T29" fmla="*/ 8 h 60"/>
                <a:gd name="T30" fmla="*/ 49 w 74"/>
                <a:gd name="T31" fmla="*/ 49 h 60"/>
                <a:gd name="T32" fmla="*/ 37 w 74"/>
                <a:gd name="T33" fmla="*/ 56 h 60"/>
                <a:gd name="T34" fmla="*/ 37 w 74"/>
                <a:gd name="T35" fmla="*/ 52 h 60"/>
                <a:gd name="T36" fmla="*/ 74 w 74"/>
                <a:gd name="T37" fmla="*/ 23 h 60"/>
                <a:gd name="T38" fmla="*/ 67 w 74"/>
                <a:gd name="T39" fmla="*/ 41 h 60"/>
                <a:gd name="T40" fmla="*/ 66 w 74"/>
                <a:gd name="T41" fmla="*/ 39 h 60"/>
                <a:gd name="T42" fmla="*/ 66 w 74"/>
                <a:gd name="T43" fmla="*/ 7 h 60"/>
                <a:gd name="T44" fmla="*/ 68 w 74"/>
                <a:gd name="T45" fmla="*/ 6 h 60"/>
                <a:gd name="T46" fmla="*/ 69 w 74"/>
                <a:gd name="T47" fmla="*/ 23 h 60"/>
                <a:gd name="T48" fmla="*/ 64 w 74"/>
                <a:gd name="T49" fmla="*/ 37 h 60"/>
                <a:gd name="T50" fmla="*/ 63 w 74"/>
                <a:gd name="T51" fmla="*/ 35 h 60"/>
                <a:gd name="T52" fmla="*/ 63 w 74"/>
                <a:gd name="T53" fmla="*/ 11 h 60"/>
                <a:gd name="T54" fmla="*/ 65 w 74"/>
                <a:gd name="T55" fmla="*/ 10 h 60"/>
                <a:gd name="T56" fmla="*/ 64 w 74"/>
                <a:gd name="T57" fmla="*/ 23 h 60"/>
                <a:gd name="T58" fmla="*/ 60 w 74"/>
                <a:gd name="T59" fmla="*/ 33 h 60"/>
                <a:gd name="T60" fmla="*/ 60 w 74"/>
                <a:gd name="T61" fmla="*/ 31 h 60"/>
                <a:gd name="T62" fmla="*/ 60 w 74"/>
                <a:gd name="T63" fmla="*/ 15 h 60"/>
                <a:gd name="T64" fmla="*/ 61 w 74"/>
                <a:gd name="T65" fmla="*/ 14 h 60"/>
                <a:gd name="T66" fmla="*/ 8 w 74"/>
                <a:gd name="T67" fmla="*/ 39 h 60"/>
                <a:gd name="T68" fmla="*/ 7 w 74"/>
                <a:gd name="T69" fmla="*/ 41 h 60"/>
                <a:gd name="T70" fmla="*/ 0 w 74"/>
                <a:gd name="T71" fmla="*/ 23 h 60"/>
                <a:gd name="T72" fmla="*/ 8 w 74"/>
                <a:gd name="T73" fmla="*/ 6 h 60"/>
                <a:gd name="T74" fmla="*/ 2 w 74"/>
                <a:gd name="T75" fmla="*/ 23 h 60"/>
                <a:gd name="T76" fmla="*/ 12 w 74"/>
                <a:gd name="T77" fmla="*/ 35 h 60"/>
                <a:gd name="T78" fmla="*/ 11 w 74"/>
                <a:gd name="T79" fmla="*/ 37 h 60"/>
                <a:gd name="T80" fmla="*/ 6 w 74"/>
                <a:gd name="T81" fmla="*/ 23 h 60"/>
                <a:gd name="T82" fmla="*/ 11 w 74"/>
                <a:gd name="T83" fmla="*/ 10 h 60"/>
                <a:gd name="T84" fmla="*/ 8 w 74"/>
                <a:gd name="T85" fmla="*/ 23 h 60"/>
                <a:gd name="T86" fmla="*/ 15 w 74"/>
                <a:gd name="T87" fmla="*/ 15 h 60"/>
                <a:gd name="T88" fmla="*/ 15 w 74"/>
                <a:gd name="T89" fmla="*/ 31 h 60"/>
                <a:gd name="T90" fmla="*/ 14 w 74"/>
                <a:gd name="T91" fmla="*/ 33 h 60"/>
                <a:gd name="T92" fmla="*/ 11 w 74"/>
                <a:gd name="T93" fmla="*/ 23 h 60"/>
                <a:gd name="T94" fmla="*/ 15 w 74"/>
                <a:gd name="T95"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 h="60">
                  <a:moveTo>
                    <a:pt x="49" y="0"/>
                  </a:moveTo>
                  <a:cubicBezTo>
                    <a:pt x="26" y="0"/>
                    <a:pt x="26" y="0"/>
                    <a:pt x="26" y="0"/>
                  </a:cubicBezTo>
                  <a:cubicBezTo>
                    <a:pt x="22" y="0"/>
                    <a:pt x="19" y="3"/>
                    <a:pt x="19" y="7"/>
                  </a:cubicBezTo>
                  <a:cubicBezTo>
                    <a:pt x="19" y="53"/>
                    <a:pt x="19" y="53"/>
                    <a:pt x="19" y="53"/>
                  </a:cubicBezTo>
                  <a:cubicBezTo>
                    <a:pt x="19" y="56"/>
                    <a:pt x="22" y="60"/>
                    <a:pt x="26" y="60"/>
                  </a:cubicBezTo>
                  <a:cubicBezTo>
                    <a:pt x="49" y="60"/>
                    <a:pt x="49" y="60"/>
                    <a:pt x="49" y="60"/>
                  </a:cubicBezTo>
                  <a:cubicBezTo>
                    <a:pt x="53" y="60"/>
                    <a:pt x="56" y="56"/>
                    <a:pt x="56" y="53"/>
                  </a:cubicBezTo>
                  <a:cubicBezTo>
                    <a:pt x="56" y="7"/>
                    <a:pt x="56" y="7"/>
                    <a:pt x="56" y="7"/>
                  </a:cubicBezTo>
                  <a:cubicBezTo>
                    <a:pt x="56" y="3"/>
                    <a:pt x="53" y="0"/>
                    <a:pt x="49" y="0"/>
                  </a:cubicBezTo>
                  <a:close/>
                  <a:moveTo>
                    <a:pt x="53" y="7"/>
                  </a:moveTo>
                  <a:cubicBezTo>
                    <a:pt x="53" y="53"/>
                    <a:pt x="53" y="53"/>
                    <a:pt x="53" y="53"/>
                  </a:cubicBezTo>
                  <a:cubicBezTo>
                    <a:pt x="53" y="55"/>
                    <a:pt x="51" y="57"/>
                    <a:pt x="49" y="57"/>
                  </a:cubicBezTo>
                  <a:cubicBezTo>
                    <a:pt x="26" y="57"/>
                    <a:pt x="26" y="57"/>
                    <a:pt x="26" y="57"/>
                  </a:cubicBezTo>
                  <a:cubicBezTo>
                    <a:pt x="24" y="57"/>
                    <a:pt x="22" y="55"/>
                    <a:pt x="22" y="53"/>
                  </a:cubicBezTo>
                  <a:cubicBezTo>
                    <a:pt x="22" y="7"/>
                    <a:pt x="22" y="7"/>
                    <a:pt x="22" y="7"/>
                  </a:cubicBezTo>
                  <a:cubicBezTo>
                    <a:pt x="22" y="5"/>
                    <a:pt x="24" y="3"/>
                    <a:pt x="26" y="3"/>
                  </a:cubicBezTo>
                  <a:cubicBezTo>
                    <a:pt x="49" y="3"/>
                    <a:pt x="49" y="3"/>
                    <a:pt x="49" y="3"/>
                  </a:cubicBezTo>
                  <a:cubicBezTo>
                    <a:pt x="51" y="3"/>
                    <a:pt x="53" y="5"/>
                    <a:pt x="53" y="7"/>
                  </a:cubicBezTo>
                  <a:close/>
                  <a:moveTo>
                    <a:pt x="50" y="6"/>
                  </a:moveTo>
                  <a:cubicBezTo>
                    <a:pt x="25" y="6"/>
                    <a:pt x="25" y="6"/>
                    <a:pt x="25" y="6"/>
                  </a:cubicBezTo>
                  <a:cubicBezTo>
                    <a:pt x="24" y="6"/>
                    <a:pt x="24" y="6"/>
                    <a:pt x="24" y="7"/>
                  </a:cubicBezTo>
                  <a:cubicBezTo>
                    <a:pt x="24" y="50"/>
                    <a:pt x="24" y="50"/>
                    <a:pt x="24" y="50"/>
                  </a:cubicBezTo>
                  <a:cubicBezTo>
                    <a:pt x="24" y="51"/>
                    <a:pt x="24" y="51"/>
                    <a:pt x="25" y="51"/>
                  </a:cubicBezTo>
                  <a:cubicBezTo>
                    <a:pt x="50" y="51"/>
                    <a:pt x="50" y="51"/>
                    <a:pt x="50" y="51"/>
                  </a:cubicBezTo>
                  <a:cubicBezTo>
                    <a:pt x="50" y="51"/>
                    <a:pt x="51" y="51"/>
                    <a:pt x="51" y="50"/>
                  </a:cubicBezTo>
                  <a:cubicBezTo>
                    <a:pt x="51" y="7"/>
                    <a:pt x="51" y="7"/>
                    <a:pt x="51" y="7"/>
                  </a:cubicBezTo>
                  <a:cubicBezTo>
                    <a:pt x="51" y="6"/>
                    <a:pt x="50" y="6"/>
                    <a:pt x="50" y="6"/>
                  </a:cubicBezTo>
                  <a:close/>
                  <a:moveTo>
                    <a:pt x="49" y="49"/>
                  </a:moveTo>
                  <a:cubicBezTo>
                    <a:pt x="26" y="49"/>
                    <a:pt x="26" y="49"/>
                    <a:pt x="26" y="49"/>
                  </a:cubicBezTo>
                  <a:cubicBezTo>
                    <a:pt x="26" y="8"/>
                    <a:pt x="26" y="8"/>
                    <a:pt x="26" y="8"/>
                  </a:cubicBezTo>
                  <a:cubicBezTo>
                    <a:pt x="49" y="8"/>
                    <a:pt x="49" y="8"/>
                    <a:pt x="49" y="8"/>
                  </a:cubicBezTo>
                  <a:lnTo>
                    <a:pt x="49" y="49"/>
                  </a:lnTo>
                  <a:close/>
                  <a:moveTo>
                    <a:pt x="39" y="54"/>
                  </a:moveTo>
                  <a:cubicBezTo>
                    <a:pt x="39" y="55"/>
                    <a:pt x="38" y="56"/>
                    <a:pt x="37" y="56"/>
                  </a:cubicBezTo>
                  <a:cubicBezTo>
                    <a:pt x="36" y="56"/>
                    <a:pt x="35" y="55"/>
                    <a:pt x="35" y="54"/>
                  </a:cubicBezTo>
                  <a:cubicBezTo>
                    <a:pt x="35" y="53"/>
                    <a:pt x="36" y="52"/>
                    <a:pt x="37" y="52"/>
                  </a:cubicBezTo>
                  <a:cubicBezTo>
                    <a:pt x="38" y="52"/>
                    <a:pt x="39" y="53"/>
                    <a:pt x="39" y="54"/>
                  </a:cubicBezTo>
                  <a:close/>
                  <a:moveTo>
                    <a:pt x="74" y="23"/>
                  </a:moveTo>
                  <a:cubicBezTo>
                    <a:pt x="74" y="30"/>
                    <a:pt x="72" y="36"/>
                    <a:pt x="68" y="41"/>
                  </a:cubicBezTo>
                  <a:cubicBezTo>
                    <a:pt x="68" y="41"/>
                    <a:pt x="67" y="41"/>
                    <a:pt x="67" y="41"/>
                  </a:cubicBezTo>
                  <a:cubicBezTo>
                    <a:pt x="67" y="41"/>
                    <a:pt x="67" y="41"/>
                    <a:pt x="67" y="41"/>
                  </a:cubicBezTo>
                  <a:cubicBezTo>
                    <a:pt x="66" y="40"/>
                    <a:pt x="66" y="40"/>
                    <a:pt x="66" y="39"/>
                  </a:cubicBezTo>
                  <a:cubicBezTo>
                    <a:pt x="70" y="35"/>
                    <a:pt x="72" y="29"/>
                    <a:pt x="72" y="23"/>
                  </a:cubicBezTo>
                  <a:cubicBezTo>
                    <a:pt x="72" y="17"/>
                    <a:pt x="70" y="12"/>
                    <a:pt x="66" y="7"/>
                  </a:cubicBezTo>
                  <a:cubicBezTo>
                    <a:pt x="66" y="7"/>
                    <a:pt x="66" y="6"/>
                    <a:pt x="67" y="6"/>
                  </a:cubicBezTo>
                  <a:cubicBezTo>
                    <a:pt x="67" y="5"/>
                    <a:pt x="68" y="6"/>
                    <a:pt x="68" y="6"/>
                  </a:cubicBezTo>
                  <a:cubicBezTo>
                    <a:pt x="72" y="11"/>
                    <a:pt x="74" y="17"/>
                    <a:pt x="74" y="23"/>
                  </a:cubicBezTo>
                  <a:close/>
                  <a:moveTo>
                    <a:pt x="69" y="23"/>
                  </a:moveTo>
                  <a:cubicBezTo>
                    <a:pt x="69" y="28"/>
                    <a:pt x="67" y="33"/>
                    <a:pt x="65" y="36"/>
                  </a:cubicBezTo>
                  <a:cubicBezTo>
                    <a:pt x="64" y="37"/>
                    <a:pt x="64" y="37"/>
                    <a:pt x="64" y="37"/>
                  </a:cubicBezTo>
                  <a:cubicBezTo>
                    <a:pt x="64" y="37"/>
                    <a:pt x="63" y="37"/>
                    <a:pt x="63" y="37"/>
                  </a:cubicBezTo>
                  <a:cubicBezTo>
                    <a:pt x="63" y="36"/>
                    <a:pt x="63" y="36"/>
                    <a:pt x="63" y="35"/>
                  </a:cubicBezTo>
                  <a:cubicBezTo>
                    <a:pt x="66" y="32"/>
                    <a:pt x="67" y="28"/>
                    <a:pt x="67" y="23"/>
                  </a:cubicBezTo>
                  <a:cubicBezTo>
                    <a:pt x="67" y="19"/>
                    <a:pt x="66" y="15"/>
                    <a:pt x="63" y="11"/>
                  </a:cubicBezTo>
                  <a:cubicBezTo>
                    <a:pt x="63" y="11"/>
                    <a:pt x="63" y="10"/>
                    <a:pt x="63" y="10"/>
                  </a:cubicBezTo>
                  <a:cubicBezTo>
                    <a:pt x="64" y="10"/>
                    <a:pt x="64" y="10"/>
                    <a:pt x="65" y="10"/>
                  </a:cubicBezTo>
                  <a:cubicBezTo>
                    <a:pt x="67" y="14"/>
                    <a:pt x="69" y="19"/>
                    <a:pt x="69" y="23"/>
                  </a:cubicBezTo>
                  <a:close/>
                  <a:moveTo>
                    <a:pt x="64" y="23"/>
                  </a:moveTo>
                  <a:cubicBezTo>
                    <a:pt x="64" y="26"/>
                    <a:pt x="63" y="29"/>
                    <a:pt x="61" y="32"/>
                  </a:cubicBezTo>
                  <a:cubicBezTo>
                    <a:pt x="61" y="32"/>
                    <a:pt x="61" y="33"/>
                    <a:pt x="60" y="33"/>
                  </a:cubicBezTo>
                  <a:cubicBezTo>
                    <a:pt x="60" y="33"/>
                    <a:pt x="60" y="33"/>
                    <a:pt x="60" y="33"/>
                  </a:cubicBezTo>
                  <a:cubicBezTo>
                    <a:pt x="59" y="32"/>
                    <a:pt x="59" y="32"/>
                    <a:pt x="60" y="31"/>
                  </a:cubicBezTo>
                  <a:cubicBezTo>
                    <a:pt x="61" y="29"/>
                    <a:pt x="62" y="26"/>
                    <a:pt x="62" y="23"/>
                  </a:cubicBezTo>
                  <a:cubicBezTo>
                    <a:pt x="62" y="21"/>
                    <a:pt x="61" y="18"/>
                    <a:pt x="60" y="15"/>
                  </a:cubicBezTo>
                  <a:cubicBezTo>
                    <a:pt x="59" y="15"/>
                    <a:pt x="59" y="14"/>
                    <a:pt x="60" y="14"/>
                  </a:cubicBezTo>
                  <a:cubicBezTo>
                    <a:pt x="60" y="14"/>
                    <a:pt x="61" y="14"/>
                    <a:pt x="61" y="14"/>
                  </a:cubicBezTo>
                  <a:cubicBezTo>
                    <a:pt x="63" y="17"/>
                    <a:pt x="64" y="20"/>
                    <a:pt x="64" y="23"/>
                  </a:cubicBezTo>
                  <a:close/>
                  <a:moveTo>
                    <a:pt x="8" y="39"/>
                  </a:moveTo>
                  <a:cubicBezTo>
                    <a:pt x="9" y="40"/>
                    <a:pt x="8" y="40"/>
                    <a:pt x="8" y="41"/>
                  </a:cubicBezTo>
                  <a:cubicBezTo>
                    <a:pt x="8" y="41"/>
                    <a:pt x="8" y="41"/>
                    <a:pt x="7" y="41"/>
                  </a:cubicBezTo>
                  <a:cubicBezTo>
                    <a:pt x="7" y="41"/>
                    <a:pt x="7" y="41"/>
                    <a:pt x="7" y="41"/>
                  </a:cubicBezTo>
                  <a:cubicBezTo>
                    <a:pt x="3" y="36"/>
                    <a:pt x="0" y="30"/>
                    <a:pt x="0" y="23"/>
                  </a:cubicBezTo>
                  <a:cubicBezTo>
                    <a:pt x="0" y="17"/>
                    <a:pt x="3" y="11"/>
                    <a:pt x="7" y="6"/>
                  </a:cubicBezTo>
                  <a:cubicBezTo>
                    <a:pt x="7" y="6"/>
                    <a:pt x="8" y="5"/>
                    <a:pt x="8" y="6"/>
                  </a:cubicBezTo>
                  <a:cubicBezTo>
                    <a:pt x="8" y="6"/>
                    <a:pt x="9" y="7"/>
                    <a:pt x="8" y="7"/>
                  </a:cubicBezTo>
                  <a:cubicBezTo>
                    <a:pt x="5" y="12"/>
                    <a:pt x="2" y="17"/>
                    <a:pt x="2" y="23"/>
                  </a:cubicBezTo>
                  <a:cubicBezTo>
                    <a:pt x="2" y="29"/>
                    <a:pt x="5" y="35"/>
                    <a:pt x="8" y="39"/>
                  </a:cubicBezTo>
                  <a:close/>
                  <a:moveTo>
                    <a:pt x="12" y="35"/>
                  </a:moveTo>
                  <a:cubicBezTo>
                    <a:pt x="12" y="36"/>
                    <a:pt x="12" y="36"/>
                    <a:pt x="11" y="37"/>
                  </a:cubicBezTo>
                  <a:cubicBezTo>
                    <a:pt x="11" y="37"/>
                    <a:pt x="11" y="37"/>
                    <a:pt x="11" y="37"/>
                  </a:cubicBezTo>
                  <a:cubicBezTo>
                    <a:pt x="10" y="37"/>
                    <a:pt x="10" y="37"/>
                    <a:pt x="10" y="36"/>
                  </a:cubicBezTo>
                  <a:cubicBezTo>
                    <a:pt x="7" y="33"/>
                    <a:pt x="6" y="28"/>
                    <a:pt x="6" y="23"/>
                  </a:cubicBezTo>
                  <a:cubicBezTo>
                    <a:pt x="6" y="19"/>
                    <a:pt x="7" y="14"/>
                    <a:pt x="10" y="10"/>
                  </a:cubicBezTo>
                  <a:cubicBezTo>
                    <a:pt x="10" y="10"/>
                    <a:pt x="11" y="10"/>
                    <a:pt x="11" y="10"/>
                  </a:cubicBezTo>
                  <a:cubicBezTo>
                    <a:pt x="12" y="10"/>
                    <a:pt x="12" y="11"/>
                    <a:pt x="12" y="11"/>
                  </a:cubicBezTo>
                  <a:cubicBezTo>
                    <a:pt x="9" y="15"/>
                    <a:pt x="8" y="19"/>
                    <a:pt x="8" y="23"/>
                  </a:cubicBezTo>
                  <a:cubicBezTo>
                    <a:pt x="8" y="28"/>
                    <a:pt x="9" y="32"/>
                    <a:pt x="12" y="35"/>
                  </a:cubicBezTo>
                  <a:close/>
                  <a:moveTo>
                    <a:pt x="15" y="15"/>
                  </a:moveTo>
                  <a:cubicBezTo>
                    <a:pt x="14" y="18"/>
                    <a:pt x="13" y="21"/>
                    <a:pt x="13" y="23"/>
                  </a:cubicBezTo>
                  <a:cubicBezTo>
                    <a:pt x="13" y="26"/>
                    <a:pt x="14" y="29"/>
                    <a:pt x="15" y="31"/>
                  </a:cubicBezTo>
                  <a:cubicBezTo>
                    <a:pt x="15" y="32"/>
                    <a:pt x="15" y="32"/>
                    <a:pt x="15" y="33"/>
                  </a:cubicBezTo>
                  <a:cubicBezTo>
                    <a:pt x="15" y="33"/>
                    <a:pt x="14" y="33"/>
                    <a:pt x="14" y="33"/>
                  </a:cubicBezTo>
                  <a:cubicBezTo>
                    <a:pt x="14" y="33"/>
                    <a:pt x="14" y="32"/>
                    <a:pt x="13" y="32"/>
                  </a:cubicBezTo>
                  <a:cubicBezTo>
                    <a:pt x="12" y="29"/>
                    <a:pt x="11" y="26"/>
                    <a:pt x="11" y="23"/>
                  </a:cubicBezTo>
                  <a:cubicBezTo>
                    <a:pt x="11" y="20"/>
                    <a:pt x="12" y="17"/>
                    <a:pt x="13" y="14"/>
                  </a:cubicBezTo>
                  <a:cubicBezTo>
                    <a:pt x="14" y="14"/>
                    <a:pt x="14" y="14"/>
                    <a:pt x="15" y="14"/>
                  </a:cubicBezTo>
                  <a:cubicBezTo>
                    <a:pt x="15" y="14"/>
                    <a:pt x="15" y="15"/>
                    <a:pt x="15" y="15"/>
                  </a:cubicBezTo>
                  <a:close/>
                </a:path>
              </a:pathLst>
            </a:custGeom>
            <a:solidFill>
              <a:schemeClr val="accent4"/>
            </a:solid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25" name="Freeform 15"/>
            <p:cNvSpPr>
              <a:spLocks noEditPoints="1"/>
            </p:cNvSpPr>
            <p:nvPr/>
          </p:nvSpPr>
          <p:spPr bwMode="auto">
            <a:xfrm>
              <a:off x="8200165" y="3107567"/>
              <a:ext cx="428644" cy="305865"/>
            </a:xfrm>
            <a:custGeom>
              <a:avLst/>
              <a:gdLst>
                <a:gd name="T0" fmla="*/ 9 w 84"/>
                <a:gd name="T1" fmla="*/ 37 h 60"/>
                <a:gd name="T2" fmla="*/ 74 w 84"/>
                <a:gd name="T3" fmla="*/ 37 h 60"/>
                <a:gd name="T4" fmla="*/ 10 w 84"/>
                <a:gd name="T5" fmla="*/ 5 h 60"/>
                <a:gd name="T6" fmla="*/ 11 w 84"/>
                <a:gd name="T7" fmla="*/ 7 h 60"/>
                <a:gd name="T8" fmla="*/ 32 w 84"/>
                <a:gd name="T9" fmla="*/ 24 h 60"/>
                <a:gd name="T10" fmla="*/ 33 w 84"/>
                <a:gd name="T11" fmla="*/ 25 h 60"/>
                <a:gd name="T12" fmla="*/ 34 w 84"/>
                <a:gd name="T13" fmla="*/ 29 h 60"/>
                <a:gd name="T14" fmla="*/ 37 w 84"/>
                <a:gd name="T15" fmla="*/ 29 h 60"/>
                <a:gd name="T16" fmla="*/ 37 w 84"/>
                <a:gd name="T17" fmla="*/ 31 h 60"/>
                <a:gd name="T18" fmla="*/ 41 w 84"/>
                <a:gd name="T19" fmla="*/ 32 h 60"/>
                <a:gd name="T20" fmla="*/ 43 w 84"/>
                <a:gd name="T21" fmla="*/ 32 h 60"/>
                <a:gd name="T22" fmla="*/ 47 w 84"/>
                <a:gd name="T23" fmla="*/ 30 h 60"/>
                <a:gd name="T24" fmla="*/ 48 w 84"/>
                <a:gd name="T25" fmla="*/ 29 h 60"/>
                <a:gd name="T26" fmla="*/ 51 w 84"/>
                <a:gd name="T27" fmla="*/ 27 h 60"/>
                <a:gd name="T28" fmla="*/ 50 w 84"/>
                <a:gd name="T29" fmla="*/ 25 h 60"/>
                <a:gd name="T30" fmla="*/ 52 w 84"/>
                <a:gd name="T31" fmla="*/ 23 h 60"/>
                <a:gd name="T32" fmla="*/ 51 w 84"/>
                <a:gd name="T33" fmla="*/ 20 h 60"/>
                <a:gd name="T34" fmla="*/ 50 w 84"/>
                <a:gd name="T35" fmla="*/ 18 h 60"/>
                <a:gd name="T36" fmla="*/ 49 w 84"/>
                <a:gd name="T37" fmla="*/ 15 h 60"/>
                <a:gd name="T38" fmla="*/ 47 w 84"/>
                <a:gd name="T39" fmla="*/ 15 h 60"/>
                <a:gd name="T40" fmla="*/ 46 w 84"/>
                <a:gd name="T41" fmla="*/ 13 h 60"/>
                <a:gd name="T42" fmla="*/ 42 w 84"/>
                <a:gd name="T43" fmla="*/ 13 h 60"/>
                <a:gd name="T44" fmla="*/ 40 w 84"/>
                <a:gd name="T45" fmla="*/ 12 h 60"/>
                <a:gd name="T46" fmla="*/ 37 w 84"/>
                <a:gd name="T47" fmla="*/ 14 h 60"/>
                <a:gd name="T48" fmla="*/ 35 w 84"/>
                <a:gd name="T49" fmla="*/ 14 h 60"/>
                <a:gd name="T50" fmla="*/ 33 w 84"/>
                <a:gd name="T51" fmla="*/ 18 h 60"/>
                <a:gd name="T52" fmla="*/ 33 w 84"/>
                <a:gd name="T53" fmla="*/ 20 h 60"/>
                <a:gd name="T54" fmla="*/ 31 w 84"/>
                <a:gd name="T55" fmla="*/ 22 h 60"/>
                <a:gd name="T56" fmla="*/ 33 w 84"/>
                <a:gd name="T57" fmla="*/ 22 h 60"/>
                <a:gd name="T58" fmla="*/ 35 w 84"/>
                <a:gd name="T59" fmla="*/ 17 h 60"/>
                <a:gd name="T60" fmla="*/ 39 w 84"/>
                <a:gd name="T61" fmla="*/ 14 h 60"/>
                <a:gd name="T62" fmla="*/ 45 w 84"/>
                <a:gd name="T63" fmla="*/ 14 h 60"/>
                <a:gd name="T64" fmla="*/ 49 w 84"/>
                <a:gd name="T65" fmla="*/ 17 h 60"/>
                <a:gd name="T66" fmla="*/ 50 w 84"/>
                <a:gd name="T67" fmla="*/ 22 h 60"/>
                <a:gd name="T68" fmla="*/ 49 w 84"/>
                <a:gd name="T69" fmla="*/ 26 h 60"/>
                <a:gd name="T70" fmla="*/ 45 w 84"/>
                <a:gd name="T71" fmla="*/ 30 h 60"/>
                <a:gd name="T72" fmla="*/ 39 w 84"/>
                <a:gd name="T73" fmla="*/ 30 h 60"/>
                <a:gd name="T74" fmla="*/ 35 w 84"/>
                <a:gd name="T75" fmla="*/ 27 h 60"/>
                <a:gd name="T76" fmla="*/ 33 w 84"/>
                <a:gd name="T77" fmla="*/ 22 h 60"/>
                <a:gd name="T78" fmla="*/ 42 w 84"/>
                <a:gd name="T79" fmla="*/ 27 h 60"/>
                <a:gd name="T80" fmla="*/ 37 w 84"/>
                <a:gd name="T81" fmla="*/ 22 h 60"/>
                <a:gd name="T82" fmla="*/ 44 w 84"/>
                <a:gd name="T83" fmla="*/ 22 h 60"/>
                <a:gd name="T84" fmla="*/ 42 w 84"/>
                <a:gd name="T85" fmla="*/ 19 h 60"/>
                <a:gd name="T86" fmla="*/ 79 w 84"/>
                <a:gd name="T87" fmla="*/ 6 h 60"/>
                <a:gd name="T88" fmla="*/ 5 w 84"/>
                <a:gd name="T89" fmla="*/ 6 h 60"/>
                <a:gd name="T90" fmla="*/ 0 w 84"/>
                <a:gd name="T91" fmla="*/ 51 h 60"/>
                <a:gd name="T92" fmla="*/ 0 w 84"/>
                <a:gd name="T93" fmla="*/ 55 h 60"/>
                <a:gd name="T94" fmla="*/ 84 w 84"/>
                <a:gd name="T95" fmla="*/ 55 h 60"/>
                <a:gd name="T96" fmla="*/ 76 w 84"/>
                <a:gd name="T97" fmla="*/ 57 h 60"/>
                <a:gd name="T98" fmla="*/ 3 w 84"/>
                <a:gd name="T99" fmla="*/ 53 h 60"/>
                <a:gd name="T100" fmla="*/ 30 w 84"/>
                <a:gd name="T101" fmla="*/ 56 h 60"/>
                <a:gd name="T102" fmla="*/ 54 w 84"/>
                <a:gd name="T103" fmla="*/ 53 h 60"/>
                <a:gd name="T104" fmla="*/ 76 w 84"/>
                <a:gd name="T105" fmla="*/ 57 h 60"/>
                <a:gd name="T106" fmla="*/ 52 w 84"/>
                <a:gd name="T107" fmla="*/ 54 h 60"/>
                <a:gd name="T108" fmla="*/ 53 w 84"/>
                <a:gd name="T109" fmla="*/ 51 h 60"/>
                <a:gd name="T110" fmla="*/ 7 w 84"/>
                <a:gd name="T111" fmla="*/ 43 h 60"/>
                <a:gd name="T112" fmla="*/ 53 w 84"/>
                <a:gd name="T113" fmla="*/ 51 h 60"/>
                <a:gd name="T114" fmla="*/ 8 w 84"/>
                <a:gd name="T115" fmla="*/ 41 h 60"/>
                <a:gd name="T116" fmla="*/ 10 w 84"/>
                <a:gd name="T117" fmla="*/ 3 h 60"/>
                <a:gd name="T118" fmla="*/ 76 w 84"/>
                <a:gd name="T1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60">
                  <a:moveTo>
                    <a:pt x="10" y="5"/>
                  </a:moveTo>
                  <a:cubicBezTo>
                    <a:pt x="10" y="5"/>
                    <a:pt x="9" y="5"/>
                    <a:pt x="9" y="6"/>
                  </a:cubicBezTo>
                  <a:cubicBezTo>
                    <a:pt x="9" y="37"/>
                    <a:pt x="9" y="37"/>
                    <a:pt x="9" y="37"/>
                  </a:cubicBezTo>
                  <a:cubicBezTo>
                    <a:pt x="9" y="37"/>
                    <a:pt x="10" y="38"/>
                    <a:pt x="10" y="38"/>
                  </a:cubicBezTo>
                  <a:cubicBezTo>
                    <a:pt x="73" y="38"/>
                    <a:pt x="73" y="38"/>
                    <a:pt x="73" y="38"/>
                  </a:cubicBezTo>
                  <a:cubicBezTo>
                    <a:pt x="74" y="38"/>
                    <a:pt x="74" y="37"/>
                    <a:pt x="74" y="37"/>
                  </a:cubicBezTo>
                  <a:cubicBezTo>
                    <a:pt x="74" y="6"/>
                    <a:pt x="74" y="6"/>
                    <a:pt x="74" y="6"/>
                  </a:cubicBezTo>
                  <a:cubicBezTo>
                    <a:pt x="74" y="5"/>
                    <a:pt x="74" y="5"/>
                    <a:pt x="73" y="5"/>
                  </a:cubicBezTo>
                  <a:lnTo>
                    <a:pt x="10" y="5"/>
                  </a:lnTo>
                  <a:close/>
                  <a:moveTo>
                    <a:pt x="72" y="36"/>
                  </a:moveTo>
                  <a:cubicBezTo>
                    <a:pt x="11" y="36"/>
                    <a:pt x="11" y="36"/>
                    <a:pt x="11" y="36"/>
                  </a:cubicBezTo>
                  <a:cubicBezTo>
                    <a:pt x="11" y="7"/>
                    <a:pt x="11" y="7"/>
                    <a:pt x="11" y="7"/>
                  </a:cubicBezTo>
                  <a:cubicBezTo>
                    <a:pt x="72" y="7"/>
                    <a:pt x="72" y="7"/>
                    <a:pt x="72" y="7"/>
                  </a:cubicBezTo>
                  <a:lnTo>
                    <a:pt x="72" y="36"/>
                  </a:lnTo>
                  <a:close/>
                  <a:moveTo>
                    <a:pt x="32" y="24"/>
                  </a:moveTo>
                  <a:cubicBezTo>
                    <a:pt x="32" y="24"/>
                    <a:pt x="33" y="24"/>
                    <a:pt x="33" y="24"/>
                  </a:cubicBezTo>
                  <a:cubicBezTo>
                    <a:pt x="33" y="24"/>
                    <a:pt x="33" y="24"/>
                    <a:pt x="34" y="25"/>
                  </a:cubicBezTo>
                  <a:cubicBezTo>
                    <a:pt x="34" y="25"/>
                    <a:pt x="34" y="25"/>
                    <a:pt x="33" y="25"/>
                  </a:cubicBezTo>
                  <a:cubicBezTo>
                    <a:pt x="33" y="25"/>
                    <a:pt x="33" y="26"/>
                    <a:pt x="33" y="26"/>
                  </a:cubicBezTo>
                  <a:cubicBezTo>
                    <a:pt x="33" y="26"/>
                    <a:pt x="33" y="26"/>
                    <a:pt x="33" y="27"/>
                  </a:cubicBezTo>
                  <a:cubicBezTo>
                    <a:pt x="33" y="28"/>
                    <a:pt x="34" y="28"/>
                    <a:pt x="34" y="29"/>
                  </a:cubicBezTo>
                  <a:cubicBezTo>
                    <a:pt x="35" y="29"/>
                    <a:pt x="35" y="29"/>
                    <a:pt x="35" y="29"/>
                  </a:cubicBezTo>
                  <a:cubicBezTo>
                    <a:pt x="35" y="29"/>
                    <a:pt x="36" y="29"/>
                    <a:pt x="36" y="29"/>
                  </a:cubicBezTo>
                  <a:cubicBezTo>
                    <a:pt x="36" y="29"/>
                    <a:pt x="36" y="28"/>
                    <a:pt x="37" y="29"/>
                  </a:cubicBezTo>
                  <a:cubicBezTo>
                    <a:pt x="37" y="29"/>
                    <a:pt x="37" y="29"/>
                    <a:pt x="37" y="30"/>
                  </a:cubicBezTo>
                  <a:cubicBezTo>
                    <a:pt x="37" y="30"/>
                    <a:pt x="37" y="30"/>
                    <a:pt x="37" y="30"/>
                  </a:cubicBezTo>
                  <a:cubicBezTo>
                    <a:pt x="37" y="31"/>
                    <a:pt x="37" y="31"/>
                    <a:pt x="37" y="31"/>
                  </a:cubicBezTo>
                  <a:cubicBezTo>
                    <a:pt x="38" y="31"/>
                    <a:pt x="39" y="32"/>
                    <a:pt x="40" y="32"/>
                  </a:cubicBezTo>
                  <a:cubicBezTo>
                    <a:pt x="40" y="32"/>
                    <a:pt x="40" y="32"/>
                    <a:pt x="40" y="32"/>
                  </a:cubicBezTo>
                  <a:cubicBezTo>
                    <a:pt x="40" y="32"/>
                    <a:pt x="41" y="32"/>
                    <a:pt x="41" y="32"/>
                  </a:cubicBezTo>
                  <a:cubicBezTo>
                    <a:pt x="41" y="32"/>
                    <a:pt x="41" y="31"/>
                    <a:pt x="41" y="31"/>
                  </a:cubicBezTo>
                  <a:cubicBezTo>
                    <a:pt x="41" y="30"/>
                    <a:pt x="42" y="30"/>
                    <a:pt x="42" y="31"/>
                  </a:cubicBezTo>
                  <a:cubicBezTo>
                    <a:pt x="42" y="31"/>
                    <a:pt x="43" y="32"/>
                    <a:pt x="43" y="32"/>
                  </a:cubicBezTo>
                  <a:cubicBezTo>
                    <a:pt x="43" y="32"/>
                    <a:pt x="43" y="32"/>
                    <a:pt x="44" y="32"/>
                  </a:cubicBezTo>
                  <a:cubicBezTo>
                    <a:pt x="44" y="32"/>
                    <a:pt x="45" y="31"/>
                    <a:pt x="46" y="31"/>
                  </a:cubicBezTo>
                  <a:cubicBezTo>
                    <a:pt x="46" y="31"/>
                    <a:pt x="47" y="31"/>
                    <a:pt x="47" y="30"/>
                  </a:cubicBezTo>
                  <a:cubicBezTo>
                    <a:pt x="47" y="30"/>
                    <a:pt x="47" y="30"/>
                    <a:pt x="47" y="30"/>
                  </a:cubicBezTo>
                  <a:cubicBezTo>
                    <a:pt x="46" y="29"/>
                    <a:pt x="47" y="29"/>
                    <a:pt x="47" y="29"/>
                  </a:cubicBezTo>
                  <a:cubicBezTo>
                    <a:pt x="47" y="28"/>
                    <a:pt x="47" y="29"/>
                    <a:pt x="48" y="29"/>
                  </a:cubicBezTo>
                  <a:cubicBezTo>
                    <a:pt x="48" y="29"/>
                    <a:pt x="48" y="29"/>
                    <a:pt x="48" y="29"/>
                  </a:cubicBezTo>
                  <a:cubicBezTo>
                    <a:pt x="49" y="29"/>
                    <a:pt x="49" y="29"/>
                    <a:pt x="49" y="29"/>
                  </a:cubicBezTo>
                  <a:cubicBezTo>
                    <a:pt x="50" y="28"/>
                    <a:pt x="50" y="28"/>
                    <a:pt x="51" y="27"/>
                  </a:cubicBezTo>
                  <a:cubicBezTo>
                    <a:pt x="51" y="26"/>
                    <a:pt x="51" y="26"/>
                    <a:pt x="51" y="26"/>
                  </a:cubicBezTo>
                  <a:cubicBezTo>
                    <a:pt x="51" y="26"/>
                    <a:pt x="51" y="25"/>
                    <a:pt x="50" y="25"/>
                  </a:cubicBezTo>
                  <a:cubicBezTo>
                    <a:pt x="50" y="25"/>
                    <a:pt x="50" y="25"/>
                    <a:pt x="50" y="25"/>
                  </a:cubicBezTo>
                  <a:cubicBezTo>
                    <a:pt x="50" y="24"/>
                    <a:pt x="50" y="24"/>
                    <a:pt x="51" y="24"/>
                  </a:cubicBezTo>
                  <a:cubicBezTo>
                    <a:pt x="51" y="24"/>
                    <a:pt x="51" y="24"/>
                    <a:pt x="51" y="24"/>
                  </a:cubicBezTo>
                  <a:cubicBezTo>
                    <a:pt x="52" y="24"/>
                    <a:pt x="52" y="24"/>
                    <a:pt x="52" y="23"/>
                  </a:cubicBezTo>
                  <a:cubicBezTo>
                    <a:pt x="52" y="23"/>
                    <a:pt x="52" y="22"/>
                    <a:pt x="52" y="22"/>
                  </a:cubicBezTo>
                  <a:cubicBezTo>
                    <a:pt x="52" y="21"/>
                    <a:pt x="52" y="21"/>
                    <a:pt x="52" y="20"/>
                  </a:cubicBezTo>
                  <a:cubicBezTo>
                    <a:pt x="52" y="20"/>
                    <a:pt x="52" y="20"/>
                    <a:pt x="51" y="20"/>
                  </a:cubicBezTo>
                  <a:cubicBezTo>
                    <a:pt x="51" y="20"/>
                    <a:pt x="51" y="20"/>
                    <a:pt x="51" y="20"/>
                  </a:cubicBezTo>
                  <a:cubicBezTo>
                    <a:pt x="50" y="20"/>
                    <a:pt x="50" y="19"/>
                    <a:pt x="50" y="19"/>
                  </a:cubicBezTo>
                  <a:cubicBezTo>
                    <a:pt x="50" y="19"/>
                    <a:pt x="50" y="19"/>
                    <a:pt x="50" y="18"/>
                  </a:cubicBezTo>
                  <a:cubicBezTo>
                    <a:pt x="51" y="18"/>
                    <a:pt x="51" y="18"/>
                    <a:pt x="51" y="18"/>
                  </a:cubicBezTo>
                  <a:cubicBezTo>
                    <a:pt x="51" y="18"/>
                    <a:pt x="51" y="17"/>
                    <a:pt x="51" y="17"/>
                  </a:cubicBezTo>
                  <a:cubicBezTo>
                    <a:pt x="50" y="16"/>
                    <a:pt x="50" y="15"/>
                    <a:pt x="49" y="15"/>
                  </a:cubicBezTo>
                  <a:cubicBezTo>
                    <a:pt x="49" y="15"/>
                    <a:pt x="49" y="14"/>
                    <a:pt x="48" y="14"/>
                  </a:cubicBezTo>
                  <a:cubicBezTo>
                    <a:pt x="48" y="14"/>
                    <a:pt x="48" y="15"/>
                    <a:pt x="48" y="15"/>
                  </a:cubicBezTo>
                  <a:cubicBezTo>
                    <a:pt x="47" y="15"/>
                    <a:pt x="47" y="15"/>
                    <a:pt x="47" y="15"/>
                  </a:cubicBezTo>
                  <a:cubicBezTo>
                    <a:pt x="47" y="15"/>
                    <a:pt x="46" y="14"/>
                    <a:pt x="47" y="14"/>
                  </a:cubicBezTo>
                  <a:cubicBezTo>
                    <a:pt x="47" y="14"/>
                    <a:pt x="47" y="13"/>
                    <a:pt x="47" y="13"/>
                  </a:cubicBezTo>
                  <a:cubicBezTo>
                    <a:pt x="47" y="13"/>
                    <a:pt x="46" y="13"/>
                    <a:pt x="46" y="13"/>
                  </a:cubicBezTo>
                  <a:cubicBezTo>
                    <a:pt x="45" y="12"/>
                    <a:pt x="44" y="12"/>
                    <a:pt x="44" y="12"/>
                  </a:cubicBezTo>
                  <a:cubicBezTo>
                    <a:pt x="43" y="12"/>
                    <a:pt x="43" y="12"/>
                    <a:pt x="43" y="12"/>
                  </a:cubicBezTo>
                  <a:cubicBezTo>
                    <a:pt x="43" y="12"/>
                    <a:pt x="42" y="12"/>
                    <a:pt x="42" y="13"/>
                  </a:cubicBezTo>
                  <a:cubicBezTo>
                    <a:pt x="42" y="13"/>
                    <a:pt x="41" y="13"/>
                    <a:pt x="41" y="13"/>
                  </a:cubicBezTo>
                  <a:cubicBezTo>
                    <a:pt x="41" y="12"/>
                    <a:pt x="41" y="12"/>
                    <a:pt x="41" y="12"/>
                  </a:cubicBezTo>
                  <a:cubicBezTo>
                    <a:pt x="40" y="12"/>
                    <a:pt x="40" y="12"/>
                    <a:pt x="40" y="12"/>
                  </a:cubicBezTo>
                  <a:cubicBezTo>
                    <a:pt x="39" y="12"/>
                    <a:pt x="38" y="12"/>
                    <a:pt x="37" y="13"/>
                  </a:cubicBezTo>
                  <a:cubicBezTo>
                    <a:pt x="37" y="13"/>
                    <a:pt x="37" y="13"/>
                    <a:pt x="37" y="13"/>
                  </a:cubicBezTo>
                  <a:cubicBezTo>
                    <a:pt x="37" y="13"/>
                    <a:pt x="37" y="14"/>
                    <a:pt x="37" y="14"/>
                  </a:cubicBezTo>
                  <a:cubicBezTo>
                    <a:pt x="37" y="14"/>
                    <a:pt x="37" y="15"/>
                    <a:pt x="37" y="15"/>
                  </a:cubicBezTo>
                  <a:cubicBezTo>
                    <a:pt x="36" y="15"/>
                    <a:pt x="36" y="15"/>
                    <a:pt x="36" y="15"/>
                  </a:cubicBezTo>
                  <a:cubicBezTo>
                    <a:pt x="36" y="15"/>
                    <a:pt x="35" y="14"/>
                    <a:pt x="35" y="14"/>
                  </a:cubicBezTo>
                  <a:cubicBezTo>
                    <a:pt x="35" y="14"/>
                    <a:pt x="35" y="15"/>
                    <a:pt x="34" y="15"/>
                  </a:cubicBezTo>
                  <a:cubicBezTo>
                    <a:pt x="34" y="15"/>
                    <a:pt x="33" y="16"/>
                    <a:pt x="33" y="17"/>
                  </a:cubicBezTo>
                  <a:cubicBezTo>
                    <a:pt x="33" y="17"/>
                    <a:pt x="33" y="18"/>
                    <a:pt x="33" y="18"/>
                  </a:cubicBezTo>
                  <a:cubicBezTo>
                    <a:pt x="33" y="18"/>
                    <a:pt x="33" y="18"/>
                    <a:pt x="33" y="18"/>
                  </a:cubicBezTo>
                  <a:cubicBezTo>
                    <a:pt x="34" y="19"/>
                    <a:pt x="34" y="19"/>
                    <a:pt x="34" y="19"/>
                  </a:cubicBezTo>
                  <a:cubicBezTo>
                    <a:pt x="33" y="19"/>
                    <a:pt x="33" y="20"/>
                    <a:pt x="33" y="20"/>
                  </a:cubicBezTo>
                  <a:cubicBezTo>
                    <a:pt x="32" y="20"/>
                    <a:pt x="32" y="20"/>
                    <a:pt x="32" y="20"/>
                  </a:cubicBezTo>
                  <a:cubicBezTo>
                    <a:pt x="32" y="20"/>
                    <a:pt x="32" y="20"/>
                    <a:pt x="32" y="20"/>
                  </a:cubicBezTo>
                  <a:cubicBezTo>
                    <a:pt x="32" y="21"/>
                    <a:pt x="31" y="21"/>
                    <a:pt x="31" y="22"/>
                  </a:cubicBezTo>
                  <a:cubicBezTo>
                    <a:pt x="31" y="22"/>
                    <a:pt x="32" y="23"/>
                    <a:pt x="32" y="23"/>
                  </a:cubicBezTo>
                  <a:cubicBezTo>
                    <a:pt x="32" y="24"/>
                    <a:pt x="32" y="24"/>
                    <a:pt x="32" y="24"/>
                  </a:cubicBezTo>
                  <a:close/>
                  <a:moveTo>
                    <a:pt x="33" y="22"/>
                  </a:moveTo>
                  <a:cubicBezTo>
                    <a:pt x="34" y="21"/>
                    <a:pt x="35" y="21"/>
                    <a:pt x="35" y="20"/>
                  </a:cubicBezTo>
                  <a:cubicBezTo>
                    <a:pt x="36" y="19"/>
                    <a:pt x="36" y="18"/>
                    <a:pt x="35" y="17"/>
                  </a:cubicBezTo>
                  <a:cubicBezTo>
                    <a:pt x="35" y="17"/>
                    <a:pt x="35" y="17"/>
                    <a:pt x="35" y="17"/>
                  </a:cubicBezTo>
                  <a:cubicBezTo>
                    <a:pt x="36" y="17"/>
                    <a:pt x="37" y="17"/>
                    <a:pt x="38" y="17"/>
                  </a:cubicBezTo>
                  <a:cubicBezTo>
                    <a:pt x="39" y="16"/>
                    <a:pt x="39" y="15"/>
                    <a:pt x="39" y="14"/>
                  </a:cubicBezTo>
                  <a:cubicBezTo>
                    <a:pt x="39" y="14"/>
                    <a:pt x="39" y="14"/>
                    <a:pt x="39" y="14"/>
                  </a:cubicBezTo>
                  <a:cubicBezTo>
                    <a:pt x="40" y="15"/>
                    <a:pt x="41" y="15"/>
                    <a:pt x="42" y="15"/>
                  </a:cubicBezTo>
                  <a:cubicBezTo>
                    <a:pt x="43" y="15"/>
                    <a:pt x="44" y="15"/>
                    <a:pt x="44" y="14"/>
                  </a:cubicBezTo>
                  <a:cubicBezTo>
                    <a:pt x="44" y="14"/>
                    <a:pt x="44" y="14"/>
                    <a:pt x="45" y="14"/>
                  </a:cubicBezTo>
                  <a:cubicBezTo>
                    <a:pt x="44" y="15"/>
                    <a:pt x="45" y="16"/>
                    <a:pt x="46" y="17"/>
                  </a:cubicBezTo>
                  <a:cubicBezTo>
                    <a:pt x="46" y="17"/>
                    <a:pt x="47" y="17"/>
                    <a:pt x="48" y="17"/>
                  </a:cubicBezTo>
                  <a:cubicBezTo>
                    <a:pt x="48" y="17"/>
                    <a:pt x="48" y="17"/>
                    <a:pt x="49" y="17"/>
                  </a:cubicBezTo>
                  <a:cubicBezTo>
                    <a:pt x="48" y="18"/>
                    <a:pt x="48" y="19"/>
                    <a:pt x="48" y="20"/>
                  </a:cubicBezTo>
                  <a:cubicBezTo>
                    <a:pt x="48" y="21"/>
                    <a:pt x="49" y="21"/>
                    <a:pt x="50" y="22"/>
                  </a:cubicBezTo>
                  <a:cubicBezTo>
                    <a:pt x="50" y="22"/>
                    <a:pt x="50" y="22"/>
                    <a:pt x="50" y="22"/>
                  </a:cubicBezTo>
                  <a:cubicBezTo>
                    <a:pt x="50" y="22"/>
                    <a:pt x="50" y="22"/>
                    <a:pt x="50" y="22"/>
                  </a:cubicBezTo>
                  <a:cubicBezTo>
                    <a:pt x="49" y="22"/>
                    <a:pt x="48" y="23"/>
                    <a:pt x="48" y="24"/>
                  </a:cubicBezTo>
                  <a:cubicBezTo>
                    <a:pt x="48" y="25"/>
                    <a:pt x="48" y="26"/>
                    <a:pt x="49" y="26"/>
                  </a:cubicBezTo>
                  <a:cubicBezTo>
                    <a:pt x="48" y="27"/>
                    <a:pt x="48" y="27"/>
                    <a:pt x="48" y="27"/>
                  </a:cubicBezTo>
                  <a:cubicBezTo>
                    <a:pt x="47" y="27"/>
                    <a:pt x="46" y="27"/>
                    <a:pt x="46" y="27"/>
                  </a:cubicBezTo>
                  <a:cubicBezTo>
                    <a:pt x="45" y="28"/>
                    <a:pt x="44" y="29"/>
                    <a:pt x="45" y="30"/>
                  </a:cubicBezTo>
                  <a:cubicBezTo>
                    <a:pt x="44" y="30"/>
                    <a:pt x="44" y="30"/>
                    <a:pt x="44" y="30"/>
                  </a:cubicBezTo>
                  <a:cubicBezTo>
                    <a:pt x="44" y="29"/>
                    <a:pt x="43" y="28"/>
                    <a:pt x="42" y="28"/>
                  </a:cubicBezTo>
                  <a:cubicBezTo>
                    <a:pt x="41" y="28"/>
                    <a:pt x="40" y="29"/>
                    <a:pt x="39" y="30"/>
                  </a:cubicBezTo>
                  <a:cubicBezTo>
                    <a:pt x="39" y="30"/>
                    <a:pt x="39" y="30"/>
                    <a:pt x="39" y="30"/>
                  </a:cubicBezTo>
                  <a:cubicBezTo>
                    <a:pt x="39" y="29"/>
                    <a:pt x="39" y="28"/>
                    <a:pt x="38" y="27"/>
                  </a:cubicBezTo>
                  <a:cubicBezTo>
                    <a:pt x="37" y="27"/>
                    <a:pt x="36" y="27"/>
                    <a:pt x="35" y="27"/>
                  </a:cubicBezTo>
                  <a:cubicBezTo>
                    <a:pt x="35" y="27"/>
                    <a:pt x="35" y="27"/>
                    <a:pt x="35" y="26"/>
                  </a:cubicBezTo>
                  <a:cubicBezTo>
                    <a:pt x="36" y="26"/>
                    <a:pt x="36" y="25"/>
                    <a:pt x="35" y="24"/>
                  </a:cubicBezTo>
                  <a:cubicBezTo>
                    <a:pt x="35" y="23"/>
                    <a:pt x="34" y="22"/>
                    <a:pt x="33" y="22"/>
                  </a:cubicBezTo>
                  <a:cubicBezTo>
                    <a:pt x="33" y="22"/>
                    <a:pt x="33" y="22"/>
                    <a:pt x="33" y="22"/>
                  </a:cubicBezTo>
                  <a:cubicBezTo>
                    <a:pt x="33" y="22"/>
                    <a:pt x="33" y="22"/>
                    <a:pt x="33" y="22"/>
                  </a:cubicBezTo>
                  <a:close/>
                  <a:moveTo>
                    <a:pt x="42" y="27"/>
                  </a:moveTo>
                  <a:cubicBezTo>
                    <a:pt x="44" y="27"/>
                    <a:pt x="46" y="24"/>
                    <a:pt x="46" y="22"/>
                  </a:cubicBezTo>
                  <a:cubicBezTo>
                    <a:pt x="46" y="19"/>
                    <a:pt x="44" y="17"/>
                    <a:pt x="42" y="17"/>
                  </a:cubicBezTo>
                  <a:cubicBezTo>
                    <a:pt x="39" y="17"/>
                    <a:pt x="37" y="19"/>
                    <a:pt x="37" y="22"/>
                  </a:cubicBezTo>
                  <a:cubicBezTo>
                    <a:pt x="37" y="24"/>
                    <a:pt x="39" y="27"/>
                    <a:pt x="42" y="27"/>
                  </a:cubicBezTo>
                  <a:close/>
                  <a:moveTo>
                    <a:pt x="42" y="19"/>
                  </a:moveTo>
                  <a:cubicBezTo>
                    <a:pt x="43" y="19"/>
                    <a:pt x="44" y="20"/>
                    <a:pt x="44" y="22"/>
                  </a:cubicBezTo>
                  <a:cubicBezTo>
                    <a:pt x="44" y="23"/>
                    <a:pt x="43" y="25"/>
                    <a:pt x="42" y="25"/>
                  </a:cubicBezTo>
                  <a:cubicBezTo>
                    <a:pt x="40" y="25"/>
                    <a:pt x="39" y="23"/>
                    <a:pt x="39" y="22"/>
                  </a:cubicBezTo>
                  <a:cubicBezTo>
                    <a:pt x="39" y="20"/>
                    <a:pt x="40" y="19"/>
                    <a:pt x="42" y="19"/>
                  </a:cubicBezTo>
                  <a:close/>
                  <a:moveTo>
                    <a:pt x="84" y="51"/>
                  </a:moveTo>
                  <a:cubicBezTo>
                    <a:pt x="79" y="42"/>
                    <a:pt x="79" y="42"/>
                    <a:pt x="79" y="42"/>
                  </a:cubicBezTo>
                  <a:cubicBezTo>
                    <a:pt x="79" y="6"/>
                    <a:pt x="79" y="6"/>
                    <a:pt x="79" y="6"/>
                  </a:cubicBezTo>
                  <a:cubicBezTo>
                    <a:pt x="79" y="1"/>
                    <a:pt x="78" y="0"/>
                    <a:pt x="74" y="0"/>
                  </a:cubicBezTo>
                  <a:cubicBezTo>
                    <a:pt x="10" y="0"/>
                    <a:pt x="10" y="0"/>
                    <a:pt x="10" y="0"/>
                  </a:cubicBezTo>
                  <a:cubicBezTo>
                    <a:pt x="6" y="0"/>
                    <a:pt x="5" y="1"/>
                    <a:pt x="5" y="6"/>
                  </a:cubicBezTo>
                  <a:cubicBezTo>
                    <a:pt x="5" y="42"/>
                    <a:pt x="5" y="42"/>
                    <a:pt x="5" y="42"/>
                  </a:cubicBezTo>
                  <a:cubicBezTo>
                    <a:pt x="0" y="51"/>
                    <a:pt x="0" y="51"/>
                    <a:pt x="0" y="51"/>
                  </a:cubicBezTo>
                  <a:cubicBezTo>
                    <a:pt x="0" y="51"/>
                    <a:pt x="0" y="51"/>
                    <a:pt x="0" y="51"/>
                  </a:cubicBezTo>
                  <a:cubicBezTo>
                    <a:pt x="0" y="51"/>
                    <a:pt x="0" y="51"/>
                    <a:pt x="0" y="51"/>
                  </a:cubicBezTo>
                  <a:cubicBezTo>
                    <a:pt x="0" y="51"/>
                    <a:pt x="0" y="51"/>
                    <a:pt x="0" y="51"/>
                  </a:cubicBezTo>
                  <a:cubicBezTo>
                    <a:pt x="0" y="52"/>
                    <a:pt x="0" y="53"/>
                    <a:pt x="0" y="55"/>
                  </a:cubicBezTo>
                  <a:cubicBezTo>
                    <a:pt x="0" y="58"/>
                    <a:pt x="3" y="60"/>
                    <a:pt x="7" y="60"/>
                  </a:cubicBezTo>
                  <a:cubicBezTo>
                    <a:pt x="76" y="60"/>
                    <a:pt x="76" y="60"/>
                    <a:pt x="76" y="60"/>
                  </a:cubicBezTo>
                  <a:cubicBezTo>
                    <a:pt x="80" y="60"/>
                    <a:pt x="84" y="58"/>
                    <a:pt x="84" y="55"/>
                  </a:cubicBezTo>
                  <a:cubicBezTo>
                    <a:pt x="84" y="52"/>
                    <a:pt x="84" y="52"/>
                    <a:pt x="84" y="52"/>
                  </a:cubicBezTo>
                  <a:cubicBezTo>
                    <a:pt x="84" y="52"/>
                    <a:pt x="84" y="52"/>
                    <a:pt x="84" y="51"/>
                  </a:cubicBezTo>
                  <a:close/>
                  <a:moveTo>
                    <a:pt x="76" y="57"/>
                  </a:moveTo>
                  <a:cubicBezTo>
                    <a:pt x="7" y="57"/>
                    <a:pt x="7" y="57"/>
                    <a:pt x="7" y="57"/>
                  </a:cubicBezTo>
                  <a:cubicBezTo>
                    <a:pt x="5" y="57"/>
                    <a:pt x="3" y="56"/>
                    <a:pt x="3" y="55"/>
                  </a:cubicBezTo>
                  <a:cubicBezTo>
                    <a:pt x="3" y="53"/>
                    <a:pt x="3" y="53"/>
                    <a:pt x="3" y="53"/>
                  </a:cubicBezTo>
                  <a:cubicBezTo>
                    <a:pt x="29" y="53"/>
                    <a:pt x="29" y="53"/>
                    <a:pt x="29" y="53"/>
                  </a:cubicBezTo>
                  <a:cubicBezTo>
                    <a:pt x="29" y="55"/>
                    <a:pt x="29" y="55"/>
                    <a:pt x="29" y="55"/>
                  </a:cubicBezTo>
                  <a:cubicBezTo>
                    <a:pt x="29" y="56"/>
                    <a:pt x="30" y="56"/>
                    <a:pt x="30" y="56"/>
                  </a:cubicBezTo>
                  <a:cubicBezTo>
                    <a:pt x="53" y="56"/>
                    <a:pt x="53" y="56"/>
                    <a:pt x="53" y="56"/>
                  </a:cubicBezTo>
                  <a:cubicBezTo>
                    <a:pt x="54" y="56"/>
                    <a:pt x="54" y="56"/>
                    <a:pt x="54" y="55"/>
                  </a:cubicBezTo>
                  <a:cubicBezTo>
                    <a:pt x="54" y="53"/>
                    <a:pt x="54" y="53"/>
                    <a:pt x="54" y="53"/>
                  </a:cubicBezTo>
                  <a:cubicBezTo>
                    <a:pt x="81" y="53"/>
                    <a:pt x="81" y="53"/>
                    <a:pt x="81" y="53"/>
                  </a:cubicBezTo>
                  <a:cubicBezTo>
                    <a:pt x="81" y="55"/>
                    <a:pt x="81" y="55"/>
                    <a:pt x="81" y="55"/>
                  </a:cubicBezTo>
                  <a:cubicBezTo>
                    <a:pt x="81" y="56"/>
                    <a:pt x="79" y="57"/>
                    <a:pt x="76" y="57"/>
                  </a:cubicBezTo>
                  <a:close/>
                  <a:moveTo>
                    <a:pt x="31" y="53"/>
                  </a:moveTo>
                  <a:cubicBezTo>
                    <a:pt x="52" y="53"/>
                    <a:pt x="52" y="53"/>
                    <a:pt x="52" y="53"/>
                  </a:cubicBezTo>
                  <a:cubicBezTo>
                    <a:pt x="52" y="54"/>
                    <a:pt x="52" y="54"/>
                    <a:pt x="52" y="54"/>
                  </a:cubicBezTo>
                  <a:cubicBezTo>
                    <a:pt x="31" y="54"/>
                    <a:pt x="31" y="54"/>
                    <a:pt x="31" y="54"/>
                  </a:cubicBezTo>
                  <a:lnTo>
                    <a:pt x="31" y="53"/>
                  </a:lnTo>
                  <a:close/>
                  <a:moveTo>
                    <a:pt x="53" y="51"/>
                  </a:moveTo>
                  <a:cubicBezTo>
                    <a:pt x="30" y="51"/>
                    <a:pt x="30" y="51"/>
                    <a:pt x="30" y="51"/>
                  </a:cubicBezTo>
                  <a:cubicBezTo>
                    <a:pt x="3" y="51"/>
                    <a:pt x="3" y="51"/>
                    <a:pt x="3" y="51"/>
                  </a:cubicBezTo>
                  <a:cubicBezTo>
                    <a:pt x="7" y="43"/>
                    <a:pt x="7" y="43"/>
                    <a:pt x="7" y="43"/>
                  </a:cubicBezTo>
                  <a:cubicBezTo>
                    <a:pt x="76" y="43"/>
                    <a:pt x="76" y="43"/>
                    <a:pt x="76" y="43"/>
                  </a:cubicBezTo>
                  <a:cubicBezTo>
                    <a:pt x="80" y="51"/>
                    <a:pt x="80" y="51"/>
                    <a:pt x="80" y="51"/>
                  </a:cubicBezTo>
                  <a:lnTo>
                    <a:pt x="53" y="51"/>
                  </a:lnTo>
                  <a:close/>
                  <a:moveTo>
                    <a:pt x="76" y="6"/>
                  </a:moveTo>
                  <a:cubicBezTo>
                    <a:pt x="76" y="41"/>
                    <a:pt x="76" y="41"/>
                    <a:pt x="76" y="41"/>
                  </a:cubicBezTo>
                  <a:cubicBezTo>
                    <a:pt x="8" y="41"/>
                    <a:pt x="8" y="41"/>
                    <a:pt x="8" y="41"/>
                  </a:cubicBezTo>
                  <a:cubicBezTo>
                    <a:pt x="8" y="6"/>
                    <a:pt x="8" y="6"/>
                    <a:pt x="8" y="6"/>
                  </a:cubicBezTo>
                  <a:cubicBezTo>
                    <a:pt x="8" y="5"/>
                    <a:pt x="8" y="4"/>
                    <a:pt x="8" y="3"/>
                  </a:cubicBezTo>
                  <a:cubicBezTo>
                    <a:pt x="8" y="3"/>
                    <a:pt x="9" y="3"/>
                    <a:pt x="10" y="3"/>
                  </a:cubicBezTo>
                  <a:cubicBezTo>
                    <a:pt x="74" y="3"/>
                    <a:pt x="74" y="3"/>
                    <a:pt x="74" y="3"/>
                  </a:cubicBezTo>
                  <a:cubicBezTo>
                    <a:pt x="74" y="3"/>
                    <a:pt x="75" y="3"/>
                    <a:pt x="76" y="3"/>
                  </a:cubicBezTo>
                  <a:cubicBezTo>
                    <a:pt x="76" y="4"/>
                    <a:pt x="76" y="5"/>
                    <a:pt x="76" y="6"/>
                  </a:cubicBezTo>
                  <a:close/>
                </a:path>
              </a:pathLst>
            </a:custGeom>
            <a:solidFill>
              <a:schemeClr val="accent4"/>
            </a:solid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26" name="Freeform 15"/>
            <p:cNvSpPr>
              <a:spLocks noEditPoints="1"/>
            </p:cNvSpPr>
            <p:nvPr/>
          </p:nvSpPr>
          <p:spPr bwMode="auto">
            <a:xfrm>
              <a:off x="6913482" y="4480515"/>
              <a:ext cx="376270" cy="268493"/>
            </a:xfrm>
            <a:custGeom>
              <a:avLst/>
              <a:gdLst>
                <a:gd name="T0" fmla="*/ 9 w 84"/>
                <a:gd name="T1" fmla="*/ 37 h 60"/>
                <a:gd name="T2" fmla="*/ 74 w 84"/>
                <a:gd name="T3" fmla="*/ 37 h 60"/>
                <a:gd name="T4" fmla="*/ 10 w 84"/>
                <a:gd name="T5" fmla="*/ 5 h 60"/>
                <a:gd name="T6" fmla="*/ 11 w 84"/>
                <a:gd name="T7" fmla="*/ 7 h 60"/>
                <a:gd name="T8" fmla="*/ 32 w 84"/>
                <a:gd name="T9" fmla="*/ 24 h 60"/>
                <a:gd name="T10" fmla="*/ 33 w 84"/>
                <a:gd name="T11" fmla="*/ 25 h 60"/>
                <a:gd name="T12" fmla="*/ 34 w 84"/>
                <a:gd name="T13" fmla="*/ 29 h 60"/>
                <a:gd name="T14" fmla="*/ 37 w 84"/>
                <a:gd name="T15" fmla="*/ 29 h 60"/>
                <a:gd name="T16" fmla="*/ 37 w 84"/>
                <a:gd name="T17" fmla="*/ 31 h 60"/>
                <a:gd name="T18" fmla="*/ 41 w 84"/>
                <a:gd name="T19" fmla="*/ 32 h 60"/>
                <a:gd name="T20" fmla="*/ 43 w 84"/>
                <a:gd name="T21" fmla="*/ 32 h 60"/>
                <a:gd name="T22" fmla="*/ 47 w 84"/>
                <a:gd name="T23" fmla="*/ 30 h 60"/>
                <a:gd name="T24" fmla="*/ 48 w 84"/>
                <a:gd name="T25" fmla="*/ 29 h 60"/>
                <a:gd name="T26" fmla="*/ 51 w 84"/>
                <a:gd name="T27" fmla="*/ 27 h 60"/>
                <a:gd name="T28" fmla="*/ 50 w 84"/>
                <a:gd name="T29" fmla="*/ 25 h 60"/>
                <a:gd name="T30" fmla="*/ 52 w 84"/>
                <a:gd name="T31" fmla="*/ 23 h 60"/>
                <a:gd name="T32" fmla="*/ 51 w 84"/>
                <a:gd name="T33" fmla="*/ 20 h 60"/>
                <a:gd name="T34" fmla="*/ 50 w 84"/>
                <a:gd name="T35" fmla="*/ 18 h 60"/>
                <a:gd name="T36" fmla="*/ 49 w 84"/>
                <a:gd name="T37" fmla="*/ 15 h 60"/>
                <a:gd name="T38" fmla="*/ 47 w 84"/>
                <a:gd name="T39" fmla="*/ 15 h 60"/>
                <a:gd name="T40" fmla="*/ 46 w 84"/>
                <a:gd name="T41" fmla="*/ 13 h 60"/>
                <a:gd name="T42" fmla="*/ 42 w 84"/>
                <a:gd name="T43" fmla="*/ 13 h 60"/>
                <a:gd name="T44" fmla="*/ 40 w 84"/>
                <a:gd name="T45" fmla="*/ 12 h 60"/>
                <a:gd name="T46" fmla="*/ 37 w 84"/>
                <a:gd name="T47" fmla="*/ 14 h 60"/>
                <a:gd name="T48" fmla="*/ 35 w 84"/>
                <a:gd name="T49" fmla="*/ 14 h 60"/>
                <a:gd name="T50" fmla="*/ 33 w 84"/>
                <a:gd name="T51" fmla="*/ 18 h 60"/>
                <a:gd name="T52" fmla="*/ 33 w 84"/>
                <a:gd name="T53" fmla="*/ 20 h 60"/>
                <a:gd name="T54" fmla="*/ 31 w 84"/>
                <a:gd name="T55" fmla="*/ 22 h 60"/>
                <a:gd name="T56" fmla="*/ 33 w 84"/>
                <a:gd name="T57" fmla="*/ 22 h 60"/>
                <a:gd name="T58" fmla="*/ 35 w 84"/>
                <a:gd name="T59" fmla="*/ 17 h 60"/>
                <a:gd name="T60" fmla="*/ 39 w 84"/>
                <a:gd name="T61" fmla="*/ 14 h 60"/>
                <a:gd name="T62" fmla="*/ 45 w 84"/>
                <a:gd name="T63" fmla="*/ 14 h 60"/>
                <a:gd name="T64" fmla="*/ 49 w 84"/>
                <a:gd name="T65" fmla="*/ 17 h 60"/>
                <a:gd name="T66" fmla="*/ 50 w 84"/>
                <a:gd name="T67" fmla="*/ 22 h 60"/>
                <a:gd name="T68" fmla="*/ 49 w 84"/>
                <a:gd name="T69" fmla="*/ 26 h 60"/>
                <a:gd name="T70" fmla="*/ 45 w 84"/>
                <a:gd name="T71" fmla="*/ 30 h 60"/>
                <a:gd name="T72" fmla="*/ 39 w 84"/>
                <a:gd name="T73" fmla="*/ 30 h 60"/>
                <a:gd name="T74" fmla="*/ 35 w 84"/>
                <a:gd name="T75" fmla="*/ 27 h 60"/>
                <a:gd name="T76" fmla="*/ 33 w 84"/>
                <a:gd name="T77" fmla="*/ 22 h 60"/>
                <a:gd name="T78" fmla="*/ 42 w 84"/>
                <a:gd name="T79" fmla="*/ 27 h 60"/>
                <a:gd name="T80" fmla="*/ 37 w 84"/>
                <a:gd name="T81" fmla="*/ 22 h 60"/>
                <a:gd name="T82" fmla="*/ 44 w 84"/>
                <a:gd name="T83" fmla="*/ 22 h 60"/>
                <a:gd name="T84" fmla="*/ 42 w 84"/>
                <a:gd name="T85" fmla="*/ 19 h 60"/>
                <a:gd name="T86" fmla="*/ 79 w 84"/>
                <a:gd name="T87" fmla="*/ 6 h 60"/>
                <a:gd name="T88" fmla="*/ 5 w 84"/>
                <a:gd name="T89" fmla="*/ 6 h 60"/>
                <a:gd name="T90" fmla="*/ 0 w 84"/>
                <a:gd name="T91" fmla="*/ 51 h 60"/>
                <a:gd name="T92" fmla="*/ 0 w 84"/>
                <a:gd name="T93" fmla="*/ 55 h 60"/>
                <a:gd name="T94" fmla="*/ 84 w 84"/>
                <a:gd name="T95" fmla="*/ 55 h 60"/>
                <a:gd name="T96" fmla="*/ 76 w 84"/>
                <a:gd name="T97" fmla="*/ 57 h 60"/>
                <a:gd name="T98" fmla="*/ 3 w 84"/>
                <a:gd name="T99" fmla="*/ 53 h 60"/>
                <a:gd name="T100" fmla="*/ 30 w 84"/>
                <a:gd name="T101" fmla="*/ 56 h 60"/>
                <a:gd name="T102" fmla="*/ 54 w 84"/>
                <a:gd name="T103" fmla="*/ 53 h 60"/>
                <a:gd name="T104" fmla="*/ 76 w 84"/>
                <a:gd name="T105" fmla="*/ 57 h 60"/>
                <a:gd name="T106" fmla="*/ 52 w 84"/>
                <a:gd name="T107" fmla="*/ 54 h 60"/>
                <a:gd name="T108" fmla="*/ 53 w 84"/>
                <a:gd name="T109" fmla="*/ 51 h 60"/>
                <a:gd name="T110" fmla="*/ 7 w 84"/>
                <a:gd name="T111" fmla="*/ 43 h 60"/>
                <a:gd name="T112" fmla="*/ 53 w 84"/>
                <a:gd name="T113" fmla="*/ 51 h 60"/>
                <a:gd name="T114" fmla="*/ 8 w 84"/>
                <a:gd name="T115" fmla="*/ 41 h 60"/>
                <a:gd name="T116" fmla="*/ 10 w 84"/>
                <a:gd name="T117" fmla="*/ 3 h 60"/>
                <a:gd name="T118" fmla="*/ 76 w 84"/>
                <a:gd name="T1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60">
                  <a:moveTo>
                    <a:pt x="10" y="5"/>
                  </a:moveTo>
                  <a:cubicBezTo>
                    <a:pt x="10" y="5"/>
                    <a:pt x="9" y="5"/>
                    <a:pt x="9" y="6"/>
                  </a:cubicBezTo>
                  <a:cubicBezTo>
                    <a:pt x="9" y="37"/>
                    <a:pt x="9" y="37"/>
                    <a:pt x="9" y="37"/>
                  </a:cubicBezTo>
                  <a:cubicBezTo>
                    <a:pt x="9" y="37"/>
                    <a:pt x="10" y="38"/>
                    <a:pt x="10" y="38"/>
                  </a:cubicBezTo>
                  <a:cubicBezTo>
                    <a:pt x="73" y="38"/>
                    <a:pt x="73" y="38"/>
                    <a:pt x="73" y="38"/>
                  </a:cubicBezTo>
                  <a:cubicBezTo>
                    <a:pt x="74" y="38"/>
                    <a:pt x="74" y="37"/>
                    <a:pt x="74" y="37"/>
                  </a:cubicBezTo>
                  <a:cubicBezTo>
                    <a:pt x="74" y="6"/>
                    <a:pt x="74" y="6"/>
                    <a:pt x="74" y="6"/>
                  </a:cubicBezTo>
                  <a:cubicBezTo>
                    <a:pt x="74" y="5"/>
                    <a:pt x="74" y="5"/>
                    <a:pt x="73" y="5"/>
                  </a:cubicBezTo>
                  <a:lnTo>
                    <a:pt x="10" y="5"/>
                  </a:lnTo>
                  <a:close/>
                  <a:moveTo>
                    <a:pt x="72" y="36"/>
                  </a:moveTo>
                  <a:cubicBezTo>
                    <a:pt x="11" y="36"/>
                    <a:pt x="11" y="36"/>
                    <a:pt x="11" y="36"/>
                  </a:cubicBezTo>
                  <a:cubicBezTo>
                    <a:pt x="11" y="7"/>
                    <a:pt x="11" y="7"/>
                    <a:pt x="11" y="7"/>
                  </a:cubicBezTo>
                  <a:cubicBezTo>
                    <a:pt x="72" y="7"/>
                    <a:pt x="72" y="7"/>
                    <a:pt x="72" y="7"/>
                  </a:cubicBezTo>
                  <a:lnTo>
                    <a:pt x="72" y="36"/>
                  </a:lnTo>
                  <a:close/>
                  <a:moveTo>
                    <a:pt x="32" y="24"/>
                  </a:moveTo>
                  <a:cubicBezTo>
                    <a:pt x="32" y="24"/>
                    <a:pt x="33" y="24"/>
                    <a:pt x="33" y="24"/>
                  </a:cubicBezTo>
                  <a:cubicBezTo>
                    <a:pt x="33" y="24"/>
                    <a:pt x="33" y="24"/>
                    <a:pt x="34" y="25"/>
                  </a:cubicBezTo>
                  <a:cubicBezTo>
                    <a:pt x="34" y="25"/>
                    <a:pt x="34" y="25"/>
                    <a:pt x="33" y="25"/>
                  </a:cubicBezTo>
                  <a:cubicBezTo>
                    <a:pt x="33" y="25"/>
                    <a:pt x="33" y="26"/>
                    <a:pt x="33" y="26"/>
                  </a:cubicBezTo>
                  <a:cubicBezTo>
                    <a:pt x="33" y="26"/>
                    <a:pt x="33" y="26"/>
                    <a:pt x="33" y="27"/>
                  </a:cubicBezTo>
                  <a:cubicBezTo>
                    <a:pt x="33" y="28"/>
                    <a:pt x="34" y="28"/>
                    <a:pt x="34" y="29"/>
                  </a:cubicBezTo>
                  <a:cubicBezTo>
                    <a:pt x="35" y="29"/>
                    <a:pt x="35" y="29"/>
                    <a:pt x="35" y="29"/>
                  </a:cubicBezTo>
                  <a:cubicBezTo>
                    <a:pt x="35" y="29"/>
                    <a:pt x="36" y="29"/>
                    <a:pt x="36" y="29"/>
                  </a:cubicBezTo>
                  <a:cubicBezTo>
                    <a:pt x="36" y="29"/>
                    <a:pt x="36" y="28"/>
                    <a:pt x="37" y="29"/>
                  </a:cubicBezTo>
                  <a:cubicBezTo>
                    <a:pt x="37" y="29"/>
                    <a:pt x="37" y="29"/>
                    <a:pt x="37" y="30"/>
                  </a:cubicBezTo>
                  <a:cubicBezTo>
                    <a:pt x="37" y="30"/>
                    <a:pt x="37" y="30"/>
                    <a:pt x="37" y="30"/>
                  </a:cubicBezTo>
                  <a:cubicBezTo>
                    <a:pt x="37" y="31"/>
                    <a:pt x="37" y="31"/>
                    <a:pt x="37" y="31"/>
                  </a:cubicBezTo>
                  <a:cubicBezTo>
                    <a:pt x="38" y="31"/>
                    <a:pt x="39" y="32"/>
                    <a:pt x="40" y="32"/>
                  </a:cubicBezTo>
                  <a:cubicBezTo>
                    <a:pt x="40" y="32"/>
                    <a:pt x="40" y="32"/>
                    <a:pt x="40" y="32"/>
                  </a:cubicBezTo>
                  <a:cubicBezTo>
                    <a:pt x="40" y="32"/>
                    <a:pt x="41" y="32"/>
                    <a:pt x="41" y="32"/>
                  </a:cubicBezTo>
                  <a:cubicBezTo>
                    <a:pt x="41" y="32"/>
                    <a:pt x="41" y="31"/>
                    <a:pt x="41" y="31"/>
                  </a:cubicBezTo>
                  <a:cubicBezTo>
                    <a:pt x="41" y="30"/>
                    <a:pt x="42" y="30"/>
                    <a:pt x="42" y="31"/>
                  </a:cubicBezTo>
                  <a:cubicBezTo>
                    <a:pt x="42" y="31"/>
                    <a:pt x="43" y="32"/>
                    <a:pt x="43" y="32"/>
                  </a:cubicBezTo>
                  <a:cubicBezTo>
                    <a:pt x="43" y="32"/>
                    <a:pt x="43" y="32"/>
                    <a:pt x="44" y="32"/>
                  </a:cubicBezTo>
                  <a:cubicBezTo>
                    <a:pt x="44" y="32"/>
                    <a:pt x="45" y="31"/>
                    <a:pt x="46" y="31"/>
                  </a:cubicBezTo>
                  <a:cubicBezTo>
                    <a:pt x="46" y="31"/>
                    <a:pt x="47" y="31"/>
                    <a:pt x="47" y="30"/>
                  </a:cubicBezTo>
                  <a:cubicBezTo>
                    <a:pt x="47" y="30"/>
                    <a:pt x="47" y="30"/>
                    <a:pt x="47" y="30"/>
                  </a:cubicBezTo>
                  <a:cubicBezTo>
                    <a:pt x="46" y="29"/>
                    <a:pt x="47" y="29"/>
                    <a:pt x="47" y="29"/>
                  </a:cubicBezTo>
                  <a:cubicBezTo>
                    <a:pt x="47" y="28"/>
                    <a:pt x="47" y="29"/>
                    <a:pt x="48" y="29"/>
                  </a:cubicBezTo>
                  <a:cubicBezTo>
                    <a:pt x="48" y="29"/>
                    <a:pt x="48" y="29"/>
                    <a:pt x="48" y="29"/>
                  </a:cubicBezTo>
                  <a:cubicBezTo>
                    <a:pt x="49" y="29"/>
                    <a:pt x="49" y="29"/>
                    <a:pt x="49" y="29"/>
                  </a:cubicBezTo>
                  <a:cubicBezTo>
                    <a:pt x="50" y="28"/>
                    <a:pt x="50" y="28"/>
                    <a:pt x="51" y="27"/>
                  </a:cubicBezTo>
                  <a:cubicBezTo>
                    <a:pt x="51" y="26"/>
                    <a:pt x="51" y="26"/>
                    <a:pt x="51" y="26"/>
                  </a:cubicBezTo>
                  <a:cubicBezTo>
                    <a:pt x="51" y="26"/>
                    <a:pt x="51" y="25"/>
                    <a:pt x="50" y="25"/>
                  </a:cubicBezTo>
                  <a:cubicBezTo>
                    <a:pt x="50" y="25"/>
                    <a:pt x="50" y="25"/>
                    <a:pt x="50" y="25"/>
                  </a:cubicBezTo>
                  <a:cubicBezTo>
                    <a:pt x="50" y="24"/>
                    <a:pt x="50" y="24"/>
                    <a:pt x="51" y="24"/>
                  </a:cubicBezTo>
                  <a:cubicBezTo>
                    <a:pt x="51" y="24"/>
                    <a:pt x="51" y="24"/>
                    <a:pt x="51" y="24"/>
                  </a:cubicBezTo>
                  <a:cubicBezTo>
                    <a:pt x="52" y="24"/>
                    <a:pt x="52" y="24"/>
                    <a:pt x="52" y="23"/>
                  </a:cubicBezTo>
                  <a:cubicBezTo>
                    <a:pt x="52" y="23"/>
                    <a:pt x="52" y="22"/>
                    <a:pt x="52" y="22"/>
                  </a:cubicBezTo>
                  <a:cubicBezTo>
                    <a:pt x="52" y="21"/>
                    <a:pt x="52" y="21"/>
                    <a:pt x="52" y="20"/>
                  </a:cubicBezTo>
                  <a:cubicBezTo>
                    <a:pt x="52" y="20"/>
                    <a:pt x="52" y="20"/>
                    <a:pt x="51" y="20"/>
                  </a:cubicBezTo>
                  <a:cubicBezTo>
                    <a:pt x="51" y="20"/>
                    <a:pt x="51" y="20"/>
                    <a:pt x="51" y="20"/>
                  </a:cubicBezTo>
                  <a:cubicBezTo>
                    <a:pt x="50" y="20"/>
                    <a:pt x="50" y="19"/>
                    <a:pt x="50" y="19"/>
                  </a:cubicBezTo>
                  <a:cubicBezTo>
                    <a:pt x="50" y="19"/>
                    <a:pt x="50" y="19"/>
                    <a:pt x="50" y="18"/>
                  </a:cubicBezTo>
                  <a:cubicBezTo>
                    <a:pt x="51" y="18"/>
                    <a:pt x="51" y="18"/>
                    <a:pt x="51" y="18"/>
                  </a:cubicBezTo>
                  <a:cubicBezTo>
                    <a:pt x="51" y="18"/>
                    <a:pt x="51" y="17"/>
                    <a:pt x="51" y="17"/>
                  </a:cubicBezTo>
                  <a:cubicBezTo>
                    <a:pt x="50" y="16"/>
                    <a:pt x="50" y="15"/>
                    <a:pt x="49" y="15"/>
                  </a:cubicBezTo>
                  <a:cubicBezTo>
                    <a:pt x="49" y="15"/>
                    <a:pt x="49" y="14"/>
                    <a:pt x="48" y="14"/>
                  </a:cubicBezTo>
                  <a:cubicBezTo>
                    <a:pt x="48" y="14"/>
                    <a:pt x="48" y="15"/>
                    <a:pt x="48" y="15"/>
                  </a:cubicBezTo>
                  <a:cubicBezTo>
                    <a:pt x="47" y="15"/>
                    <a:pt x="47" y="15"/>
                    <a:pt x="47" y="15"/>
                  </a:cubicBezTo>
                  <a:cubicBezTo>
                    <a:pt x="47" y="15"/>
                    <a:pt x="46" y="14"/>
                    <a:pt x="47" y="14"/>
                  </a:cubicBezTo>
                  <a:cubicBezTo>
                    <a:pt x="47" y="14"/>
                    <a:pt x="47" y="13"/>
                    <a:pt x="47" y="13"/>
                  </a:cubicBezTo>
                  <a:cubicBezTo>
                    <a:pt x="47" y="13"/>
                    <a:pt x="46" y="13"/>
                    <a:pt x="46" y="13"/>
                  </a:cubicBezTo>
                  <a:cubicBezTo>
                    <a:pt x="45" y="12"/>
                    <a:pt x="44" y="12"/>
                    <a:pt x="44" y="12"/>
                  </a:cubicBezTo>
                  <a:cubicBezTo>
                    <a:pt x="43" y="12"/>
                    <a:pt x="43" y="12"/>
                    <a:pt x="43" y="12"/>
                  </a:cubicBezTo>
                  <a:cubicBezTo>
                    <a:pt x="43" y="12"/>
                    <a:pt x="42" y="12"/>
                    <a:pt x="42" y="13"/>
                  </a:cubicBezTo>
                  <a:cubicBezTo>
                    <a:pt x="42" y="13"/>
                    <a:pt x="41" y="13"/>
                    <a:pt x="41" y="13"/>
                  </a:cubicBezTo>
                  <a:cubicBezTo>
                    <a:pt x="41" y="12"/>
                    <a:pt x="41" y="12"/>
                    <a:pt x="41" y="12"/>
                  </a:cubicBezTo>
                  <a:cubicBezTo>
                    <a:pt x="40" y="12"/>
                    <a:pt x="40" y="12"/>
                    <a:pt x="40" y="12"/>
                  </a:cubicBezTo>
                  <a:cubicBezTo>
                    <a:pt x="39" y="12"/>
                    <a:pt x="38" y="12"/>
                    <a:pt x="37" y="13"/>
                  </a:cubicBezTo>
                  <a:cubicBezTo>
                    <a:pt x="37" y="13"/>
                    <a:pt x="37" y="13"/>
                    <a:pt x="37" y="13"/>
                  </a:cubicBezTo>
                  <a:cubicBezTo>
                    <a:pt x="37" y="13"/>
                    <a:pt x="37" y="14"/>
                    <a:pt x="37" y="14"/>
                  </a:cubicBezTo>
                  <a:cubicBezTo>
                    <a:pt x="37" y="14"/>
                    <a:pt x="37" y="15"/>
                    <a:pt x="37" y="15"/>
                  </a:cubicBezTo>
                  <a:cubicBezTo>
                    <a:pt x="36" y="15"/>
                    <a:pt x="36" y="15"/>
                    <a:pt x="36" y="15"/>
                  </a:cubicBezTo>
                  <a:cubicBezTo>
                    <a:pt x="36" y="15"/>
                    <a:pt x="35" y="14"/>
                    <a:pt x="35" y="14"/>
                  </a:cubicBezTo>
                  <a:cubicBezTo>
                    <a:pt x="35" y="14"/>
                    <a:pt x="35" y="15"/>
                    <a:pt x="34" y="15"/>
                  </a:cubicBezTo>
                  <a:cubicBezTo>
                    <a:pt x="34" y="15"/>
                    <a:pt x="33" y="16"/>
                    <a:pt x="33" y="17"/>
                  </a:cubicBezTo>
                  <a:cubicBezTo>
                    <a:pt x="33" y="17"/>
                    <a:pt x="33" y="18"/>
                    <a:pt x="33" y="18"/>
                  </a:cubicBezTo>
                  <a:cubicBezTo>
                    <a:pt x="33" y="18"/>
                    <a:pt x="33" y="18"/>
                    <a:pt x="33" y="18"/>
                  </a:cubicBezTo>
                  <a:cubicBezTo>
                    <a:pt x="34" y="19"/>
                    <a:pt x="34" y="19"/>
                    <a:pt x="34" y="19"/>
                  </a:cubicBezTo>
                  <a:cubicBezTo>
                    <a:pt x="33" y="19"/>
                    <a:pt x="33" y="20"/>
                    <a:pt x="33" y="20"/>
                  </a:cubicBezTo>
                  <a:cubicBezTo>
                    <a:pt x="32" y="20"/>
                    <a:pt x="32" y="20"/>
                    <a:pt x="32" y="20"/>
                  </a:cubicBezTo>
                  <a:cubicBezTo>
                    <a:pt x="32" y="20"/>
                    <a:pt x="32" y="20"/>
                    <a:pt x="32" y="20"/>
                  </a:cubicBezTo>
                  <a:cubicBezTo>
                    <a:pt x="32" y="21"/>
                    <a:pt x="31" y="21"/>
                    <a:pt x="31" y="22"/>
                  </a:cubicBezTo>
                  <a:cubicBezTo>
                    <a:pt x="31" y="22"/>
                    <a:pt x="32" y="23"/>
                    <a:pt x="32" y="23"/>
                  </a:cubicBezTo>
                  <a:cubicBezTo>
                    <a:pt x="32" y="24"/>
                    <a:pt x="32" y="24"/>
                    <a:pt x="32" y="24"/>
                  </a:cubicBezTo>
                  <a:close/>
                  <a:moveTo>
                    <a:pt x="33" y="22"/>
                  </a:moveTo>
                  <a:cubicBezTo>
                    <a:pt x="34" y="21"/>
                    <a:pt x="35" y="21"/>
                    <a:pt x="35" y="20"/>
                  </a:cubicBezTo>
                  <a:cubicBezTo>
                    <a:pt x="36" y="19"/>
                    <a:pt x="36" y="18"/>
                    <a:pt x="35" y="17"/>
                  </a:cubicBezTo>
                  <a:cubicBezTo>
                    <a:pt x="35" y="17"/>
                    <a:pt x="35" y="17"/>
                    <a:pt x="35" y="17"/>
                  </a:cubicBezTo>
                  <a:cubicBezTo>
                    <a:pt x="36" y="17"/>
                    <a:pt x="37" y="17"/>
                    <a:pt x="38" y="17"/>
                  </a:cubicBezTo>
                  <a:cubicBezTo>
                    <a:pt x="39" y="16"/>
                    <a:pt x="39" y="15"/>
                    <a:pt x="39" y="14"/>
                  </a:cubicBezTo>
                  <a:cubicBezTo>
                    <a:pt x="39" y="14"/>
                    <a:pt x="39" y="14"/>
                    <a:pt x="39" y="14"/>
                  </a:cubicBezTo>
                  <a:cubicBezTo>
                    <a:pt x="40" y="15"/>
                    <a:pt x="41" y="15"/>
                    <a:pt x="42" y="15"/>
                  </a:cubicBezTo>
                  <a:cubicBezTo>
                    <a:pt x="43" y="15"/>
                    <a:pt x="44" y="15"/>
                    <a:pt x="44" y="14"/>
                  </a:cubicBezTo>
                  <a:cubicBezTo>
                    <a:pt x="44" y="14"/>
                    <a:pt x="44" y="14"/>
                    <a:pt x="45" y="14"/>
                  </a:cubicBezTo>
                  <a:cubicBezTo>
                    <a:pt x="44" y="15"/>
                    <a:pt x="45" y="16"/>
                    <a:pt x="46" y="17"/>
                  </a:cubicBezTo>
                  <a:cubicBezTo>
                    <a:pt x="46" y="17"/>
                    <a:pt x="47" y="17"/>
                    <a:pt x="48" y="17"/>
                  </a:cubicBezTo>
                  <a:cubicBezTo>
                    <a:pt x="48" y="17"/>
                    <a:pt x="48" y="17"/>
                    <a:pt x="49" y="17"/>
                  </a:cubicBezTo>
                  <a:cubicBezTo>
                    <a:pt x="48" y="18"/>
                    <a:pt x="48" y="19"/>
                    <a:pt x="48" y="20"/>
                  </a:cubicBezTo>
                  <a:cubicBezTo>
                    <a:pt x="48" y="21"/>
                    <a:pt x="49" y="21"/>
                    <a:pt x="50" y="22"/>
                  </a:cubicBezTo>
                  <a:cubicBezTo>
                    <a:pt x="50" y="22"/>
                    <a:pt x="50" y="22"/>
                    <a:pt x="50" y="22"/>
                  </a:cubicBezTo>
                  <a:cubicBezTo>
                    <a:pt x="50" y="22"/>
                    <a:pt x="50" y="22"/>
                    <a:pt x="50" y="22"/>
                  </a:cubicBezTo>
                  <a:cubicBezTo>
                    <a:pt x="49" y="22"/>
                    <a:pt x="48" y="23"/>
                    <a:pt x="48" y="24"/>
                  </a:cubicBezTo>
                  <a:cubicBezTo>
                    <a:pt x="48" y="25"/>
                    <a:pt x="48" y="26"/>
                    <a:pt x="49" y="26"/>
                  </a:cubicBezTo>
                  <a:cubicBezTo>
                    <a:pt x="48" y="27"/>
                    <a:pt x="48" y="27"/>
                    <a:pt x="48" y="27"/>
                  </a:cubicBezTo>
                  <a:cubicBezTo>
                    <a:pt x="47" y="27"/>
                    <a:pt x="46" y="27"/>
                    <a:pt x="46" y="27"/>
                  </a:cubicBezTo>
                  <a:cubicBezTo>
                    <a:pt x="45" y="28"/>
                    <a:pt x="44" y="29"/>
                    <a:pt x="45" y="30"/>
                  </a:cubicBezTo>
                  <a:cubicBezTo>
                    <a:pt x="44" y="30"/>
                    <a:pt x="44" y="30"/>
                    <a:pt x="44" y="30"/>
                  </a:cubicBezTo>
                  <a:cubicBezTo>
                    <a:pt x="44" y="29"/>
                    <a:pt x="43" y="28"/>
                    <a:pt x="42" y="28"/>
                  </a:cubicBezTo>
                  <a:cubicBezTo>
                    <a:pt x="41" y="28"/>
                    <a:pt x="40" y="29"/>
                    <a:pt x="39" y="30"/>
                  </a:cubicBezTo>
                  <a:cubicBezTo>
                    <a:pt x="39" y="30"/>
                    <a:pt x="39" y="30"/>
                    <a:pt x="39" y="30"/>
                  </a:cubicBezTo>
                  <a:cubicBezTo>
                    <a:pt x="39" y="29"/>
                    <a:pt x="39" y="28"/>
                    <a:pt x="38" y="27"/>
                  </a:cubicBezTo>
                  <a:cubicBezTo>
                    <a:pt x="37" y="27"/>
                    <a:pt x="36" y="27"/>
                    <a:pt x="35" y="27"/>
                  </a:cubicBezTo>
                  <a:cubicBezTo>
                    <a:pt x="35" y="27"/>
                    <a:pt x="35" y="27"/>
                    <a:pt x="35" y="26"/>
                  </a:cubicBezTo>
                  <a:cubicBezTo>
                    <a:pt x="36" y="26"/>
                    <a:pt x="36" y="25"/>
                    <a:pt x="35" y="24"/>
                  </a:cubicBezTo>
                  <a:cubicBezTo>
                    <a:pt x="35" y="23"/>
                    <a:pt x="34" y="22"/>
                    <a:pt x="33" y="22"/>
                  </a:cubicBezTo>
                  <a:cubicBezTo>
                    <a:pt x="33" y="22"/>
                    <a:pt x="33" y="22"/>
                    <a:pt x="33" y="22"/>
                  </a:cubicBezTo>
                  <a:cubicBezTo>
                    <a:pt x="33" y="22"/>
                    <a:pt x="33" y="22"/>
                    <a:pt x="33" y="22"/>
                  </a:cubicBezTo>
                  <a:close/>
                  <a:moveTo>
                    <a:pt x="42" y="27"/>
                  </a:moveTo>
                  <a:cubicBezTo>
                    <a:pt x="44" y="27"/>
                    <a:pt x="46" y="24"/>
                    <a:pt x="46" y="22"/>
                  </a:cubicBezTo>
                  <a:cubicBezTo>
                    <a:pt x="46" y="19"/>
                    <a:pt x="44" y="17"/>
                    <a:pt x="42" y="17"/>
                  </a:cubicBezTo>
                  <a:cubicBezTo>
                    <a:pt x="39" y="17"/>
                    <a:pt x="37" y="19"/>
                    <a:pt x="37" y="22"/>
                  </a:cubicBezTo>
                  <a:cubicBezTo>
                    <a:pt x="37" y="24"/>
                    <a:pt x="39" y="27"/>
                    <a:pt x="42" y="27"/>
                  </a:cubicBezTo>
                  <a:close/>
                  <a:moveTo>
                    <a:pt x="42" y="19"/>
                  </a:moveTo>
                  <a:cubicBezTo>
                    <a:pt x="43" y="19"/>
                    <a:pt x="44" y="20"/>
                    <a:pt x="44" y="22"/>
                  </a:cubicBezTo>
                  <a:cubicBezTo>
                    <a:pt x="44" y="23"/>
                    <a:pt x="43" y="25"/>
                    <a:pt x="42" y="25"/>
                  </a:cubicBezTo>
                  <a:cubicBezTo>
                    <a:pt x="40" y="25"/>
                    <a:pt x="39" y="23"/>
                    <a:pt x="39" y="22"/>
                  </a:cubicBezTo>
                  <a:cubicBezTo>
                    <a:pt x="39" y="20"/>
                    <a:pt x="40" y="19"/>
                    <a:pt x="42" y="19"/>
                  </a:cubicBezTo>
                  <a:close/>
                  <a:moveTo>
                    <a:pt x="84" y="51"/>
                  </a:moveTo>
                  <a:cubicBezTo>
                    <a:pt x="79" y="42"/>
                    <a:pt x="79" y="42"/>
                    <a:pt x="79" y="42"/>
                  </a:cubicBezTo>
                  <a:cubicBezTo>
                    <a:pt x="79" y="6"/>
                    <a:pt x="79" y="6"/>
                    <a:pt x="79" y="6"/>
                  </a:cubicBezTo>
                  <a:cubicBezTo>
                    <a:pt x="79" y="1"/>
                    <a:pt x="78" y="0"/>
                    <a:pt x="74" y="0"/>
                  </a:cubicBezTo>
                  <a:cubicBezTo>
                    <a:pt x="10" y="0"/>
                    <a:pt x="10" y="0"/>
                    <a:pt x="10" y="0"/>
                  </a:cubicBezTo>
                  <a:cubicBezTo>
                    <a:pt x="6" y="0"/>
                    <a:pt x="5" y="1"/>
                    <a:pt x="5" y="6"/>
                  </a:cubicBezTo>
                  <a:cubicBezTo>
                    <a:pt x="5" y="42"/>
                    <a:pt x="5" y="42"/>
                    <a:pt x="5" y="42"/>
                  </a:cubicBezTo>
                  <a:cubicBezTo>
                    <a:pt x="0" y="51"/>
                    <a:pt x="0" y="51"/>
                    <a:pt x="0" y="51"/>
                  </a:cubicBezTo>
                  <a:cubicBezTo>
                    <a:pt x="0" y="51"/>
                    <a:pt x="0" y="51"/>
                    <a:pt x="0" y="51"/>
                  </a:cubicBezTo>
                  <a:cubicBezTo>
                    <a:pt x="0" y="51"/>
                    <a:pt x="0" y="51"/>
                    <a:pt x="0" y="51"/>
                  </a:cubicBezTo>
                  <a:cubicBezTo>
                    <a:pt x="0" y="51"/>
                    <a:pt x="0" y="51"/>
                    <a:pt x="0" y="51"/>
                  </a:cubicBezTo>
                  <a:cubicBezTo>
                    <a:pt x="0" y="52"/>
                    <a:pt x="0" y="53"/>
                    <a:pt x="0" y="55"/>
                  </a:cubicBezTo>
                  <a:cubicBezTo>
                    <a:pt x="0" y="58"/>
                    <a:pt x="3" y="60"/>
                    <a:pt x="7" y="60"/>
                  </a:cubicBezTo>
                  <a:cubicBezTo>
                    <a:pt x="76" y="60"/>
                    <a:pt x="76" y="60"/>
                    <a:pt x="76" y="60"/>
                  </a:cubicBezTo>
                  <a:cubicBezTo>
                    <a:pt x="80" y="60"/>
                    <a:pt x="84" y="58"/>
                    <a:pt x="84" y="55"/>
                  </a:cubicBezTo>
                  <a:cubicBezTo>
                    <a:pt x="84" y="52"/>
                    <a:pt x="84" y="52"/>
                    <a:pt x="84" y="52"/>
                  </a:cubicBezTo>
                  <a:cubicBezTo>
                    <a:pt x="84" y="52"/>
                    <a:pt x="84" y="52"/>
                    <a:pt x="84" y="51"/>
                  </a:cubicBezTo>
                  <a:close/>
                  <a:moveTo>
                    <a:pt x="76" y="57"/>
                  </a:moveTo>
                  <a:cubicBezTo>
                    <a:pt x="7" y="57"/>
                    <a:pt x="7" y="57"/>
                    <a:pt x="7" y="57"/>
                  </a:cubicBezTo>
                  <a:cubicBezTo>
                    <a:pt x="5" y="57"/>
                    <a:pt x="3" y="56"/>
                    <a:pt x="3" y="55"/>
                  </a:cubicBezTo>
                  <a:cubicBezTo>
                    <a:pt x="3" y="53"/>
                    <a:pt x="3" y="53"/>
                    <a:pt x="3" y="53"/>
                  </a:cubicBezTo>
                  <a:cubicBezTo>
                    <a:pt x="29" y="53"/>
                    <a:pt x="29" y="53"/>
                    <a:pt x="29" y="53"/>
                  </a:cubicBezTo>
                  <a:cubicBezTo>
                    <a:pt x="29" y="55"/>
                    <a:pt x="29" y="55"/>
                    <a:pt x="29" y="55"/>
                  </a:cubicBezTo>
                  <a:cubicBezTo>
                    <a:pt x="29" y="56"/>
                    <a:pt x="30" y="56"/>
                    <a:pt x="30" y="56"/>
                  </a:cubicBezTo>
                  <a:cubicBezTo>
                    <a:pt x="53" y="56"/>
                    <a:pt x="53" y="56"/>
                    <a:pt x="53" y="56"/>
                  </a:cubicBezTo>
                  <a:cubicBezTo>
                    <a:pt x="54" y="56"/>
                    <a:pt x="54" y="56"/>
                    <a:pt x="54" y="55"/>
                  </a:cubicBezTo>
                  <a:cubicBezTo>
                    <a:pt x="54" y="53"/>
                    <a:pt x="54" y="53"/>
                    <a:pt x="54" y="53"/>
                  </a:cubicBezTo>
                  <a:cubicBezTo>
                    <a:pt x="81" y="53"/>
                    <a:pt x="81" y="53"/>
                    <a:pt x="81" y="53"/>
                  </a:cubicBezTo>
                  <a:cubicBezTo>
                    <a:pt x="81" y="55"/>
                    <a:pt x="81" y="55"/>
                    <a:pt x="81" y="55"/>
                  </a:cubicBezTo>
                  <a:cubicBezTo>
                    <a:pt x="81" y="56"/>
                    <a:pt x="79" y="57"/>
                    <a:pt x="76" y="57"/>
                  </a:cubicBezTo>
                  <a:close/>
                  <a:moveTo>
                    <a:pt x="31" y="53"/>
                  </a:moveTo>
                  <a:cubicBezTo>
                    <a:pt x="52" y="53"/>
                    <a:pt x="52" y="53"/>
                    <a:pt x="52" y="53"/>
                  </a:cubicBezTo>
                  <a:cubicBezTo>
                    <a:pt x="52" y="54"/>
                    <a:pt x="52" y="54"/>
                    <a:pt x="52" y="54"/>
                  </a:cubicBezTo>
                  <a:cubicBezTo>
                    <a:pt x="31" y="54"/>
                    <a:pt x="31" y="54"/>
                    <a:pt x="31" y="54"/>
                  </a:cubicBezTo>
                  <a:lnTo>
                    <a:pt x="31" y="53"/>
                  </a:lnTo>
                  <a:close/>
                  <a:moveTo>
                    <a:pt x="53" y="51"/>
                  </a:moveTo>
                  <a:cubicBezTo>
                    <a:pt x="30" y="51"/>
                    <a:pt x="30" y="51"/>
                    <a:pt x="30" y="51"/>
                  </a:cubicBezTo>
                  <a:cubicBezTo>
                    <a:pt x="3" y="51"/>
                    <a:pt x="3" y="51"/>
                    <a:pt x="3" y="51"/>
                  </a:cubicBezTo>
                  <a:cubicBezTo>
                    <a:pt x="7" y="43"/>
                    <a:pt x="7" y="43"/>
                    <a:pt x="7" y="43"/>
                  </a:cubicBezTo>
                  <a:cubicBezTo>
                    <a:pt x="76" y="43"/>
                    <a:pt x="76" y="43"/>
                    <a:pt x="76" y="43"/>
                  </a:cubicBezTo>
                  <a:cubicBezTo>
                    <a:pt x="80" y="51"/>
                    <a:pt x="80" y="51"/>
                    <a:pt x="80" y="51"/>
                  </a:cubicBezTo>
                  <a:lnTo>
                    <a:pt x="53" y="51"/>
                  </a:lnTo>
                  <a:close/>
                  <a:moveTo>
                    <a:pt x="76" y="6"/>
                  </a:moveTo>
                  <a:cubicBezTo>
                    <a:pt x="76" y="41"/>
                    <a:pt x="76" y="41"/>
                    <a:pt x="76" y="41"/>
                  </a:cubicBezTo>
                  <a:cubicBezTo>
                    <a:pt x="8" y="41"/>
                    <a:pt x="8" y="41"/>
                    <a:pt x="8" y="41"/>
                  </a:cubicBezTo>
                  <a:cubicBezTo>
                    <a:pt x="8" y="6"/>
                    <a:pt x="8" y="6"/>
                    <a:pt x="8" y="6"/>
                  </a:cubicBezTo>
                  <a:cubicBezTo>
                    <a:pt x="8" y="5"/>
                    <a:pt x="8" y="4"/>
                    <a:pt x="8" y="3"/>
                  </a:cubicBezTo>
                  <a:cubicBezTo>
                    <a:pt x="8" y="3"/>
                    <a:pt x="9" y="3"/>
                    <a:pt x="10" y="3"/>
                  </a:cubicBezTo>
                  <a:cubicBezTo>
                    <a:pt x="74" y="3"/>
                    <a:pt x="74" y="3"/>
                    <a:pt x="74" y="3"/>
                  </a:cubicBezTo>
                  <a:cubicBezTo>
                    <a:pt x="74" y="3"/>
                    <a:pt x="75" y="3"/>
                    <a:pt x="76" y="3"/>
                  </a:cubicBezTo>
                  <a:cubicBezTo>
                    <a:pt x="76" y="4"/>
                    <a:pt x="76" y="5"/>
                    <a:pt x="76" y="6"/>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27" name="Freeform 24"/>
            <p:cNvSpPr>
              <a:spLocks noEditPoints="1"/>
            </p:cNvSpPr>
            <p:nvPr/>
          </p:nvSpPr>
          <p:spPr bwMode="auto">
            <a:xfrm>
              <a:off x="6538222" y="2271782"/>
              <a:ext cx="323243" cy="340955"/>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solidFill>
              <a:schemeClr val="accent2"/>
            </a:solid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28" name="Freeform 35"/>
            <p:cNvSpPr>
              <a:spLocks noEditPoints="1"/>
            </p:cNvSpPr>
            <p:nvPr/>
          </p:nvSpPr>
          <p:spPr bwMode="auto">
            <a:xfrm>
              <a:off x="7951851" y="2089846"/>
              <a:ext cx="385943" cy="385941"/>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solidFill>
              <a:schemeClr val="accent3"/>
            </a:solid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29" name="Freeform 16"/>
            <p:cNvSpPr>
              <a:spLocks noEditPoints="1"/>
            </p:cNvSpPr>
            <p:nvPr/>
          </p:nvSpPr>
          <p:spPr bwMode="auto">
            <a:xfrm>
              <a:off x="5908559" y="1717795"/>
              <a:ext cx="315706" cy="348087"/>
            </a:xfrm>
            <a:custGeom>
              <a:avLst/>
              <a:gdLst>
                <a:gd name="T0" fmla="*/ 33 w 66"/>
                <a:gd name="T1" fmla="*/ 0 h 73"/>
                <a:gd name="T2" fmla="*/ 26 w 66"/>
                <a:gd name="T3" fmla="*/ 6 h 73"/>
                <a:gd name="T4" fmla="*/ 39 w 66"/>
                <a:gd name="T5" fmla="*/ 7 h 73"/>
                <a:gd name="T6" fmla="*/ 28 w 66"/>
                <a:gd name="T7" fmla="*/ 5 h 73"/>
                <a:gd name="T8" fmla="*/ 33 w 66"/>
                <a:gd name="T9" fmla="*/ 1 h 73"/>
                <a:gd name="T10" fmla="*/ 28 w 66"/>
                <a:gd name="T11" fmla="*/ 5 h 73"/>
                <a:gd name="T12" fmla="*/ 50 w 66"/>
                <a:gd name="T13" fmla="*/ 13 h 73"/>
                <a:gd name="T14" fmla="*/ 55 w 66"/>
                <a:gd name="T15" fmla="*/ 15 h 73"/>
                <a:gd name="T16" fmla="*/ 54 w 66"/>
                <a:gd name="T17" fmla="*/ 8 h 73"/>
                <a:gd name="T18" fmla="*/ 45 w 66"/>
                <a:gd name="T19" fmla="*/ 8 h 73"/>
                <a:gd name="T20" fmla="*/ 49 w 66"/>
                <a:gd name="T21" fmla="*/ 11 h 73"/>
                <a:gd name="T22" fmla="*/ 33 w 66"/>
                <a:gd name="T23" fmla="*/ 7 h 73"/>
                <a:gd name="T24" fmla="*/ 17 w 66"/>
                <a:gd name="T25" fmla="*/ 12 h 73"/>
                <a:gd name="T26" fmla="*/ 21 w 66"/>
                <a:gd name="T27" fmla="*/ 8 h 73"/>
                <a:gd name="T28" fmla="*/ 14 w 66"/>
                <a:gd name="T29" fmla="*/ 6 h 73"/>
                <a:gd name="T30" fmla="*/ 10 w 66"/>
                <a:gd name="T31" fmla="*/ 15 h 73"/>
                <a:gd name="T32" fmla="*/ 15 w 66"/>
                <a:gd name="T33" fmla="*/ 12 h 73"/>
                <a:gd name="T34" fmla="*/ 15 w 66"/>
                <a:gd name="T35" fmla="*/ 13 h 73"/>
                <a:gd name="T36" fmla="*/ 0 w 66"/>
                <a:gd name="T37" fmla="*/ 35 h 73"/>
                <a:gd name="T38" fmla="*/ 4 w 66"/>
                <a:gd name="T39" fmla="*/ 43 h 73"/>
                <a:gd name="T40" fmla="*/ 14 w 66"/>
                <a:gd name="T41" fmla="*/ 60 h 73"/>
                <a:gd name="T42" fmla="*/ 11 w 66"/>
                <a:gd name="T43" fmla="*/ 68 h 73"/>
                <a:gd name="T44" fmla="*/ 12 w 66"/>
                <a:gd name="T45" fmla="*/ 73 h 73"/>
                <a:gd name="T46" fmla="*/ 15 w 66"/>
                <a:gd name="T47" fmla="*/ 70 h 73"/>
                <a:gd name="T48" fmla="*/ 20 w 66"/>
                <a:gd name="T49" fmla="*/ 63 h 73"/>
                <a:gd name="T50" fmla="*/ 46 w 66"/>
                <a:gd name="T51" fmla="*/ 63 h 73"/>
                <a:gd name="T52" fmla="*/ 52 w 66"/>
                <a:gd name="T53" fmla="*/ 70 h 73"/>
                <a:gd name="T54" fmla="*/ 57 w 66"/>
                <a:gd name="T55" fmla="*/ 71 h 73"/>
                <a:gd name="T56" fmla="*/ 56 w 66"/>
                <a:gd name="T57" fmla="*/ 67 h 73"/>
                <a:gd name="T58" fmla="*/ 62 w 66"/>
                <a:gd name="T59" fmla="*/ 43 h 73"/>
                <a:gd name="T60" fmla="*/ 66 w 66"/>
                <a:gd name="T61" fmla="*/ 35 h 73"/>
                <a:gd name="T62" fmla="*/ 2 w 66"/>
                <a:gd name="T63" fmla="*/ 38 h 73"/>
                <a:gd name="T64" fmla="*/ 3 w 66"/>
                <a:gd name="T65" fmla="*/ 32 h 73"/>
                <a:gd name="T66" fmla="*/ 3 w 66"/>
                <a:gd name="T67" fmla="*/ 41 h 73"/>
                <a:gd name="T68" fmla="*/ 47 w 66"/>
                <a:gd name="T69" fmla="*/ 8 h 73"/>
                <a:gd name="T70" fmla="*/ 53 w 66"/>
                <a:gd name="T71" fmla="*/ 10 h 73"/>
                <a:gd name="T72" fmla="*/ 47 w 66"/>
                <a:gd name="T73" fmla="*/ 8 h 73"/>
                <a:gd name="T74" fmla="*/ 12 w 66"/>
                <a:gd name="T75" fmla="*/ 10 h 73"/>
                <a:gd name="T76" fmla="*/ 17 w 66"/>
                <a:gd name="T77" fmla="*/ 7 h 73"/>
                <a:gd name="T78" fmla="*/ 11 w 66"/>
                <a:gd name="T79" fmla="*/ 13 h 73"/>
                <a:gd name="T80" fmla="*/ 12 w 66"/>
                <a:gd name="T81" fmla="*/ 66 h 73"/>
                <a:gd name="T82" fmla="*/ 17 w 66"/>
                <a:gd name="T83" fmla="*/ 64 h 73"/>
                <a:gd name="T84" fmla="*/ 53 w 66"/>
                <a:gd name="T85" fmla="*/ 66 h 73"/>
                <a:gd name="T86" fmla="*/ 48 w 66"/>
                <a:gd name="T87" fmla="*/ 64 h 73"/>
                <a:gd name="T88" fmla="*/ 53 w 66"/>
                <a:gd name="T89" fmla="*/ 66 h 73"/>
                <a:gd name="T90" fmla="*/ 6 w 66"/>
                <a:gd name="T91" fmla="*/ 37 h 73"/>
                <a:gd name="T92" fmla="*/ 60 w 66"/>
                <a:gd name="T93" fmla="*/ 37 h 73"/>
                <a:gd name="T94" fmla="*/ 64 w 66"/>
                <a:gd name="T95" fmla="*/ 38 h 73"/>
                <a:gd name="T96" fmla="*/ 62 w 66"/>
                <a:gd name="T97" fmla="*/ 37 h 73"/>
                <a:gd name="T98" fmla="*/ 64 w 66"/>
                <a:gd name="T99" fmla="*/ 35 h 73"/>
                <a:gd name="T100" fmla="*/ 33 w 66"/>
                <a:gd name="T101" fmla="*/ 12 h 73"/>
                <a:gd name="T102" fmla="*/ 33 w 66"/>
                <a:gd name="T103" fmla="*/ 61 h 73"/>
                <a:gd name="T104" fmla="*/ 33 w 66"/>
                <a:gd name="T105" fmla="*/ 12 h 73"/>
                <a:gd name="T106" fmla="*/ 10 w 66"/>
                <a:gd name="T107" fmla="*/ 37 h 73"/>
                <a:gd name="T108" fmla="*/ 56 w 66"/>
                <a:gd name="T109" fmla="*/ 37 h 73"/>
                <a:gd name="T110" fmla="*/ 36 w 66"/>
                <a:gd name="T111" fmla="*/ 35 h 73"/>
                <a:gd name="T112" fmla="*/ 49 w 66"/>
                <a:gd name="T113" fmla="*/ 38 h 73"/>
                <a:gd name="T114" fmla="*/ 32 w 66"/>
                <a:gd name="T115" fmla="*/ 40 h 73"/>
                <a:gd name="T116" fmla="*/ 31 w 66"/>
                <a:gd name="T117" fmla="*/ 32 h 73"/>
                <a:gd name="T118" fmla="*/ 34 w 66"/>
                <a:gd name="T119" fmla="*/ 16 h 73"/>
                <a:gd name="T120" fmla="*/ 36 w 66"/>
                <a:gd name="T121" fmla="*/ 3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3">
                  <a:moveTo>
                    <a:pt x="39" y="6"/>
                  </a:moveTo>
                  <a:cubicBezTo>
                    <a:pt x="39" y="2"/>
                    <a:pt x="37" y="0"/>
                    <a:pt x="33" y="0"/>
                  </a:cubicBezTo>
                  <a:cubicBezTo>
                    <a:pt x="32" y="0"/>
                    <a:pt x="32" y="0"/>
                    <a:pt x="32" y="0"/>
                  </a:cubicBezTo>
                  <a:cubicBezTo>
                    <a:pt x="29" y="0"/>
                    <a:pt x="26" y="2"/>
                    <a:pt x="26" y="6"/>
                  </a:cubicBezTo>
                  <a:cubicBezTo>
                    <a:pt x="26" y="7"/>
                    <a:pt x="26" y="7"/>
                    <a:pt x="26" y="7"/>
                  </a:cubicBezTo>
                  <a:cubicBezTo>
                    <a:pt x="39" y="7"/>
                    <a:pt x="39" y="7"/>
                    <a:pt x="39" y="7"/>
                  </a:cubicBezTo>
                  <a:lnTo>
                    <a:pt x="39" y="6"/>
                  </a:lnTo>
                  <a:close/>
                  <a:moveTo>
                    <a:pt x="28" y="5"/>
                  </a:moveTo>
                  <a:cubicBezTo>
                    <a:pt x="28" y="3"/>
                    <a:pt x="30" y="1"/>
                    <a:pt x="32" y="1"/>
                  </a:cubicBezTo>
                  <a:cubicBezTo>
                    <a:pt x="33" y="1"/>
                    <a:pt x="33" y="1"/>
                    <a:pt x="33" y="1"/>
                  </a:cubicBezTo>
                  <a:cubicBezTo>
                    <a:pt x="35" y="1"/>
                    <a:pt x="37" y="3"/>
                    <a:pt x="38" y="5"/>
                  </a:cubicBezTo>
                  <a:lnTo>
                    <a:pt x="28" y="5"/>
                  </a:lnTo>
                  <a:close/>
                  <a:moveTo>
                    <a:pt x="62" y="30"/>
                  </a:moveTo>
                  <a:cubicBezTo>
                    <a:pt x="60" y="23"/>
                    <a:pt x="56" y="17"/>
                    <a:pt x="50" y="13"/>
                  </a:cubicBezTo>
                  <a:cubicBezTo>
                    <a:pt x="50" y="12"/>
                    <a:pt x="50" y="12"/>
                    <a:pt x="50" y="12"/>
                  </a:cubicBezTo>
                  <a:cubicBezTo>
                    <a:pt x="55" y="15"/>
                    <a:pt x="55" y="15"/>
                    <a:pt x="55" y="15"/>
                  </a:cubicBezTo>
                  <a:cubicBezTo>
                    <a:pt x="55" y="15"/>
                    <a:pt x="55" y="15"/>
                    <a:pt x="55" y="15"/>
                  </a:cubicBezTo>
                  <a:cubicBezTo>
                    <a:pt x="57" y="13"/>
                    <a:pt x="56" y="10"/>
                    <a:pt x="54" y="8"/>
                  </a:cubicBezTo>
                  <a:cubicBezTo>
                    <a:pt x="51" y="6"/>
                    <a:pt x="51" y="6"/>
                    <a:pt x="51" y="6"/>
                  </a:cubicBezTo>
                  <a:cubicBezTo>
                    <a:pt x="49" y="5"/>
                    <a:pt x="46" y="6"/>
                    <a:pt x="45" y="8"/>
                  </a:cubicBezTo>
                  <a:cubicBezTo>
                    <a:pt x="44" y="8"/>
                    <a:pt x="44" y="8"/>
                    <a:pt x="44" y="8"/>
                  </a:cubicBezTo>
                  <a:cubicBezTo>
                    <a:pt x="49" y="11"/>
                    <a:pt x="49" y="11"/>
                    <a:pt x="49" y="11"/>
                  </a:cubicBezTo>
                  <a:cubicBezTo>
                    <a:pt x="49" y="12"/>
                    <a:pt x="49" y="12"/>
                    <a:pt x="49" y="12"/>
                  </a:cubicBezTo>
                  <a:cubicBezTo>
                    <a:pt x="44" y="9"/>
                    <a:pt x="39" y="7"/>
                    <a:pt x="33" y="7"/>
                  </a:cubicBezTo>
                  <a:cubicBezTo>
                    <a:pt x="27" y="7"/>
                    <a:pt x="21" y="9"/>
                    <a:pt x="17" y="12"/>
                  </a:cubicBezTo>
                  <a:cubicBezTo>
                    <a:pt x="17" y="12"/>
                    <a:pt x="17" y="12"/>
                    <a:pt x="17" y="12"/>
                  </a:cubicBezTo>
                  <a:cubicBezTo>
                    <a:pt x="17" y="11"/>
                    <a:pt x="17" y="11"/>
                    <a:pt x="17" y="11"/>
                  </a:cubicBezTo>
                  <a:cubicBezTo>
                    <a:pt x="21" y="8"/>
                    <a:pt x="21" y="8"/>
                    <a:pt x="21" y="8"/>
                  </a:cubicBezTo>
                  <a:cubicBezTo>
                    <a:pt x="21" y="8"/>
                    <a:pt x="21" y="8"/>
                    <a:pt x="21" y="8"/>
                  </a:cubicBezTo>
                  <a:cubicBezTo>
                    <a:pt x="20" y="6"/>
                    <a:pt x="17" y="5"/>
                    <a:pt x="14" y="6"/>
                  </a:cubicBezTo>
                  <a:cubicBezTo>
                    <a:pt x="11" y="8"/>
                    <a:pt x="11" y="8"/>
                    <a:pt x="11" y="8"/>
                  </a:cubicBezTo>
                  <a:cubicBezTo>
                    <a:pt x="9" y="10"/>
                    <a:pt x="9" y="13"/>
                    <a:pt x="10" y="15"/>
                  </a:cubicBezTo>
                  <a:cubicBezTo>
                    <a:pt x="11" y="15"/>
                    <a:pt x="11" y="15"/>
                    <a:pt x="11" y="15"/>
                  </a:cubicBezTo>
                  <a:cubicBezTo>
                    <a:pt x="15" y="12"/>
                    <a:pt x="15" y="12"/>
                    <a:pt x="15" y="12"/>
                  </a:cubicBezTo>
                  <a:cubicBezTo>
                    <a:pt x="15" y="13"/>
                    <a:pt x="15" y="13"/>
                    <a:pt x="15" y="13"/>
                  </a:cubicBezTo>
                  <a:cubicBezTo>
                    <a:pt x="15" y="13"/>
                    <a:pt x="15" y="13"/>
                    <a:pt x="15" y="13"/>
                  </a:cubicBezTo>
                  <a:cubicBezTo>
                    <a:pt x="10" y="17"/>
                    <a:pt x="5" y="23"/>
                    <a:pt x="4" y="30"/>
                  </a:cubicBezTo>
                  <a:cubicBezTo>
                    <a:pt x="2" y="31"/>
                    <a:pt x="0" y="33"/>
                    <a:pt x="0" y="35"/>
                  </a:cubicBezTo>
                  <a:cubicBezTo>
                    <a:pt x="0" y="38"/>
                    <a:pt x="0" y="38"/>
                    <a:pt x="0" y="38"/>
                  </a:cubicBezTo>
                  <a:cubicBezTo>
                    <a:pt x="0" y="41"/>
                    <a:pt x="2" y="43"/>
                    <a:pt x="4" y="43"/>
                  </a:cubicBezTo>
                  <a:cubicBezTo>
                    <a:pt x="5" y="50"/>
                    <a:pt x="9" y="56"/>
                    <a:pt x="14" y="60"/>
                  </a:cubicBezTo>
                  <a:cubicBezTo>
                    <a:pt x="14" y="60"/>
                    <a:pt x="14" y="60"/>
                    <a:pt x="14" y="60"/>
                  </a:cubicBezTo>
                  <a:cubicBezTo>
                    <a:pt x="10" y="67"/>
                    <a:pt x="10" y="67"/>
                    <a:pt x="10" y="67"/>
                  </a:cubicBezTo>
                  <a:cubicBezTo>
                    <a:pt x="11" y="68"/>
                    <a:pt x="11" y="68"/>
                    <a:pt x="11" y="68"/>
                  </a:cubicBezTo>
                  <a:cubicBezTo>
                    <a:pt x="9" y="71"/>
                    <a:pt x="9" y="71"/>
                    <a:pt x="9" y="71"/>
                  </a:cubicBezTo>
                  <a:cubicBezTo>
                    <a:pt x="12" y="73"/>
                    <a:pt x="12" y="73"/>
                    <a:pt x="12" y="73"/>
                  </a:cubicBezTo>
                  <a:cubicBezTo>
                    <a:pt x="14" y="70"/>
                    <a:pt x="14" y="70"/>
                    <a:pt x="14" y="70"/>
                  </a:cubicBezTo>
                  <a:cubicBezTo>
                    <a:pt x="15" y="70"/>
                    <a:pt x="15" y="70"/>
                    <a:pt x="15" y="70"/>
                  </a:cubicBezTo>
                  <a:cubicBezTo>
                    <a:pt x="20" y="63"/>
                    <a:pt x="20" y="63"/>
                    <a:pt x="20" y="63"/>
                  </a:cubicBezTo>
                  <a:cubicBezTo>
                    <a:pt x="20" y="63"/>
                    <a:pt x="20" y="63"/>
                    <a:pt x="20" y="63"/>
                  </a:cubicBezTo>
                  <a:cubicBezTo>
                    <a:pt x="24" y="65"/>
                    <a:pt x="28" y="66"/>
                    <a:pt x="33" y="66"/>
                  </a:cubicBezTo>
                  <a:cubicBezTo>
                    <a:pt x="37" y="66"/>
                    <a:pt x="42" y="65"/>
                    <a:pt x="46" y="63"/>
                  </a:cubicBezTo>
                  <a:cubicBezTo>
                    <a:pt x="50" y="70"/>
                    <a:pt x="50" y="70"/>
                    <a:pt x="50" y="70"/>
                  </a:cubicBezTo>
                  <a:cubicBezTo>
                    <a:pt x="52" y="70"/>
                    <a:pt x="52" y="70"/>
                    <a:pt x="52" y="70"/>
                  </a:cubicBezTo>
                  <a:cubicBezTo>
                    <a:pt x="54" y="73"/>
                    <a:pt x="54" y="73"/>
                    <a:pt x="54" y="73"/>
                  </a:cubicBezTo>
                  <a:cubicBezTo>
                    <a:pt x="57" y="71"/>
                    <a:pt x="57" y="71"/>
                    <a:pt x="57" y="71"/>
                  </a:cubicBezTo>
                  <a:cubicBezTo>
                    <a:pt x="55" y="68"/>
                    <a:pt x="55" y="68"/>
                    <a:pt x="55" y="68"/>
                  </a:cubicBezTo>
                  <a:cubicBezTo>
                    <a:pt x="56" y="67"/>
                    <a:pt x="56" y="67"/>
                    <a:pt x="56" y="67"/>
                  </a:cubicBezTo>
                  <a:cubicBezTo>
                    <a:pt x="51" y="60"/>
                    <a:pt x="51" y="60"/>
                    <a:pt x="51" y="60"/>
                  </a:cubicBezTo>
                  <a:cubicBezTo>
                    <a:pt x="57" y="56"/>
                    <a:pt x="60" y="50"/>
                    <a:pt x="62" y="43"/>
                  </a:cubicBezTo>
                  <a:cubicBezTo>
                    <a:pt x="64" y="43"/>
                    <a:pt x="66" y="41"/>
                    <a:pt x="66" y="38"/>
                  </a:cubicBezTo>
                  <a:cubicBezTo>
                    <a:pt x="66" y="35"/>
                    <a:pt x="66" y="35"/>
                    <a:pt x="66" y="35"/>
                  </a:cubicBezTo>
                  <a:cubicBezTo>
                    <a:pt x="66" y="33"/>
                    <a:pt x="64" y="31"/>
                    <a:pt x="62" y="30"/>
                  </a:cubicBezTo>
                  <a:close/>
                  <a:moveTo>
                    <a:pt x="2" y="38"/>
                  </a:moveTo>
                  <a:cubicBezTo>
                    <a:pt x="2" y="35"/>
                    <a:pt x="2" y="35"/>
                    <a:pt x="2" y="35"/>
                  </a:cubicBezTo>
                  <a:cubicBezTo>
                    <a:pt x="2" y="34"/>
                    <a:pt x="2" y="33"/>
                    <a:pt x="3" y="32"/>
                  </a:cubicBezTo>
                  <a:cubicBezTo>
                    <a:pt x="3" y="34"/>
                    <a:pt x="3" y="35"/>
                    <a:pt x="3" y="37"/>
                  </a:cubicBezTo>
                  <a:cubicBezTo>
                    <a:pt x="3" y="38"/>
                    <a:pt x="3" y="40"/>
                    <a:pt x="3" y="41"/>
                  </a:cubicBezTo>
                  <a:cubicBezTo>
                    <a:pt x="2" y="41"/>
                    <a:pt x="2" y="40"/>
                    <a:pt x="2" y="38"/>
                  </a:cubicBezTo>
                  <a:close/>
                  <a:moveTo>
                    <a:pt x="47" y="8"/>
                  </a:moveTo>
                  <a:cubicBezTo>
                    <a:pt x="48" y="7"/>
                    <a:pt x="49" y="7"/>
                    <a:pt x="50" y="8"/>
                  </a:cubicBezTo>
                  <a:cubicBezTo>
                    <a:pt x="53" y="10"/>
                    <a:pt x="53" y="10"/>
                    <a:pt x="53" y="10"/>
                  </a:cubicBezTo>
                  <a:cubicBezTo>
                    <a:pt x="54" y="10"/>
                    <a:pt x="55" y="12"/>
                    <a:pt x="54" y="13"/>
                  </a:cubicBezTo>
                  <a:lnTo>
                    <a:pt x="47" y="8"/>
                  </a:lnTo>
                  <a:close/>
                  <a:moveTo>
                    <a:pt x="11" y="13"/>
                  </a:moveTo>
                  <a:cubicBezTo>
                    <a:pt x="11" y="12"/>
                    <a:pt x="11" y="10"/>
                    <a:pt x="12" y="10"/>
                  </a:cubicBezTo>
                  <a:cubicBezTo>
                    <a:pt x="15" y="8"/>
                    <a:pt x="15" y="8"/>
                    <a:pt x="15" y="8"/>
                  </a:cubicBezTo>
                  <a:cubicBezTo>
                    <a:pt x="16" y="7"/>
                    <a:pt x="16" y="7"/>
                    <a:pt x="17" y="7"/>
                  </a:cubicBezTo>
                  <a:cubicBezTo>
                    <a:pt x="18" y="7"/>
                    <a:pt x="18" y="8"/>
                    <a:pt x="19" y="8"/>
                  </a:cubicBezTo>
                  <a:lnTo>
                    <a:pt x="11" y="13"/>
                  </a:lnTo>
                  <a:close/>
                  <a:moveTo>
                    <a:pt x="15" y="68"/>
                  </a:moveTo>
                  <a:cubicBezTo>
                    <a:pt x="12" y="66"/>
                    <a:pt x="12" y="66"/>
                    <a:pt x="12" y="66"/>
                  </a:cubicBezTo>
                  <a:cubicBezTo>
                    <a:pt x="15" y="62"/>
                    <a:pt x="15" y="62"/>
                    <a:pt x="15" y="62"/>
                  </a:cubicBezTo>
                  <a:cubicBezTo>
                    <a:pt x="17" y="64"/>
                    <a:pt x="17" y="64"/>
                    <a:pt x="17" y="64"/>
                  </a:cubicBezTo>
                  <a:lnTo>
                    <a:pt x="15" y="68"/>
                  </a:lnTo>
                  <a:close/>
                  <a:moveTo>
                    <a:pt x="53" y="66"/>
                  </a:moveTo>
                  <a:cubicBezTo>
                    <a:pt x="51" y="68"/>
                    <a:pt x="51" y="68"/>
                    <a:pt x="51" y="68"/>
                  </a:cubicBezTo>
                  <a:cubicBezTo>
                    <a:pt x="48" y="64"/>
                    <a:pt x="48" y="64"/>
                    <a:pt x="48" y="64"/>
                  </a:cubicBezTo>
                  <a:cubicBezTo>
                    <a:pt x="50" y="62"/>
                    <a:pt x="50" y="62"/>
                    <a:pt x="50" y="62"/>
                  </a:cubicBezTo>
                  <a:lnTo>
                    <a:pt x="53" y="66"/>
                  </a:lnTo>
                  <a:close/>
                  <a:moveTo>
                    <a:pt x="33" y="64"/>
                  </a:moveTo>
                  <a:cubicBezTo>
                    <a:pt x="18" y="64"/>
                    <a:pt x="6" y="52"/>
                    <a:pt x="6" y="37"/>
                  </a:cubicBezTo>
                  <a:cubicBezTo>
                    <a:pt x="6" y="22"/>
                    <a:pt x="18" y="10"/>
                    <a:pt x="33" y="10"/>
                  </a:cubicBezTo>
                  <a:cubicBezTo>
                    <a:pt x="48" y="10"/>
                    <a:pt x="60" y="22"/>
                    <a:pt x="60" y="37"/>
                  </a:cubicBezTo>
                  <a:cubicBezTo>
                    <a:pt x="60" y="52"/>
                    <a:pt x="48" y="64"/>
                    <a:pt x="33" y="64"/>
                  </a:cubicBezTo>
                  <a:close/>
                  <a:moveTo>
                    <a:pt x="64" y="38"/>
                  </a:moveTo>
                  <a:cubicBezTo>
                    <a:pt x="64" y="40"/>
                    <a:pt x="63" y="41"/>
                    <a:pt x="62" y="41"/>
                  </a:cubicBezTo>
                  <a:cubicBezTo>
                    <a:pt x="62" y="40"/>
                    <a:pt x="62" y="38"/>
                    <a:pt x="62" y="37"/>
                  </a:cubicBezTo>
                  <a:cubicBezTo>
                    <a:pt x="62" y="35"/>
                    <a:pt x="62" y="34"/>
                    <a:pt x="62" y="32"/>
                  </a:cubicBezTo>
                  <a:cubicBezTo>
                    <a:pt x="63" y="33"/>
                    <a:pt x="64" y="34"/>
                    <a:pt x="64" y="35"/>
                  </a:cubicBezTo>
                  <a:lnTo>
                    <a:pt x="64" y="38"/>
                  </a:lnTo>
                  <a:close/>
                  <a:moveTo>
                    <a:pt x="33" y="12"/>
                  </a:moveTo>
                  <a:cubicBezTo>
                    <a:pt x="19" y="12"/>
                    <a:pt x="8" y="23"/>
                    <a:pt x="8" y="37"/>
                  </a:cubicBezTo>
                  <a:cubicBezTo>
                    <a:pt x="8" y="50"/>
                    <a:pt x="19" y="61"/>
                    <a:pt x="33" y="61"/>
                  </a:cubicBezTo>
                  <a:cubicBezTo>
                    <a:pt x="46" y="61"/>
                    <a:pt x="57" y="50"/>
                    <a:pt x="57" y="37"/>
                  </a:cubicBezTo>
                  <a:cubicBezTo>
                    <a:pt x="57" y="23"/>
                    <a:pt x="46" y="12"/>
                    <a:pt x="33" y="12"/>
                  </a:cubicBezTo>
                  <a:close/>
                  <a:moveTo>
                    <a:pt x="33" y="60"/>
                  </a:moveTo>
                  <a:cubicBezTo>
                    <a:pt x="20" y="60"/>
                    <a:pt x="10" y="49"/>
                    <a:pt x="10" y="37"/>
                  </a:cubicBezTo>
                  <a:cubicBezTo>
                    <a:pt x="10" y="24"/>
                    <a:pt x="20" y="14"/>
                    <a:pt x="33" y="14"/>
                  </a:cubicBezTo>
                  <a:cubicBezTo>
                    <a:pt x="45" y="14"/>
                    <a:pt x="56" y="24"/>
                    <a:pt x="56" y="37"/>
                  </a:cubicBezTo>
                  <a:cubicBezTo>
                    <a:pt x="56" y="49"/>
                    <a:pt x="45" y="60"/>
                    <a:pt x="33" y="60"/>
                  </a:cubicBezTo>
                  <a:close/>
                  <a:moveTo>
                    <a:pt x="36" y="35"/>
                  </a:moveTo>
                  <a:cubicBezTo>
                    <a:pt x="49" y="35"/>
                    <a:pt x="49" y="35"/>
                    <a:pt x="49" y="35"/>
                  </a:cubicBezTo>
                  <a:cubicBezTo>
                    <a:pt x="49" y="38"/>
                    <a:pt x="49" y="38"/>
                    <a:pt x="49" y="38"/>
                  </a:cubicBezTo>
                  <a:cubicBezTo>
                    <a:pt x="36" y="38"/>
                    <a:pt x="36" y="38"/>
                    <a:pt x="36" y="38"/>
                  </a:cubicBezTo>
                  <a:cubicBezTo>
                    <a:pt x="35" y="40"/>
                    <a:pt x="34" y="40"/>
                    <a:pt x="32" y="40"/>
                  </a:cubicBezTo>
                  <a:cubicBezTo>
                    <a:pt x="30" y="40"/>
                    <a:pt x="28" y="39"/>
                    <a:pt x="28" y="36"/>
                  </a:cubicBezTo>
                  <a:cubicBezTo>
                    <a:pt x="28" y="34"/>
                    <a:pt x="29" y="33"/>
                    <a:pt x="31" y="32"/>
                  </a:cubicBezTo>
                  <a:cubicBezTo>
                    <a:pt x="31" y="16"/>
                    <a:pt x="31" y="16"/>
                    <a:pt x="31" y="16"/>
                  </a:cubicBezTo>
                  <a:cubicBezTo>
                    <a:pt x="34" y="16"/>
                    <a:pt x="34" y="16"/>
                    <a:pt x="34" y="16"/>
                  </a:cubicBezTo>
                  <a:cubicBezTo>
                    <a:pt x="34" y="32"/>
                    <a:pt x="34" y="32"/>
                    <a:pt x="34" y="32"/>
                  </a:cubicBezTo>
                  <a:cubicBezTo>
                    <a:pt x="35" y="33"/>
                    <a:pt x="36" y="34"/>
                    <a:pt x="36" y="35"/>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30" name="Freeform 62"/>
            <p:cNvSpPr>
              <a:spLocks noEditPoints="1"/>
            </p:cNvSpPr>
            <p:nvPr/>
          </p:nvSpPr>
          <p:spPr bwMode="auto">
            <a:xfrm>
              <a:off x="5775182" y="3543823"/>
              <a:ext cx="292609" cy="338210"/>
            </a:xfrm>
            <a:custGeom>
              <a:avLst/>
              <a:gdLst>
                <a:gd name="T0" fmla="*/ 54 w 62"/>
                <a:gd name="T1" fmla="*/ 0 h 72"/>
                <a:gd name="T2" fmla="*/ 8 w 62"/>
                <a:gd name="T3" fmla="*/ 0 h 72"/>
                <a:gd name="T4" fmla="*/ 0 w 62"/>
                <a:gd name="T5" fmla="*/ 8 h 72"/>
                <a:gd name="T6" fmla="*/ 0 w 62"/>
                <a:gd name="T7" fmla="*/ 64 h 72"/>
                <a:gd name="T8" fmla="*/ 8 w 62"/>
                <a:gd name="T9" fmla="*/ 72 h 72"/>
                <a:gd name="T10" fmla="*/ 54 w 62"/>
                <a:gd name="T11" fmla="*/ 72 h 72"/>
                <a:gd name="T12" fmla="*/ 62 w 62"/>
                <a:gd name="T13" fmla="*/ 64 h 72"/>
                <a:gd name="T14" fmla="*/ 62 w 62"/>
                <a:gd name="T15" fmla="*/ 8 h 72"/>
                <a:gd name="T16" fmla="*/ 54 w 62"/>
                <a:gd name="T17" fmla="*/ 0 h 72"/>
                <a:gd name="T18" fmla="*/ 8 w 62"/>
                <a:gd name="T19" fmla="*/ 3 h 72"/>
                <a:gd name="T20" fmla="*/ 54 w 62"/>
                <a:gd name="T21" fmla="*/ 3 h 72"/>
                <a:gd name="T22" fmla="*/ 59 w 62"/>
                <a:gd name="T23" fmla="*/ 8 h 72"/>
                <a:gd name="T24" fmla="*/ 59 w 62"/>
                <a:gd name="T25" fmla="*/ 64 h 72"/>
                <a:gd name="T26" fmla="*/ 54 w 62"/>
                <a:gd name="T27" fmla="*/ 69 h 72"/>
                <a:gd name="T28" fmla="*/ 8 w 62"/>
                <a:gd name="T29" fmla="*/ 69 h 72"/>
                <a:gd name="T30" fmla="*/ 3 w 62"/>
                <a:gd name="T31" fmla="*/ 64 h 72"/>
                <a:gd name="T32" fmla="*/ 3 w 62"/>
                <a:gd name="T33" fmla="*/ 8 h 72"/>
                <a:gd name="T34" fmla="*/ 8 w 62"/>
                <a:gd name="T35" fmla="*/ 3 h 72"/>
                <a:gd name="T36" fmla="*/ 7 w 62"/>
                <a:gd name="T37" fmla="*/ 62 h 72"/>
                <a:gd name="T38" fmla="*/ 55 w 62"/>
                <a:gd name="T39" fmla="*/ 62 h 72"/>
                <a:gd name="T40" fmla="*/ 56 w 62"/>
                <a:gd name="T41" fmla="*/ 61 h 72"/>
                <a:gd name="T42" fmla="*/ 56 w 62"/>
                <a:gd name="T43" fmla="*/ 7 h 72"/>
                <a:gd name="T44" fmla="*/ 55 w 62"/>
                <a:gd name="T45" fmla="*/ 6 h 72"/>
                <a:gd name="T46" fmla="*/ 7 w 62"/>
                <a:gd name="T47" fmla="*/ 6 h 72"/>
                <a:gd name="T48" fmla="*/ 6 w 62"/>
                <a:gd name="T49" fmla="*/ 7 h 72"/>
                <a:gd name="T50" fmla="*/ 6 w 62"/>
                <a:gd name="T51" fmla="*/ 61 h 72"/>
                <a:gd name="T52" fmla="*/ 7 w 62"/>
                <a:gd name="T53" fmla="*/ 62 h 72"/>
                <a:gd name="T54" fmla="*/ 8 w 62"/>
                <a:gd name="T55" fmla="*/ 8 h 72"/>
                <a:gd name="T56" fmla="*/ 54 w 62"/>
                <a:gd name="T57" fmla="*/ 8 h 72"/>
                <a:gd name="T58" fmla="*/ 54 w 62"/>
                <a:gd name="T59" fmla="*/ 60 h 72"/>
                <a:gd name="T60" fmla="*/ 8 w 62"/>
                <a:gd name="T61" fmla="*/ 60 h 72"/>
                <a:gd name="T62" fmla="*/ 8 w 62"/>
                <a:gd name="T63" fmla="*/ 8 h 72"/>
                <a:gd name="T64" fmla="*/ 33 w 62"/>
                <a:gd name="T65" fmla="*/ 66 h 72"/>
                <a:gd name="T66" fmla="*/ 31 w 62"/>
                <a:gd name="T67" fmla="*/ 68 h 72"/>
                <a:gd name="T68" fmla="*/ 29 w 62"/>
                <a:gd name="T69" fmla="*/ 66 h 72"/>
                <a:gd name="T70" fmla="*/ 31 w 62"/>
                <a:gd name="T71" fmla="*/ 64 h 72"/>
                <a:gd name="T72" fmla="*/ 33 w 62"/>
                <a:gd name="T73" fmla="*/ 6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72">
                  <a:moveTo>
                    <a:pt x="54" y="0"/>
                  </a:moveTo>
                  <a:cubicBezTo>
                    <a:pt x="8" y="0"/>
                    <a:pt x="8" y="0"/>
                    <a:pt x="8" y="0"/>
                  </a:cubicBezTo>
                  <a:cubicBezTo>
                    <a:pt x="4" y="0"/>
                    <a:pt x="0" y="3"/>
                    <a:pt x="0" y="8"/>
                  </a:cubicBezTo>
                  <a:cubicBezTo>
                    <a:pt x="0" y="64"/>
                    <a:pt x="0" y="64"/>
                    <a:pt x="0" y="64"/>
                  </a:cubicBezTo>
                  <a:cubicBezTo>
                    <a:pt x="0" y="68"/>
                    <a:pt x="4" y="72"/>
                    <a:pt x="8" y="72"/>
                  </a:cubicBezTo>
                  <a:cubicBezTo>
                    <a:pt x="54" y="72"/>
                    <a:pt x="54" y="72"/>
                    <a:pt x="54" y="72"/>
                  </a:cubicBezTo>
                  <a:cubicBezTo>
                    <a:pt x="58" y="72"/>
                    <a:pt x="62" y="68"/>
                    <a:pt x="62" y="64"/>
                  </a:cubicBezTo>
                  <a:cubicBezTo>
                    <a:pt x="62" y="8"/>
                    <a:pt x="62" y="8"/>
                    <a:pt x="62" y="8"/>
                  </a:cubicBezTo>
                  <a:cubicBezTo>
                    <a:pt x="62" y="3"/>
                    <a:pt x="58" y="0"/>
                    <a:pt x="54" y="0"/>
                  </a:cubicBezTo>
                  <a:close/>
                  <a:moveTo>
                    <a:pt x="8" y="3"/>
                  </a:moveTo>
                  <a:cubicBezTo>
                    <a:pt x="54" y="3"/>
                    <a:pt x="54" y="3"/>
                    <a:pt x="54" y="3"/>
                  </a:cubicBezTo>
                  <a:cubicBezTo>
                    <a:pt x="56" y="3"/>
                    <a:pt x="59" y="5"/>
                    <a:pt x="59" y="8"/>
                  </a:cubicBezTo>
                  <a:cubicBezTo>
                    <a:pt x="59" y="64"/>
                    <a:pt x="59" y="64"/>
                    <a:pt x="59" y="64"/>
                  </a:cubicBezTo>
                  <a:cubicBezTo>
                    <a:pt x="59" y="67"/>
                    <a:pt x="56" y="69"/>
                    <a:pt x="54" y="69"/>
                  </a:cubicBezTo>
                  <a:cubicBezTo>
                    <a:pt x="8" y="69"/>
                    <a:pt x="8" y="69"/>
                    <a:pt x="8" y="69"/>
                  </a:cubicBezTo>
                  <a:cubicBezTo>
                    <a:pt x="5" y="69"/>
                    <a:pt x="3" y="67"/>
                    <a:pt x="3" y="64"/>
                  </a:cubicBezTo>
                  <a:cubicBezTo>
                    <a:pt x="3" y="8"/>
                    <a:pt x="3" y="8"/>
                    <a:pt x="3" y="8"/>
                  </a:cubicBezTo>
                  <a:cubicBezTo>
                    <a:pt x="3" y="5"/>
                    <a:pt x="5" y="3"/>
                    <a:pt x="8" y="3"/>
                  </a:cubicBezTo>
                  <a:close/>
                  <a:moveTo>
                    <a:pt x="7" y="62"/>
                  </a:moveTo>
                  <a:cubicBezTo>
                    <a:pt x="55" y="62"/>
                    <a:pt x="55" y="62"/>
                    <a:pt x="55" y="62"/>
                  </a:cubicBezTo>
                  <a:cubicBezTo>
                    <a:pt x="55" y="62"/>
                    <a:pt x="56" y="61"/>
                    <a:pt x="56" y="61"/>
                  </a:cubicBezTo>
                  <a:cubicBezTo>
                    <a:pt x="56" y="7"/>
                    <a:pt x="56" y="7"/>
                    <a:pt x="56" y="7"/>
                  </a:cubicBezTo>
                  <a:cubicBezTo>
                    <a:pt x="56" y="6"/>
                    <a:pt x="55" y="6"/>
                    <a:pt x="55" y="6"/>
                  </a:cubicBezTo>
                  <a:cubicBezTo>
                    <a:pt x="7" y="6"/>
                    <a:pt x="7" y="6"/>
                    <a:pt x="7" y="6"/>
                  </a:cubicBezTo>
                  <a:cubicBezTo>
                    <a:pt x="7" y="6"/>
                    <a:pt x="6" y="6"/>
                    <a:pt x="6" y="7"/>
                  </a:cubicBezTo>
                  <a:cubicBezTo>
                    <a:pt x="6" y="61"/>
                    <a:pt x="6" y="61"/>
                    <a:pt x="6" y="61"/>
                  </a:cubicBezTo>
                  <a:cubicBezTo>
                    <a:pt x="6" y="61"/>
                    <a:pt x="7" y="62"/>
                    <a:pt x="7" y="62"/>
                  </a:cubicBezTo>
                  <a:close/>
                  <a:moveTo>
                    <a:pt x="8" y="8"/>
                  </a:moveTo>
                  <a:cubicBezTo>
                    <a:pt x="54" y="8"/>
                    <a:pt x="54" y="8"/>
                    <a:pt x="54" y="8"/>
                  </a:cubicBezTo>
                  <a:cubicBezTo>
                    <a:pt x="54" y="60"/>
                    <a:pt x="54" y="60"/>
                    <a:pt x="54" y="60"/>
                  </a:cubicBezTo>
                  <a:cubicBezTo>
                    <a:pt x="8" y="60"/>
                    <a:pt x="8" y="60"/>
                    <a:pt x="8" y="60"/>
                  </a:cubicBezTo>
                  <a:lnTo>
                    <a:pt x="8" y="8"/>
                  </a:lnTo>
                  <a:close/>
                  <a:moveTo>
                    <a:pt x="33" y="66"/>
                  </a:moveTo>
                  <a:cubicBezTo>
                    <a:pt x="33" y="67"/>
                    <a:pt x="32" y="68"/>
                    <a:pt x="31" y="68"/>
                  </a:cubicBezTo>
                  <a:cubicBezTo>
                    <a:pt x="30" y="68"/>
                    <a:pt x="29" y="67"/>
                    <a:pt x="29" y="66"/>
                  </a:cubicBezTo>
                  <a:cubicBezTo>
                    <a:pt x="29" y="65"/>
                    <a:pt x="30" y="64"/>
                    <a:pt x="31" y="64"/>
                  </a:cubicBezTo>
                  <a:cubicBezTo>
                    <a:pt x="32" y="64"/>
                    <a:pt x="33" y="65"/>
                    <a:pt x="33" y="66"/>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31" name="Freeform 15"/>
            <p:cNvSpPr>
              <a:spLocks noEditPoints="1"/>
            </p:cNvSpPr>
            <p:nvPr/>
          </p:nvSpPr>
          <p:spPr bwMode="auto">
            <a:xfrm>
              <a:off x="4459828" y="2887534"/>
              <a:ext cx="428644" cy="305865"/>
            </a:xfrm>
            <a:custGeom>
              <a:avLst/>
              <a:gdLst>
                <a:gd name="T0" fmla="*/ 9 w 84"/>
                <a:gd name="T1" fmla="*/ 37 h 60"/>
                <a:gd name="T2" fmla="*/ 74 w 84"/>
                <a:gd name="T3" fmla="*/ 37 h 60"/>
                <a:gd name="T4" fmla="*/ 10 w 84"/>
                <a:gd name="T5" fmla="*/ 5 h 60"/>
                <a:gd name="T6" fmla="*/ 11 w 84"/>
                <a:gd name="T7" fmla="*/ 7 h 60"/>
                <a:gd name="T8" fmla="*/ 32 w 84"/>
                <a:gd name="T9" fmla="*/ 24 h 60"/>
                <a:gd name="T10" fmla="*/ 33 w 84"/>
                <a:gd name="T11" fmla="*/ 25 h 60"/>
                <a:gd name="T12" fmla="*/ 34 w 84"/>
                <a:gd name="T13" fmla="*/ 29 h 60"/>
                <a:gd name="T14" fmla="*/ 37 w 84"/>
                <a:gd name="T15" fmla="*/ 29 h 60"/>
                <a:gd name="T16" fmla="*/ 37 w 84"/>
                <a:gd name="T17" fmla="*/ 31 h 60"/>
                <a:gd name="T18" fmla="*/ 41 w 84"/>
                <a:gd name="T19" fmla="*/ 32 h 60"/>
                <a:gd name="T20" fmla="*/ 43 w 84"/>
                <a:gd name="T21" fmla="*/ 32 h 60"/>
                <a:gd name="T22" fmla="*/ 47 w 84"/>
                <a:gd name="T23" fmla="*/ 30 h 60"/>
                <a:gd name="T24" fmla="*/ 48 w 84"/>
                <a:gd name="T25" fmla="*/ 29 h 60"/>
                <a:gd name="T26" fmla="*/ 51 w 84"/>
                <a:gd name="T27" fmla="*/ 27 h 60"/>
                <a:gd name="T28" fmla="*/ 50 w 84"/>
                <a:gd name="T29" fmla="*/ 25 h 60"/>
                <a:gd name="T30" fmla="*/ 52 w 84"/>
                <a:gd name="T31" fmla="*/ 23 h 60"/>
                <a:gd name="T32" fmla="*/ 51 w 84"/>
                <a:gd name="T33" fmla="*/ 20 h 60"/>
                <a:gd name="T34" fmla="*/ 50 w 84"/>
                <a:gd name="T35" fmla="*/ 18 h 60"/>
                <a:gd name="T36" fmla="*/ 49 w 84"/>
                <a:gd name="T37" fmla="*/ 15 h 60"/>
                <a:gd name="T38" fmla="*/ 47 w 84"/>
                <a:gd name="T39" fmla="*/ 15 h 60"/>
                <a:gd name="T40" fmla="*/ 46 w 84"/>
                <a:gd name="T41" fmla="*/ 13 h 60"/>
                <a:gd name="T42" fmla="*/ 42 w 84"/>
                <a:gd name="T43" fmla="*/ 13 h 60"/>
                <a:gd name="T44" fmla="*/ 40 w 84"/>
                <a:gd name="T45" fmla="*/ 12 h 60"/>
                <a:gd name="T46" fmla="*/ 37 w 84"/>
                <a:gd name="T47" fmla="*/ 14 h 60"/>
                <a:gd name="T48" fmla="*/ 35 w 84"/>
                <a:gd name="T49" fmla="*/ 14 h 60"/>
                <a:gd name="T50" fmla="*/ 33 w 84"/>
                <a:gd name="T51" fmla="*/ 18 h 60"/>
                <a:gd name="T52" fmla="*/ 33 w 84"/>
                <a:gd name="T53" fmla="*/ 20 h 60"/>
                <a:gd name="T54" fmla="*/ 31 w 84"/>
                <a:gd name="T55" fmla="*/ 22 h 60"/>
                <a:gd name="T56" fmla="*/ 33 w 84"/>
                <a:gd name="T57" fmla="*/ 22 h 60"/>
                <a:gd name="T58" fmla="*/ 35 w 84"/>
                <a:gd name="T59" fmla="*/ 17 h 60"/>
                <a:gd name="T60" fmla="*/ 39 w 84"/>
                <a:gd name="T61" fmla="*/ 14 h 60"/>
                <a:gd name="T62" fmla="*/ 45 w 84"/>
                <a:gd name="T63" fmla="*/ 14 h 60"/>
                <a:gd name="T64" fmla="*/ 49 w 84"/>
                <a:gd name="T65" fmla="*/ 17 h 60"/>
                <a:gd name="T66" fmla="*/ 50 w 84"/>
                <a:gd name="T67" fmla="*/ 22 h 60"/>
                <a:gd name="T68" fmla="*/ 49 w 84"/>
                <a:gd name="T69" fmla="*/ 26 h 60"/>
                <a:gd name="T70" fmla="*/ 45 w 84"/>
                <a:gd name="T71" fmla="*/ 30 h 60"/>
                <a:gd name="T72" fmla="*/ 39 w 84"/>
                <a:gd name="T73" fmla="*/ 30 h 60"/>
                <a:gd name="T74" fmla="*/ 35 w 84"/>
                <a:gd name="T75" fmla="*/ 27 h 60"/>
                <a:gd name="T76" fmla="*/ 33 w 84"/>
                <a:gd name="T77" fmla="*/ 22 h 60"/>
                <a:gd name="T78" fmla="*/ 42 w 84"/>
                <a:gd name="T79" fmla="*/ 27 h 60"/>
                <a:gd name="T80" fmla="*/ 37 w 84"/>
                <a:gd name="T81" fmla="*/ 22 h 60"/>
                <a:gd name="T82" fmla="*/ 44 w 84"/>
                <a:gd name="T83" fmla="*/ 22 h 60"/>
                <a:gd name="T84" fmla="*/ 42 w 84"/>
                <a:gd name="T85" fmla="*/ 19 h 60"/>
                <a:gd name="T86" fmla="*/ 79 w 84"/>
                <a:gd name="T87" fmla="*/ 6 h 60"/>
                <a:gd name="T88" fmla="*/ 5 w 84"/>
                <a:gd name="T89" fmla="*/ 6 h 60"/>
                <a:gd name="T90" fmla="*/ 0 w 84"/>
                <a:gd name="T91" fmla="*/ 51 h 60"/>
                <a:gd name="T92" fmla="*/ 0 w 84"/>
                <a:gd name="T93" fmla="*/ 55 h 60"/>
                <a:gd name="T94" fmla="*/ 84 w 84"/>
                <a:gd name="T95" fmla="*/ 55 h 60"/>
                <a:gd name="T96" fmla="*/ 76 w 84"/>
                <a:gd name="T97" fmla="*/ 57 h 60"/>
                <a:gd name="T98" fmla="*/ 3 w 84"/>
                <a:gd name="T99" fmla="*/ 53 h 60"/>
                <a:gd name="T100" fmla="*/ 30 w 84"/>
                <a:gd name="T101" fmla="*/ 56 h 60"/>
                <a:gd name="T102" fmla="*/ 54 w 84"/>
                <a:gd name="T103" fmla="*/ 53 h 60"/>
                <a:gd name="T104" fmla="*/ 76 w 84"/>
                <a:gd name="T105" fmla="*/ 57 h 60"/>
                <a:gd name="T106" fmla="*/ 52 w 84"/>
                <a:gd name="T107" fmla="*/ 54 h 60"/>
                <a:gd name="T108" fmla="*/ 53 w 84"/>
                <a:gd name="T109" fmla="*/ 51 h 60"/>
                <a:gd name="T110" fmla="*/ 7 w 84"/>
                <a:gd name="T111" fmla="*/ 43 h 60"/>
                <a:gd name="T112" fmla="*/ 53 w 84"/>
                <a:gd name="T113" fmla="*/ 51 h 60"/>
                <a:gd name="T114" fmla="*/ 8 w 84"/>
                <a:gd name="T115" fmla="*/ 41 h 60"/>
                <a:gd name="T116" fmla="*/ 10 w 84"/>
                <a:gd name="T117" fmla="*/ 3 h 60"/>
                <a:gd name="T118" fmla="*/ 76 w 84"/>
                <a:gd name="T1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60">
                  <a:moveTo>
                    <a:pt x="10" y="5"/>
                  </a:moveTo>
                  <a:cubicBezTo>
                    <a:pt x="10" y="5"/>
                    <a:pt x="9" y="5"/>
                    <a:pt x="9" y="6"/>
                  </a:cubicBezTo>
                  <a:cubicBezTo>
                    <a:pt x="9" y="37"/>
                    <a:pt x="9" y="37"/>
                    <a:pt x="9" y="37"/>
                  </a:cubicBezTo>
                  <a:cubicBezTo>
                    <a:pt x="9" y="37"/>
                    <a:pt x="10" y="38"/>
                    <a:pt x="10" y="38"/>
                  </a:cubicBezTo>
                  <a:cubicBezTo>
                    <a:pt x="73" y="38"/>
                    <a:pt x="73" y="38"/>
                    <a:pt x="73" y="38"/>
                  </a:cubicBezTo>
                  <a:cubicBezTo>
                    <a:pt x="74" y="38"/>
                    <a:pt x="74" y="37"/>
                    <a:pt x="74" y="37"/>
                  </a:cubicBezTo>
                  <a:cubicBezTo>
                    <a:pt x="74" y="6"/>
                    <a:pt x="74" y="6"/>
                    <a:pt x="74" y="6"/>
                  </a:cubicBezTo>
                  <a:cubicBezTo>
                    <a:pt x="74" y="5"/>
                    <a:pt x="74" y="5"/>
                    <a:pt x="73" y="5"/>
                  </a:cubicBezTo>
                  <a:lnTo>
                    <a:pt x="10" y="5"/>
                  </a:lnTo>
                  <a:close/>
                  <a:moveTo>
                    <a:pt x="72" y="36"/>
                  </a:moveTo>
                  <a:cubicBezTo>
                    <a:pt x="11" y="36"/>
                    <a:pt x="11" y="36"/>
                    <a:pt x="11" y="36"/>
                  </a:cubicBezTo>
                  <a:cubicBezTo>
                    <a:pt x="11" y="7"/>
                    <a:pt x="11" y="7"/>
                    <a:pt x="11" y="7"/>
                  </a:cubicBezTo>
                  <a:cubicBezTo>
                    <a:pt x="72" y="7"/>
                    <a:pt x="72" y="7"/>
                    <a:pt x="72" y="7"/>
                  </a:cubicBezTo>
                  <a:lnTo>
                    <a:pt x="72" y="36"/>
                  </a:lnTo>
                  <a:close/>
                  <a:moveTo>
                    <a:pt x="32" y="24"/>
                  </a:moveTo>
                  <a:cubicBezTo>
                    <a:pt x="32" y="24"/>
                    <a:pt x="33" y="24"/>
                    <a:pt x="33" y="24"/>
                  </a:cubicBezTo>
                  <a:cubicBezTo>
                    <a:pt x="33" y="24"/>
                    <a:pt x="33" y="24"/>
                    <a:pt x="34" y="25"/>
                  </a:cubicBezTo>
                  <a:cubicBezTo>
                    <a:pt x="34" y="25"/>
                    <a:pt x="34" y="25"/>
                    <a:pt x="33" y="25"/>
                  </a:cubicBezTo>
                  <a:cubicBezTo>
                    <a:pt x="33" y="25"/>
                    <a:pt x="33" y="26"/>
                    <a:pt x="33" y="26"/>
                  </a:cubicBezTo>
                  <a:cubicBezTo>
                    <a:pt x="33" y="26"/>
                    <a:pt x="33" y="26"/>
                    <a:pt x="33" y="27"/>
                  </a:cubicBezTo>
                  <a:cubicBezTo>
                    <a:pt x="33" y="28"/>
                    <a:pt x="34" y="28"/>
                    <a:pt x="34" y="29"/>
                  </a:cubicBezTo>
                  <a:cubicBezTo>
                    <a:pt x="35" y="29"/>
                    <a:pt x="35" y="29"/>
                    <a:pt x="35" y="29"/>
                  </a:cubicBezTo>
                  <a:cubicBezTo>
                    <a:pt x="35" y="29"/>
                    <a:pt x="36" y="29"/>
                    <a:pt x="36" y="29"/>
                  </a:cubicBezTo>
                  <a:cubicBezTo>
                    <a:pt x="36" y="29"/>
                    <a:pt x="36" y="28"/>
                    <a:pt x="37" y="29"/>
                  </a:cubicBezTo>
                  <a:cubicBezTo>
                    <a:pt x="37" y="29"/>
                    <a:pt x="37" y="29"/>
                    <a:pt x="37" y="30"/>
                  </a:cubicBezTo>
                  <a:cubicBezTo>
                    <a:pt x="37" y="30"/>
                    <a:pt x="37" y="30"/>
                    <a:pt x="37" y="30"/>
                  </a:cubicBezTo>
                  <a:cubicBezTo>
                    <a:pt x="37" y="31"/>
                    <a:pt x="37" y="31"/>
                    <a:pt x="37" y="31"/>
                  </a:cubicBezTo>
                  <a:cubicBezTo>
                    <a:pt x="38" y="31"/>
                    <a:pt x="39" y="32"/>
                    <a:pt x="40" y="32"/>
                  </a:cubicBezTo>
                  <a:cubicBezTo>
                    <a:pt x="40" y="32"/>
                    <a:pt x="40" y="32"/>
                    <a:pt x="40" y="32"/>
                  </a:cubicBezTo>
                  <a:cubicBezTo>
                    <a:pt x="40" y="32"/>
                    <a:pt x="41" y="32"/>
                    <a:pt x="41" y="32"/>
                  </a:cubicBezTo>
                  <a:cubicBezTo>
                    <a:pt x="41" y="32"/>
                    <a:pt x="41" y="31"/>
                    <a:pt x="41" y="31"/>
                  </a:cubicBezTo>
                  <a:cubicBezTo>
                    <a:pt x="41" y="30"/>
                    <a:pt x="42" y="30"/>
                    <a:pt x="42" y="31"/>
                  </a:cubicBezTo>
                  <a:cubicBezTo>
                    <a:pt x="42" y="31"/>
                    <a:pt x="43" y="32"/>
                    <a:pt x="43" y="32"/>
                  </a:cubicBezTo>
                  <a:cubicBezTo>
                    <a:pt x="43" y="32"/>
                    <a:pt x="43" y="32"/>
                    <a:pt x="44" y="32"/>
                  </a:cubicBezTo>
                  <a:cubicBezTo>
                    <a:pt x="44" y="32"/>
                    <a:pt x="45" y="31"/>
                    <a:pt x="46" y="31"/>
                  </a:cubicBezTo>
                  <a:cubicBezTo>
                    <a:pt x="46" y="31"/>
                    <a:pt x="47" y="31"/>
                    <a:pt x="47" y="30"/>
                  </a:cubicBezTo>
                  <a:cubicBezTo>
                    <a:pt x="47" y="30"/>
                    <a:pt x="47" y="30"/>
                    <a:pt x="47" y="30"/>
                  </a:cubicBezTo>
                  <a:cubicBezTo>
                    <a:pt x="46" y="29"/>
                    <a:pt x="47" y="29"/>
                    <a:pt x="47" y="29"/>
                  </a:cubicBezTo>
                  <a:cubicBezTo>
                    <a:pt x="47" y="28"/>
                    <a:pt x="47" y="29"/>
                    <a:pt x="48" y="29"/>
                  </a:cubicBezTo>
                  <a:cubicBezTo>
                    <a:pt x="48" y="29"/>
                    <a:pt x="48" y="29"/>
                    <a:pt x="48" y="29"/>
                  </a:cubicBezTo>
                  <a:cubicBezTo>
                    <a:pt x="49" y="29"/>
                    <a:pt x="49" y="29"/>
                    <a:pt x="49" y="29"/>
                  </a:cubicBezTo>
                  <a:cubicBezTo>
                    <a:pt x="50" y="28"/>
                    <a:pt x="50" y="28"/>
                    <a:pt x="51" y="27"/>
                  </a:cubicBezTo>
                  <a:cubicBezTo>
                    <a:pt x="51" y="26"/>
                    <a:pt x="51" y="26"/>
                    <a:pt x="51" y="26"/>
                  </a:cubicBezTo>
                  <a:cubicBezTo>
                    <a:pt x="51" y="26"/>
                    <a:pt x="51" y="25"/>
                    <a:pt x="50" y="25"/>
                  </a:cubicBezTo>
                  <a:cubicBezTo>
                    <a:pt x="50" y="25"/>
                    <a:pt x="50" y="25"/>
                    <a:pt x="50" y="25"/>
                  </a:cubicBezTo>
                  <a:cubicBezTo>
                    <a:pt x="50" y="24"/>
                    <a:pt x="50" y="24"/>
                    <a:pt x="51" y="24"/>
                  </a:cubicBezTo>
                  <a:cubicBezTo>
                    <a:pt x="51" y="24"/>
                    <a:pt x="51" y="24"/>
                    <a:pt x="51" y="24"/>
                  </a:cubicBezTo>
                  <a:cubicBezTo>
                    <a:pt x="52" y="24"/>
                    <a:pt x="52" y="24"/>
                    <a:pt x="52" y="23"/>
                  </a:cubicBezTo>
                  <a:cubicBezTo>
                    <a:pt x="52" y="23"/>
                    <a:pt x="52" y="22"/>
                    <a:pt x="52" y="22"/>
                  </a:cubicBezTo>
                  <a:cubicBezTo>
                    <a:pt x="52" y="21"/>
                    <a:pt x="52" y="21"/>
                    <a:pt x="52" y="20"/>
                  </a:cubicBezTo>
                  <a:cubicBezTo>
                    <a:pt x="52" y="20"/>
                    <a:pt x="52" y="20"/>
                    <a:pt x="51" y="20"/>
                  </a:cubicBezTo>
                  <a:cubicBezTo>
                    <a:pt x="51" y="20"/>
                    <a:pt x="51" y="20"/>
                    <a:pt x="51" y="20"/>
                  </a:cubicBezTo>
                  <a:cubicBezTo>
                    <a:pt x="50" y="20"/>
                    <a:pt x="50" y="19"/>
                    <a:pt x="50" y="19"/>
                  </a:cubicBezTo>
                  <a:cubicBezTo>
                    <a:pt x="50" y="19"/>
                    <a:pt x="50" y="19"/>
                    <a:pt x="50" y="18"/>
                  </a:cubicBezTo>
                  <a:cubicBezTo>
                    <a:pt x="51" y="18"/>
                    <a:pt x="51" y="18"/>
                    <a:pt x="51" y="18"/>
                  </a:cubicBezTo>
                  <a:cubicBezTo>
                    <a:pt x="51" y="18"/>
                    <a:pt x="51" y="17"/>
                    <a:pt x="51" y="17"/>
                  </a:cubicBezTo>
                  <a:cubicBezTo>
                    <a:pt x="50" y="16"/>
                    <a:pt x="50" y="15"/>
                    <a:pt x="49" y="15"/>
                  </a:cubicBezTo>
                  <a:cubicBezTo>
                    <a:pt x="49" y="15"/>
                    <a:pt x="49" y="14"/>
                    <a:pt x="48" y="14"/>
                  </a:cubicBezTo>
                  <a:cubicBezTo>
                    <a:pt x="48" y="14"/>
                    <a:pt x="48" y="15"/>
                    <a:pt x="48" y="15"/>
                  </a:cubicBezTo>
                  <a:cubicBezTo>
                    <a:pt x="47" y="15"/>
                    <a:pt x="47" y="15"/>
                    <a:pt x="47" y="15"/>
                  </a:cubicBezTo>
                  <a:cubicBezTo>
                    <a:pt x="47" y="15"/>
                    <a:pt x="46" y="14"/>
                    <a:pt x="47" y="14"/>
                  </a:cubicBezTo>
                  <a:cubicBezTo>
                    <a:pt x="47" y="14"/>
                    <a:pt x="47" y="13"/>
                    <a:pt x="47" y="13"/>
                  </a:cubicBezTo>
                  <a:cubicBezTo>
                    <a:pt x="47" y="13"/>
                    <a:pt x="46" y="13"/>
                    <a:pt x="46" y="13"/>
                  </a:cubicBezTo>
                  <a:cubicBezTo>
                    <a:pt x="45" y="12"/>
                    <a:pt x="44" y="12"/>
                    <a:pt x="44" y="12"/>
                  </a:cubicBezTo>
                  <a:cubicBezTo>
                    <a:pt x="43" y="12"/>
                    <a:pt x="43" y="12"/>
                    <a:pt x="43" y="12"/>
                  </a:cubicBezTo>
                  <a:cubicBezTo>
                    <a:pt x="43" y="12"/>
                    <a:pt x="42" y="12"/>
                    <a:pt x="42" y="13"/>
                  </a:cubicBezTo>
                  <a:cubicBezTo>
                    <a:pt x="42" y="13"/>
                    <a:pt x="41" y="13"/>
                    <a:pt x="41" y="13"/>
                  </a:cubicBezTo>
                  <a:cubicBezTo>
                    <a:pt x="41" y="12"/>
                    <a:pt x="41" y="12"/>
                    <a:pt x="41" y="12"/>
                  </a:cubicBezTo>
                  <a:cubicBezTo>
                    <a:pt x="40" y="12"/>
                    <a:pt x="40" y="12"/>
                    <a:pt x="40" y="12"/>
                  </a:cubicBezTo>
                  <a:cubicBezTo>
                    <a:pt x="39" y="12"/>
                    <a:pt x="38" y="12"/>
                    <a:pt x="37" y="13"/>
                  </a:cubicBezTo>
                  <a:cubicBezTo>
                    <a:pt x="37" y="13"/>
                    <a:pt x="37" y="13"/>
                    <a:pt x="37" y="13"/>
                  </a:cubicBezTo>
                  <a:cubicBezTo>
                    <a:pt x="37" y="13"/>
                    <a:pt x="37" y="14"/>
                    <a:pt x="37" y="14"/>
                  </a:cubicBezTo>
                  <a:cubicBezTo>
                    <a:pt x="37" y="14"/>
                    <a:pt x="37" y="15"/>
                    <a:pt x="37" y="15"/>
                  </a:cubicBezTo>
                  <a:cubicBezTo>
                    <a:pt x="36" y="15"/>
                    <a:pt x="36" y="15"/>
                    <a:pt x="36" y="15"/>
                  </a:cubicBezTo>
                  <a:cubicBezTo>
                    <a:pt x="36" y="15"/>
                    <a:pt x="35" y="14"/>
                    <a:pt x="35" y="14"/>
                  </a:cubicBezTo>
                  <a:cubicBezTo>
                    <a:pt x="35" y="14"/>
                    <a:pt x="35" y="15"/>
                    <a:pt x="34" y="15"/>
                  </a:cubicBezTo>
                  <a:cubicBezTo>
                    <a:pt x="34" y="15"/>
                    <a:pt x="33" y="16"/>
                    <a:pt x="33" y="17"/>
                  </a:cubicBezTo>
                  <a:cubicBezTo>
                    <a:pt x="33" y="17"/>
                    <a:pt x="33" y="18"/>
                    <a:pt x="33" y="18"/>
                  </a:cubicBezTo>
                  <a:cubicBezTo>
                    <a:pt x="33" y="18"/>
                    <a:pt x="33" y="18"/>
                    <a:pt x="33" y="18"/>
                  </a:cubicBezTo>
                  <a:cubicBezTo>
                    <a:pt x="34" y="19"/>
                    <a:pt x="34" y="19"/>
                    <a:pt x="34" y="19"/>
                  </a:cubicBezTo>
                  <a:cubicBezTo>
                    <a:pt x="33" y="19"/>
                    <a:pt x="33" y="20"/>
                    <a:pt x="33" y="20"/>
                  </a:cubicBezTo>
                  <a:cubicBezTo>
                    <a:pt x="32" y="20"/>
                    <a:pt x="32" y="20"/>
                    <a:pt x="32" y="20"/>
                  </a:cubicBezTo>
                  <a:cubicBezTo>
                    <a:pt x="32" y="20"/>
                    <a:pt x="32" y="20"/>
                    <a:pt x="32" y="20"/>
                  </a:cubicBezTo>
                  <a:cubicBezTo>
                    <a:pt x="32" y="21"/>
                    <a:pt x="31" y="21"/>
                    <a:pt x="31" y="22"/>
                  </a:cubicBezTo>
                  <a:cubicBezTo>
                    <a:pt x="31" y="22"/>
                    <a:pt x="32" y="23"/>
                    <a:pt x="32" y="23"/>
                  </a:cubicBezTo>
                  <a:cubicBezTo>
                    <a:pt x="32" y="24"/>
                    <a:pt x="32" y="24"/>
                    <a:pt x="32" y="24"/>
                  </a:cubicBezTo>
                  <a:close/>
                  <a:moveTo>
                    <a:pt x="33" y="22"/>
                  </a:moveTo>
                  <a:cubicBezTo>
                    <a:pt x="34" y="21"/>
                    <a:pt x="35" y="21"/>
                    <a:pt x="35" y="20"/>
                  </a:cubicBezTo>
                  <a:cubicBezTo>
                    <a:pt x="36" y="19"/>
                    <a:pt x="36" y="18"/>
                    <a:pt x="35" y="17"/>
                  </a:cubicBezTo>
                  <a:cubicBezTo>
                    <a:pt x="35" y="17"/>
                    <a:pt x="35" y="17"/>
                    <a:pt x="35" y="17"/>
                  </a:cubicBezTo>
                  <a:cubicBezTo>
                    <a:pt x="36" y="17"/>
                    <a:pt x="37" y="17"/>
                    <a:pt x="38" y="17"/>
                  </a:cubicBezTo>
                  <a:cubicBezTo>
                    <a:pt x="39" y="16"/>
                    <a:pt x="39" y="15"/>
                    <a:pt x="39" y="14"/>
                  </a:cubicBezTo>
                  <a:cubicBezTo>
                    <a:pt x="39" y="14"/>
                    <a:pt x="39" y="14"/>
                    <a:pt x="39" y="14"/>
                  </a:cubicBezTo>
                  <a:cubicBezTo>
                    <a:pt x="40" y="15"/>
                    <a:pt x="41" y="15"/>
                    <a:pt x="42" y="15"/>
                  </a:cubicBezTo>
                  <a:cubicBezTo>
                    <a:pt x="43" y="15"/>
                    <a:pt x="44" y="15"/>
                    <a:pt x="44" y="14"/>
                  </a:cubicBezTo>
                  <a:cubicBezTo>
                    <a:pt x="44" y="14"/>
                    <a:pt x="44" y="14"/>
                    <a:pt x="45" y="14"/>
                  </a:cubicBezTo>
                  <a:cubicBezTo>
                    <a:pt x="44" y="15"/>
                    <a:pt x="45" y="16"/>
                    <a:pt x="46" y="17"/>
                  </a:cubicBezTo>
                  <a:cubicBezTo>
                    <a:pt x="46" y="17"/>
                    <a:pt x="47" y="17"/>
                    <a:pt x="48" y="17"/>
                  </a:cubicBezTo>
                  <a:cubicBezTo>
                    <a:pt x="48" y="17"/>
                    <a:pt x="48" y="17"/>
                    <a:pt x="49" y="17"/>
                  </a:cubicBezTo>
                  <a:cubicBezTo>
                    <a:pt x="48" y="18"/>
                    <a:pt x="48" y="19"/>
                    <a:pt x="48" y="20"/>
                  </a:cubicBezTo>
                  <a:cubicBezTo>
                    <a:pt x="48" y="21"/>
                    <a:pt x="49" y="21"/>
                    <a:pt x="50" y="22"/>
                  </a:cubicBezTo>
                  <a:cubicBezTo>
                    <a:pt x="50" y="22"/>
                    <a:pt x="50" y="22"/>
                    <a:pt x="50" y="22"/>
                  </a:cubicBezTo>
                  <a:cubicBezTo>
                    <a:pt x="50" y="22"/>
                    <a:pt x="50" y="22"/>
                    <a:pt x="50" y="22"/>
                  </a:cubicBezTo>
                  <a:cubicBezTo>
                    <a:pt x="49" y="22"/>
                    <a:pt x="48" y="23"/>
                    <a:pt x="48" y="24"/>
                  </a:cubicBezTo>
                  <a:cubicBezTo>
                    <a:pt x="48" y="25"/>
                    <a:pt x="48" y="26"/>
                    <a:pt x="49" y="26"/>
                  </a:cubicBezTo>
                  <a:cubicBezTo>
                    <a:pt x="48" y="27"/>
                    <a:pt x="48" y="27"/>
                    <a:pt x="48" y="27"/>
                  </a:cubicBezTo>
                  <a:cubicBezTo>
                    <a:pt x="47" y="27"/>
                    <a:pt x="46" y="27"/>
                    <a:pt x="46" y="27"/>
                  </a:cubicBezTo>
                  <a:cubicBezTo>
                    <a:pt x="45" y="28"/>
                    <a:pt x="44" y="29"/>
                    <a:pt x="45" y="30"/>
                  </a:cubicBezTo>
                  <a:cubicBezTo>
                    <a:pt x="44" y="30"/>
                    <a:pt x="44" y="30"/>
                    <a:pt x="44" y="30"/>
                  </a:cubicBezTo>
                  <a:cubicBezTo>
                    <a:pt x="44" y="29"/>
                    <a:pt x="43" y="28"/>
                    <a:pt x="42" y="28"/>
                  </a:cubicBezTo>
                  <a:cubicBezTo>
                    <a:pt x="41" y="28"/>
                    <a:pt x="40" y="29"/>
                    <a:pt x="39" y="30"/>
                  </a:cubicBezTo>
                  <a:cubicBezTo>
                    <a:pt x="39" y="30"/>
                    <a:pt x="39" y="30"/>
                    <a:pt x="39" y="30"/>
                  </a:cubicBezTo>
                  <a:cubicBezTo>
                    <a:pt x="39" y="29"/>
                    <a:pt x="39" y="28"/>
                    <a:pt x="38" y="27"/>
                  </a:cubicBezTo>
                  <a:cubicBezTo>
                    <a:pt x="37" y="27"/>
                    <a:pt x="36" y="27"/>
                    <a:pt x="35" y="27"/>
                  </a:cubicBezTo>
                  <a:cubicBezTo>
                    <a:pt x="35" y="27"/>
                    <a:pt x="35" y="27"/>
                    <a:pt x="35" y="26"/>
                  </a:cubicBezTo>
                  <a:cubicBezTo>
                    <a:pt x="36" y="26"/>
                    <a:pt x="36" y="25"/>
                    <a:pt x="35" y="24"/>
                  </a:cubicBezTo>
                  <a:cubicBezTo>
                    <a:pt x="35" y="23"/>
                    <a:pt x="34" y="22"/>
                    <a:pt x="33" y="22"/>
                  </a:cubicBezTo>
                  <a:cubicBezTo>
                    <a:pt x="33" y="22"/>
                    <a:pt x="33" y="22"/>
                    <a:pt x="33" y="22"/>
                  </a:cubicBezTo>
                  <a:cubicBezTo>
                    <a:pt x="33" y="22"/>
                    <a:pt x="33" y="22"/>
                    <a:pt x="33" y="22"/>
                  </a:cubicBezTo>
                  <a:close/>
                  <a:moveTo>
                    <a:pt x="42" y="27"/>
                  </a:moveTo>
                  <a:cubicBezTo>
                    <a:pt x="44" y="27"/>
                    <a:pt x="46" y="24"/>
                    <a:pt x="46" y="22"/>
                  </a:cubicBezTo>
                  <a:cubicBezTo>
                    <a:pt x="46" y="19"/>
                    <a:pt x="44" y="17"/>
                    <a:pt x="42" y="17"/>
                  </a:cubicBezTo>
                  <a:cubicBezTo>
                    <a:pt x="39" y="17"/>
                    <a:pt x="37" y="19"/>
                    <a:pt x="37" y="22"/>
                  </a:cubicBezTo>
                  <a:cubicBezTo>
                    <a:pt x="37" y="24"/>
                    <a:pt x="39" y="27"/>
                    <a:pt x="42" y="27"/>
                  </a:cubicBezTo>
                  <a:close/>
                  <a:moveTo>
                    <a:pt x="42" y="19"/>
                  </a:moveTo>
                  <a:cubicBezTo>
                    <a:pt x="43" y="19"/>
                    <a:pt x="44" y="20"/>
                    <a:pt x="44" y="22"/>
                  </a:cubicBezTo>
                  <a:cubicBezTo>
                    <a:pt x="44" y="23"/>
                    <a:pt x="43" y="25"/>
                    <a:pt x="42" y="25"/>
                  </a:cubicBezTo>
                  <a:cubicBezTo>
                    <a:pt x="40" y="25"/>
                    <a:pt x="39" y="23"/>
                    <a:pt x="39" y="22"/>
                  </a:cubicBezTo>
                  <a:cubicBezTo>
                    <a:pt x="39" y="20"/>
                    <a:pt x="40" y="19"/>
                    <a:pt x="42" y="19"/>
                  </a:cubicBezTo>
                  <a:close/>
                  <a:moveTo>
                    <a:pt x="84" y="51"/>
                  </a:moveTo>
                  <a:cubicBezTo>
                    <a:pt x="79" y="42"/>
                    <a:pt x="79" y="42"/>
                    <a:pt x="79" y="42"/>
                  </a:cubicBezTo>
                  <a:cubicBezTo>
                    <a:pt x="79" y="6"/>
                    <a:pt x="79" y="6"/>
                    <a:pt x="79" y="6"/>
                  </a:cubicBezTo>
                  <a:cubicBezTo>
                    <a:pt x="79" y="1"/>
                    <a:pt x="78" y="0"/>
                    <a:pt x="74" y="0"/>
                  </a:cubicBezTo>
                  <a:cubicBezTo>
                    <a:pt x="10" y="0"/>
                    <a:pt x="10" y="0"/>
                    <a:pt x="10" y="0"/>
                  </a:cubicBezTo>
                  <a:cubicBezTo>
                    <a:pt x="6" y="0"/>
                    <a:pt x="5" y="1"/>
                    <a:pt x="5" y="6"/>
                  </a:cubicBezTo>
                  <a:cubicBezTo>
                    <a:pt x="5" y="42"/>
                    <a:pt x="5" y="42"/>
                    <a:pt x="5" y="42"/>
                  </a:cubicBezTo>
                  <a:cubicBezTo>
                    <a:pt x="0" y="51"/>
                    <a:pt x="0" y="51"/>
                    <a:pt x="0" y="51"/>
                  </a:cubicBezTo>
                  <a:cubicBezTo>
                    <a:pt x="0" y="51"/>
                    <a:pt x="0" y="51"/>
                    <a:pt x="0" y="51"/>
                  </a:cubicBezTo>
                  <a:cubicBezTo>
                    <a:pt x="0" y="51"/>
                    <a:pt x="0" y="51"/>
                    <a:pt x="0" y="51"/>
                  </a:cubicBezTo>
                  <a:cubicBezTo>
                    <a:pt x="0" y="51"/>
                    <a:pt x="0" y="51"/>
                    <a:pt x="0" y="51"/>
                  </a:cubicBezTo>
                  <a:cubicBezTo>
                    <a:pt x="0" y="52"/>
                    <a:pt x="0" y="53"/>
                    <a:pt x="0" y="55"/>
                  </a:cubicBezTo>
                  <a:cubicBezTo>
                    <a:pt x="0" y="58"/>
                    <a:pt x="3" y="60"/>
                    <a:pt x="7" y="60"/>
                  </a:cubicBezTo>
                  <a:cubicBezTo>
                    <a:pt x="76" y="60"/>
                    <a:pt x="76" y="60"/>
                    <a:pt x="76" y="60"/>
                  </a:cubicBezTo>
                  <a:cubicBezTo>
                    <a:pt x="80" y="60"/>
                    <a:pt x="84" y="58"/>
                    <a:pt x="84" y="55"/>
                  </a:cubicBezTo>
                  <a:cubicBezTo>
                    <a:pt x="84" y="52"/>
                    <a:pt x="84" y="52"/>
                    <a:pt x="84" y="52"/>
                  </a:cubicBezTo>
                  <a:cubicBezTo>
                    <a:pt x="84" y="52"/>
                    <a:pt x="84" y="52"/>
                    <a:pt x="84" y="51"/>
                  </a:cubicBezTo>
                  <a:close/>
                  <a:moveTo>
                    <a:pt x="76" y="57"/>
                  </a:moveTo>
                  <a:cubicBezTo>
                    <a:pt x="7" y="57"/>
                    <a:pt x="7" y="57"/>
                    <a:pt x="7" y="57"/>
                  </a:cubicBezTo>
                  <a:cubicBezTo>
                    <a:pt x="5" y="57"/>
                    <a:pt x="3" y="56"/>
                    <a:pt x="3" y="55"/>
                  </a:cubicBezTo>
                  <a:cubicBezTo>
                    <a:pt x="3" y="53"/>
                    <a:pt x="3" y="53"/>
                    <a:pt x="3" y="53"/>
                  </a:cubicBezTo>
                  <a:cubicBezTo>
                    <a:pt x="29" y="53"/>
                    <a:pt x="29" y="53"/>
                    <a:pt x="29" y="53"/>
                  </a:cubicBezTo>
                  <a:cubicBezTo>
                    <a:pt x="29" y="55"/>
                    <a:pt x="29" y="55"/>
                    <a:pt x="29" y="55"/>
                  </a:cubicBezTo>
                  <a:cubicBezTo>
                    <a:pt x="29" y="56"/>
                    <a:pt x="30" y="56"/>
                    <a:pt x="30" y="56"/>
                  </a:cubicBezTo>
                  <a:cubicBezTo>
                    <a:pt x="53" y="56"/>
                    <a:pt x="53" y="56"/>
                    <a:pt x="53" y="56"/>
                  </a:cubicBezTo>
                  <a:cubicBezTo>
                    <a:pt x="54" y="56"/>
                    <a:pt x="54" y="56"/>
                    <a:pt x="54" y="55"/>
                  </a:cubicBezTo>
                  <a:cubicBezTo>
                    <a:pt x="54" y="53"/>
                    <a:pt x="54" y="53"/>
                    <a:pt x="54" y="53"/>
                  </a:cubicBezTo>
                  <a:cubicBezTo>
                    <a:pt x="81" y="53"/>
                    <a:pt x="81" y="53"/>
                    <a:pt x="81" y="53"/>
                  </a:cubicBezTo>
                  <a:cubicBezTo>
                    <a:pt x="81" y="55"/>
                    <a:pt x="81" y="55"/>
                    <a:pt x="81" y="55"/>
                  </a:cubicBezTo>
                  <a:cubicBezTo>
                    <a:pt x="81" y="56"/>
                    <a:pt x="79" y="57"/>
                    <a:pt x="76" y="57"/>
                  </a:cubicBezTo>
                  <a:close/>
                  <a:moveTo>
                    <a:pt x="31" y="53"/>
                  </a:moveTo>
                  <a:cubicBezTo>
                    <a:pt x="52" y="53"/>
                    <a:pt x="52" y="53"/>
                    <a:pt x="52" y="53"/>
                  </a:cubicBezTo>
                  <a:cubicBezTo>
                    <a:pt x="52" y="54"/>
                    <a:pt x="52" y="54"/>
                    <a:pt x="52" y="54"/>
                  </a:cubicBezTo>
                  <a:cubicBezTo>
                    <a:pt x="31" y="54"/>
                    <a:pt x="31" y="54"/>
                    <a:pt x="31" y="54"/>
                  </a:cubicBezTo>
                  <a:lnTo>
                    <a:pt x="31" y="53"/>
                  </a:lnTo>
                  <a:close/>
                  <a:moveTo>
                    <a:pt x="53" y="51"/>
                  </a:moveTo>
                  <a:cubicBezTo>
                    <a:pt x="30" y="51"/>
                    <a:pt x="30" y="51"/>
                    <a:pt x="30" y="51"/>
                  </a:cubicBezTo>
                  <a:cubicBezTo>
                    <a:pt x="3" y="51"/>
                    <a:pt x="3" y="51"/>
                    <a:pt x="3" y="51"/>
                  </a:cubicBezTo>
                  <a:cubicBezTo>
                    <a:pt x="7" y="43"/>
                    <a:pt x="7" y="43"/>
                    <a:pt x="7" y="43"/>
                  </a:cubicBezTo>
                  <a:cubicBezTo>
                    <a:pt x="76" y="43"/>
                    <a:pt x="76" y="43"/>
                    <a:pt x="76" y="43"/>
                  </a:cubicBezTo>
                  <a:cubicBezTo>
                    <a:pt x="80" y="51"/>
                    <a:pt x="80" y="51"/>
                    <a:pt x="80" y="51"/>
                  </a:cubicBezTo>
                  <a:lnTo>
                    <a:pt x="53" y="51"/>
                  </a:lnTo>
                  <a:close/>
                  <a:moveTo>
                    <a:pt x="76" y="6"/>
                  </a:moveTo>
                  <a:cubicBezTo>
                    <a:pt x="76" y="41"/>
                    <a:pt x="76" y="41"/>
                    <a:pt x="76" y="41"/>
                  </a:cubicBezTo>
                  <a:cubicBezTo>
                    <a:pt x="8" y="41"/>
                    <a:pt x="8" y="41"/>
                    <a:pt x="8" y="41"/>
                  </a:cubicBezTo>
                  <a:cubicBezTo>
                    <a:pt x="8" y="6"/>
                    <a:pt x="8" y="6"/>
                    <a:pt x="8" y="6"/>
                  </a:cubicBezTo>
                  <a:cubicBezTo>
                    <a:pt x="8" y="5"/>
                    <a:pt x="8" y="4"/>
                    <a:pt x="8" y="3"/>
                  </a:cubicBezTo>
                  <a:cubicBezTo>
                    <a:pt x="8" y="3"/>
                    <a:pt x="9" y="3"/>
                    <a:pt x="10" y="3"/>
                  </a:cubicBezTo>
                  <a:cubicBezTo>
                    <a:pt x="74" y="3"/>
                    <a:pt x="74" y="3"/>
                    <a:pt x="74" y="3"/>
                  </a:cubicBezTo>
                  <a:cubicBezTo>
                    <a:pt x="74" y="3"/>
                    <a:pt x="75" y="3"/>
                    <a:pt x="76" y="3"/>
                  </a:cubicBezTo>
                  <a:cubicBezTo>
                    <a:pt x="76" y="4"/>
                    <a:pt x="76" y="5"/>
                    <a:pt x="76" y="6"/>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32" name="Freeform 14"/>
            <p:cNvSpPr>
              <a:spLocks noEditPoints="1"/>
            </p:cNvSpPr>
            <p:nvPr/>
          </p:nvSpPr>
          <p:spPr bwMode="auto">
            <a:xfrm>
              <a:off x="5801839" y="2896569"/>
              <a:ext cx="331940" cy="387265"/>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solidFill>
              <a:schemeClr val="accent3"/>
            </a:solid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33" name="Freeform 42"/>
            <p:cNvSpPr>
              <a:spLocks noEditPoints="1"/>
            </p:cNvSpPr>
            <p:nvPr/>
          </p:nvSpPr>
          <p:spPr bwMode="auto">
            <a:xfrm>
              <a:off x="3501010" y="4288055"/>
              <a:ext cx="385943" cy="385941"/>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34" name="Freeform 41"/>
            <p:cNvSpPr>
              <a:spLocks noEditPoints="1"/>
            </p:cNvSpPr>
            <p:nvPr/>
          </p:nvSpPr>
          <p:spPr bwMode="auto">
            <a:xfrm>
              <a:off x="4972332" y="2034995"/>
              <a:ext cx="397043" cy="383809"/>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35" name="Freeform 41"/>
            <p:cNvSpPr>
              <a:spLocks noEditPoints="1"/>
            </p:cNvSpPr>
            <p:nvPr/>
          </p:nvSpPr>
          <p:spPr bwMode="auto">
            <a:xfrm>
              <a:off x="7319804" y="5173856"/>
              <a:ext cx="397043" cy="383809"/>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36" name="Freeform 46"/>
            <p:cNvSpPr>
              <a:spLocks noEditPoints="1"/>
            </p:cNvSpPr>
            <p:nvPr/>
          </p:nvSpPr>
          <p:spPr bwMode="auto">
            <a:xfrm>
              <a:off x="7866024" y="4675976"/>
              <a:ext cx="315253" cy="315255"/>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4 w 35"/>
                <a:gd name="T21" fmla="*/ 12 h 35"/>
                <a:gd name="T22" fmla="*/ 19 w 35"/>
                <a:gd name="T23" fmla="*/ 18 h 35"/>
                <a:gd name="T24" fmla="*/ 24 w 35"/>
                <a:gd name="T25" fmla="*/ 23 h 35"/>
                <a:gd name="T26" fmla="*/ 24 w 35"/>
                <a:gd name="T27" fmla="*/ 24 h 35"/>
                <a:gd name="T28" fmla="*/ 24 w 35"/>
                <a:gd name="T29" fmla="*/ 25 h 35"/>
                <a:gd name="T30" fmla="*/ 23 w 35"/>
                <a:gd name="T31" fmla="*/ 24 h 35"/>
                <a:gd name="T32" fmla="*/ 18 w 35"/>
                <a:gd name="T33" fmla="*/ 19 h 35"/>
                <a:gd name="T34" fmla="*/ 12 w 35"/>
                <a:gd name="T35" fmla="*/ 24 h 35"/>
                <a:gd name="T36" fmla="*/ 12 w 35"/>
                <a:gd name="T37" fmla="*/ 25 h 35"/>
                <a:gd name="T38" fmla="*/ 11 w 35"/>
                <a:gd name="T39" fmla="*/ 24 h 35"/>
                <a:gd name="T40" fmla="*/ 11 w 35"/>
                <a:gd name="T41" fmla="*/ 23 h 35"/>
                <a:gd name="T42" fmla="*/ 16 w 35"/>
                <a:gd name="T43" fmla="*/ 18 h 35"/>
                <a:gd name="T44" fmla="*/ 11 w 35"/>
                <a:gd name="T45" fmla="*/ 12 h 35"/>
                <a:gd name="T46" fmla="*/ 11 w 35"/>
                <a:gd name="T47" fmla="*/ 11 h 35"/>
                <a:gd name="T48" fmla="*/ 12 w 35"/>
                <a:gd name="T49" fmla="*/ 11 h 35"/>
                <a:gd name="T50" fmla="*/ 18 w 35"/>
                <a:gd name="T51" fmla="*/ 16 h 35"/>
                <a:gd name="T52" fmla="*/ 23 w 35"/>
                <a:gd name="T53" fmla="*/ 11 h 35"/>
                <a:gd name="T54" fmla="*/ 24 w 35"/>
                <a:gd name="T55" fmla="*/ 11 h 35"/>
                <a:gd name="T56" fmla="*/ 24 w 35"/>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5">
                  <a:moveTo>
                    <a:pt x="18" y="0"/>
                  </a:moveTo>
                  <a:cubicBezTo>
                    <a:pt x="8" y="0"/>
                    <a:pt x="0" y="8"/>
                    <a:pt x="0" y="18"/>
                  </a:cubicBezTo>
                  <a:cubicBezTo>
                    <a:pt x="0" y="27"/>
                    <a:pt x="8" y="35"/>
                    <a:pt x="18" y="35"/>
                  </a:cubicBezTo>
                  <a:cubicBezTo>
                    <a:pt x="27" y="35"/>
                    <a:pt x="35" y="27"/>
                    <a:pt x="35" y="18"/>
                  </a:cubicBezTo>
                  <a:cubicBezTo>
                    <a:pt x="35" y="8"/>
                    <a:pt x="27"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4" y="12"/>
                  </a:moveTo>
                  <a:cubicBezTo>
                    <a:pt x="19" y="18"/>
                    <a:pt x="19" y="18"/>
                    <a:pt x="19" y="18"/>
                  </a:cubicBezTo>
                  <a:cubicBezTo>
                    <a:pt x="24" y="23"/>
                    <a:pt x="24" y="23"/>
                    <a:pt x="24" y="23"/>
                  </a:cubicBezTo>
                  <a:cubicBezTo>
                    <a:pt x="25" y="23"/>
                    <a:pt x="25" y="24"/>
                    <a:pt x="24" y="24"/>
                  </a:cubicBezTo>
                  <a:cubicBezTo>
                    <a:pt x="24" y="24"/>
                    <a:pt x="24" y="25"/>
                    <a:pt x="24" y="25"/>
                  </a:cubicBezTo>
                  <a:cubicBezTo>
                    <a:pt x="23" y="25"/>
                    <a:pt x="23" y="24"/>
                    <a:pt x="23" y="24"/>
                  </a:cubicBezTo>
                  <a:cubicBezTo>
                    <a:pt x="18" y="19"/>
                    <a:pt x="18" y="19"/>
                    <a:pt x="18" y="19"/>
                  </a:cubicBezTo>
                  <a:cubicBezTo>
                    <a:pt x="12" y="24"/>
                    <a:pt x="12" y="24"/>
                    <a:pt x="12" y="24"/>
                  </a:cubicBezTo>
                  <a:cubicBezTo>
                    <a:pt x="12" y="24"/>
                    <a:pt x="12" y="25"/>
                    <a:pt x="12" y="25"/>
                  </a:cubicBezTo>
                  <a:cubicBezTo>
                    <a:pt x="11" y="25"/>
                    <a:pt x="11" y="24"/>
                    <a:pt x="11" y="24"/>
                  </a:cubicBezTo>
                  <a:cubicBezTo>
                    <a:pt x="11" y="24"/>
                    <a:pt x="11" y="23"/>
                    <a:pt x="11" y="23"/>
                  </a:cubicBezTo>
                  <a:cubicBezTo>
                    <a:pt x="16" y="18"/>
                    <a:pt x="16" y="18"/>
                    <a:pt x="16" y="18"/>
                  </a:cubicBezTo>
                  <a:cubicBezTo>
                    <a:pt x="11" y="12"/>
                    <a:pt x="11" y="12"/>
                    <a:pt x="11" y="12"/>
                  </a:cubicBezTo>
                  <a:cubicBezTo>
                    <a:pt x="11" y="12"/>
                    <a:pt x="11" y="11"/>
                    <a:pt x="11" y="11"/>
                  </a:cubicBezTo>
                  <a:cubicBezTo>
                    <a:pt x="11" y="10"/>
                    <a:pt x="12" y="10"/>
                    <a:pt x="12" y="11"/>
                  </a:cubicBezTo>
                  <a:cubicBezTo>
                    <a:pt x="18" y="16"/>
                    <a:pt x="18" y="16"/>
                    <a:pt x="18" y="16"/>
                  </a:cubicBezTo>
                  <a:cubicBezTo>
                    <a:pt x="23" y="11"/>
                    <a:pt x="23" y="11"/>
                    <a:pt x="23" y="11"/>
                  </a:cubicBezTo>
                  <a:cubicBezTo>
                    <a:pt x="23" y="10"/>
                    <a:pt x="24" y="10"/>
                    <a:pt x="24" y="11"/>
                  </a:cubicBezTo>
                  <a:cubicBezTo>
                    <a:pt x="25" y="11"/>
                    <a:pt x="25" y="12"/>
                    <a:pt x="24" y="12"/>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37" name="Freeform 14"/>
            <p:cNvSpPr>
              <a:spLocks noEditPoints="1"/>
            </p:cNvSpPr>
            <p:nvPr/>
          </p:nvSpPr>
          <p:spPr bwMode="auto">
            <a:xfrm>
              <a:off x="3324968" y="3698332"/>
              <a:ext cx="280525" cy="327280"/>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38" name="Freeform 49"/>
            <p:cNvSpPr>
              <a:spLocks noEditPoints="1"/>
            </p:cNvSpPr>
            <p:nvPr/>
          </p:nvSpPr>
          <p:spPr bwMode="auto">
            <a:xfrm>
              <a:off x="3306314" y="4096824"/>
              <a:ext cx="218436" cy="214390"/>
            </a:xfrm>
            <a:custGeom>
              <a:avLst/>
              <a:gdLst>
                <a:gd name="T0" fmla="*/ 12 w 68"/>
                <a:gd name="T1" fmla="*/ 0 h 67"/>
                <a:gd name="T2" fmla="*/ 0 w 68"/>
                <a:gd name="T3" fmla="*/ 56 h 67"/>
                <a:gd name="T4" fmla="*/ 57 w 68"/>
                <a:gd name="T5" fmla="*/ 67 h 67"/>
                <a:gd name="T6" fmla="*/ 68 w 68"/>
                <a:gd name="T7" fmla="*/ 11 h 67"/>
                <a:gd name="T8" fmla="*/ 65 w 68"/>
                <a:gd name="T9" fmla="*/ 11 h 67"/>
                <a:gd name="T10" fmla="*/ 57 w 68"/>
                <a:gd name="T11" fmla="*/ 64 h 67"/>
                <a:gd name="T12" fmla="*/ 3 w 68"/>
                <a:gd name="T13" fmla="*/ 56 h 67"/>
                <a:gd name="T14" fmla="*/ 12 w 68"/>
                <a:gd name="T15" fmla="*/ 3 h 67"/>
                <a:gd name="T16" fmla="*/ 65 w 68"/>
                <a:gd name="T17" fmla="*/ 11 h 67"/>
                <a:gd name="T18" fmla="*/ 12 w 68"/>
                <a:gd name="T19" fmla="*/ 5 h 67"/>
                <a:gd name="T20" fmla="*/ 6 w 68"/>
                <a:gd name="T21" fmla="*/ 56 h 67"/>
                <a:gd name="T22" fmla="*/ 56 w 68"/>
                <a:gd name="T23" fmla="*/ 62 h 67"/>
                <a:gd name="T24" fmla="*/ 63 w 68"/>
                <a:gd name="T25" fmla="*/ 12 h 67"/>
                <a:gd name="T26" fmla="*/ 61 w 68"/>
                <a:gd name="T27" fmla="*/ 12 h 67"/>
                <a:gd name="T28" fmla="*/ 35 w 68"/>
                <a:gd name="T29" fmla="*/ 33 h 67"/>
                <a:gd name="T30" fmla="*/ 56 w 68"/>
                <a:gd name="T31" fmla="*/ 7 h 67"/>
                <a:gd name="T32" fmla="*/ 12 w 68"/>
                <a:gd name="T33" fmla="*/ 7 h 67"/>
                <a:gd name="T34" fmla="*/ 33 w 68"/>
                <a:gd name="T35" fmla="*/ 33 h 67"/>
                <a:gd name="T36" fmla="*/ 8 w 68"/>
                <a:gd name="T37" fmla="*/ 12 h 67"/>
                <a:gd name="T38" fmla="*/ 8 w 68"/>
                <a:gd name="T39" fmla="*/ 56 h 67"/>
                <a:gd name="T40" fmla="*/ 33 w 68"/>
                <a:gd name="T41" fmla="*/ 35 h 67"/>
                <a:gd name="T42" fmla="*/ 12 w 68"/>
                <a:gd name="T43" fmla="*/ 60 h 67"/>
                <a:gd name="T44" fmla="*/ 56 w 68"/>
                <a:gd name="T45" fmla="*/ 60 h 67"/>
                <a:gd name="T46" fmla="*/ 35 w 68"/>
                <a:gd name="T47" fmla="*/ 35 h 67"/>
                <a:gd name="T48" fmla="*/ 61 w 68"/>
                <a:gd name="T49" fmla="*/ 56 h 67"/>
                <a:gd name="T50" fmla="*/ 12 w 68"/>
                <a:gd name="T51" fmla="*/ 20 h 67"/>
                <a:gd name="T52" fmla="*/ 19 w 68"/>
                <a:gd name="T53" fmla="*/ 19 h 67"/>
                <a:gd name="T54" fmla="*/ 20 w 68"/>
                <a:gd name="T55" fmla="*/ 12 h 67"/>
                <a:gd name="T56" fmla="*/ 21 w 68"/>
                <a:gd name="T57" fmla="*/ 19 h 67"/>
                <a:gd name="T58" fmla="*/ 29 w 68"/>
                <a:gd name="T59" fmla="*/ 20 h 67"/>
                <a:gd name="T60" fmla="*/ 21 w 68"/>
                <a:gd name="T61" fmla="*/ 21 h 67"/>
                <a:gd name="T62" fmla="*/ 20 w 68"/>
                <a:gd name="T63" fmla="*/ 28 h 67"/>
                <a:gd name="T64" fmla="*/ 19 w 68"/>
                <a:gd name="T65" fmla="*/ 21 h 67"/>
                <a:gd name="T66" fmla="*/ 12 w 68"/>
                <a:gd name="T67" fmla="*/ 20 h 67"/>
                <a:gd name="T68" fmla="*/ 26 w 68"/>
                <a:gd name="T69" fmla="*/ 53 h 67"/>
                <a:gd name="T70" fmla="*/ 25 w 68"/>
                <a:gd name="T71" fmla="*/ 53 h 67"/>
                <a:gd name="T72" fmla="*/ 16 w 68"/>
                <a:gd name="T73" fmla="*/ 53 h 67"/>
                <a:gd name="T74" fmla="*/ 15 w 68"/>
                <a:gd name="T75" fmla="*/ 53 h 67"/>
                <a:gd name="T76" fmla="*/ 19 w 68"/>
                <a:gd name="T77" fmla="*/ 47 h 67"/>
                <a:gd name="T78" fmla="*/ 15 w 68"/>
                <a:gd name="T79" fmla="*/ 42 h 67"/>
                <a:gd name="T80" fmla="*/ 20 w 68"/>
                <a:gd name="T81" fmla="*/ 46 h 67"/>
                <a:gd name="T82" fmla="*/ 26 w 68"/>
                <a:gd name="T83" fmla="*/ 42 h 67"/>
                <a:gd name="T84" fmla="*/ 22 w 68"/>
                <a:gd name="T85" fmla="*/ 47 h 67"/>
                <a:gd name="T86" fmla="*/ 40 w 68"/>
                <a:gd name="T87" fmla="*/ 19 h 67"/>
                <a:gd name="T88" fmla="*/ 56 w 68"/>
                <a:gd name="T89" fmla="*/ 18 h 67"/>
                <a:gd name="T90" fmla="*/ 56 w 68"/>
                <a:gd name="T91" fmla="*/ 20 h 67"/>
                <a:gd name="T92" fmla="*/ 40 w 68"/>
                <a:gd name="T93" fmla="*/ 19 h 67"/>
                <a:gd name="T94" fmla="*/ 55 w 68"/>
                <a:gd name="T95" fmla="*/ 45 h 67"/>
                <a:gd name="T96" fmla="*/ 40 w 68"/>
                <a:gd name="T97" fmla="*/ 44 h 67"/>
                <a:gd name="T98" fmla="*/ 55 w 68"/>
                <a:gd name="T99" fmla="*/ 43 h 67"/>
                <a:gd name="T100" fmla="*/ 56 w 68"/>
                <a:gd name="T101" fmla="*/ 50 h 67"/>
                <a:gd name="T102" fmla="*/ 41 w 68"/>
                <a:gd name="T103" fmla="*/ 51 h 67"/>
                <a:gd name="T104" fmla="*/ 41 w 68"/>
                <a:gd name="T105" fmla="*/ 49 h 67"/>
                <a:gd name="T106" fmla="*/ 56 w 68"/>
                <a:gd name="T107"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57" y="0"/>
                  </a:moveTo>
                  <a:cubicBezTo>
                    <a:pt x="12" y="0"/>
                    <a:pt x="12" y="0"/>
                    <a:pt x="12" y="0"/>
                  </a:cubicBezTo>
                  <a:cubicBezTo>
                    <a:pt x="5" y="0"/>
                    <a:pt x="0" y="5"/>
                    <a:pt x="0" y="11"/>
                  </a:cubicBezTo>
                  <a:cubicBezTo>
                    <a:pt x="0" y="56"/>
                    <a:pt x="0" y="56"/>
                    <a:pt x="0" y="56"/>
                  </a:cubicBezTo>
                  <a:cubicBezTo>
                    <a:pt x="0" y="62"/>
                    <a:pt x="5" y="67"/>
                    <a:pt x="12" y="67"/>
                  </a:cubicBezTo>
                  <a:cubicBezTo>
                    <a:pt x="57" y="67"/>
                    <a:pt x="57" y="67"/>
                    <a:pt x="57" y="67"/>
                  </a:cubicBezTo>
                  <a:cubicBezTo>
                    <a:pt x="63" y="67"/>
                    <a:pt x="68" y="62"/>
                    <a:pt x="68" y="56"/>
                  </a:cubicBezTo>
                  <a:cubicBezTo>
                    <a:pt x="68" y="11"/>
                    <a:pt x="68" y="11"/>
                    <a:pt x="68" y="11"/>
                  </a:cubicBezTo>
                  <a:cubicBezTo>
                    <a:pt x="68" y="5"/>
                    <a:pt x="63" y="0"/>
                    <a:pt x="57" y="0"/>
                  </a:cubicBezTo>
                  <a:close/>
                  <a:moveTo>
                    <a:pt x="65" y="11"/>
                  </a:moveTo>
                  <a:cubicBezTo>
                    <a:pt x="65" y="56"/>
                    <a:pt x="65" y="56"/>
                    <a:pt x="65" y="56"/>
                  </a:cubicBezTo>
                  <a:cubicBezTo>
                    <a:pt x="65" y="61"/>
                    <a:pt x="61" y="64"/>
                    <a:pt x="57" y="64"/>
                  </a:cubicBezTo>
                  <a:cubicBezTo>
                    <a:pt x="12" y="64"/>
                    <a:pt x="12" y="64"/>
                    <a:pt x="12" y="64"/>
                  </a:cubicBezTo>
                  <a:cubicBezTo>
                    <a:pt x="7" y="64"/>
                    <a:pt x="3" y="61"/>
                    <a:pt x="3" y="56"/>
                  </a:cubicBezTo>
                  <a:cubicBezTo>
                    <a:pt x="3" y="11"/>
                    <a:pt x="3" y="11"/>
                    <a:pt x="3" y="11"/>
                  </a:cubicBezTo>
                  <a:cubicBezTo>
                    <a:pt x="3" y="7"/>
                    <a:pt x="7" y="3"/>
                    <a:pt x="12" y="3"/>
                  </a:cubicBezTo>
                  <a:cubicBezTo>
                    <a:pt x="57" y="3"/>
                    <a:pt x="57" y="3"/>
                    <a:pt x="57" y="3"/>
                  </a:cubicBezTo>
                  <a:cubicBezTo>
                    <a:pt x="61" y="3"/>
                    <a:pt x="65" y="7"/>
                    <a:pt x="65" y="11"/>
                  </a:cubicBezTo>
                  <a:close/>
                  <a:moveTo>
                    <a:pt x="56" y="5"/>
                  </a:moveTo>
                  <a:cubicBezTo>
                    <a:pt x="12" y="5"/>
                    <a:pt x="12" y="5"/>
                    <a:pt x="12" y="5"/>
                  </a:cubicBezTo>
                  <a:cubicBezTo>
                    <a:pt x="9" y="5"/>
                    <a:pt x="6" y="8"/>
                    <a:pt x="6" y="12"/>
                  </a:cubicBezTo>
                  <a:cubicBezTo>
                    <a:pt x="6" y="56"/>
                    <a:pt x="6" y="56"/>
                    <a:pt x="6" y="56"/>
                  </a:cubicBezTo>
                  <a:cubicBezTo>
                    <a:pt x="6" y="59"/>
                    <a:pt x="9" y="62"/>
                    <a:pt x="12" y="62"/>
                  </a:cubicBezTo>
                  <a:cubicBezTo>
                    <a:pt x="56" y="62"/>
                    <a:pt x="56" y="62"/>
                    <a:pt x="56" y="62"/>
                  </a:cubicBezTo>
                  <a:cubicBezTo>
                    <a:pt x="60" y="62"/>
                    <a:pt x="63" y="59"/>
                    <a:pt x="63" y="56"/>
                  </a:cubicBezTo>
                  <a:cubicBezTo>
                    <a:pt x="63" y="12"/>
                    <a:pt x="63" y="12"/>
                    <a:pt x="63" y="12"/>
                  </a:cubicBezTo>
                  <a:cubicBezTo>
                    <a:pt x="63" y="8"/>
                    <a:pt x="60" y="5"/>
                    <a:pt x="56" y="5"/>
                  </a:cubicBezTo>
                  <a:close/>
                  <a:moveTo>
                    <a:pt x="61" y="12"/>
                  </a:moveTo>
                  <a:cubicBezTo>
                    <a:pt x="61" y="33"/>
                    <a:pt x="61" y="33"/>
                    <a:pt x="61" y="33"/>
                  </a:cubicBezTo>
                  <a:cubicBezTo>
                    <a:pt x="35" y="33"/>
                    <a:pt x="35" y="33"/>
                    <a:pt x="35" y="33"/>
                  </a:cubicBezTo>
                  <a:cubicBezTo>
                    <a:pt x="35" y="7"/>
                    <a:pt x="35" y="7"/>
                    <a:pt x="35" y="7"/>
                  </a:cubicBezTo>
                  <a:cubicBezTo>
                    <a:pt x="56" y="7"/>
                    <a:pt x="56" y="7"/>
                    <a:pt x="56" y="7"/>
                  </a:cubicBezTo>
                  <a:cubicBezTo>
                    <a:pt x="59" y="7"/>
                    <a:pt x="61" y="9"/>
                    <a:pt x="61" y="12"/>
                  </a:cubicBezTo>
                  <a:close/>
                  <a:moveTo>
                    <a:pt x="12" y="7"/>
                  </a:moveTo>
                  <a:cubicBezTo>
                    <a:pt x="33" y="7"/>
                    <a:pt x="33" y="7"/>
                    <a:pt x="33" y="7"/>
                  </a:cubicBezTo>
                  <a:cubicBezTo>
                    <a:pt x="33" y="33"/>
                    <a:pt x="33" y="33"/>
                    <a:pt x="33" y="33"/>
                  </a:cubicBezTo>
                  <a:cubicBezTo>
                    <a:pt x="8" y="33"/>
                    <a:pt x="8" y="33"/>
                    <a:pt x="8" y="33"/>
                  </a:cubicBezTo>
                  <a:cubicBezTo>
                    <a:pt x="8" y="12"/>
                    <a:pt x="8" y="12"/>
                    <a:pt x="8" y="12"/>
                  </a:cubicBezTo>
                  <a:cubicBezTo>
                    <a:pt x="8" y="9"/>
                    <a:pt x="10" y="7"/>
                    <a:pt x="12" y="7"/>
                  </a:cubicBezTo>
                  <a:close/>
                  <a:moveTo>
                    <a:pt x="8" y="56"/>
                  </a:moveTo>
                  <a:cubicBezTo>
                    <a:pt x="8" y="35"/>
                    <a:pt x="8" y="35"/>
                    <a:pt x="8" y="35"/>
                  </a:cubicBezTo>
                  <a:cubicBezTo>
                    <a:pt x="33" y="35"/>
                    <a:pt x="33" y="35"/>
                    <a:pt x="33" y="35"/>
                  </a:cubicBezTo>
                  <a:cubicBezTo>
                    <a:pt x="33" y="60"/>
                    <a:pt x="33" y="60"/>
                    <a:pt x="33" y="60"/>
                  </a:cubicBezTo>
                  <a:cubicBezTo>
                    <a:pt x="12" y="60"/>
                    <a:pt x="12" y="60"/>
                    <a:pt x="12" y="60"/>
                  </a:cubicBezTo>
                  <a:cubicBezTo>
                    <a:pt x="10" y="60"/>
                    <a:pt x="8" y="58"/>
                    <a:pt x="8" y="56"/>
                  </a:cubicBezTo>
                  <a:close/>
                  <a:moveTo>
                    <a:pt x="56" y="60"/>
                  </a:moveTo>
                  <a:cubicBezTo>
                    <a:pt x="35" y="60"/>
                    <a:pt x="35" y="60"/>
                    <a:pt x="35" y="60"/>
                  </a:cubicBezTo>
                  <a:cubicBezTo>
                    <a:pt x="35" y="35"/>
                    <a:pt x="35" y="35"/>
                    <a:pt x="35" y="35"/>
                  </a:cubicBezTo>
                  <a:cubicBezTo>
                    <a:pt x="61" y="35"/>
                    <a:pt x="61" y="35"/>
                    <a:pt x="61" y="35"/>
                  </a:cubicBezTo>
                  <a:cubicBezTo>
                    <a:pt x="61" y="56"/>
                    <a:pt x="61" y="56"/>
                    <a:pt x="61" y="56"/>
                  </a:cubicBezTo>
                  <a:cubicBezTo>
                    <a:pt x="61" y="58"/>
                    <a:pt x="59" y="60"/>
                    <a:pt x="56" y="60"/>
                  </a:cubicBezTo>
                  <a:close/>
                  <a:moveTo>
                    <a:pt x="12" y="20"/>
                  </a:moveTo>
                  <a:cubicBezTo>
                    <a:pt x="12" y="19"/>
                    <a:pt x="13" y="19"/>
                    <a:pt x="13" y="19"/>
                  </a:cubicBezTo>
                  <a:cubicBezTo>
                    <a:pt x="19" y="19"/>
                    <a:pt x="19" y="19"/>
                    <a:pt x="19" y="19"/>
                  </a:cubicBezTo>
                  <a:cubicBezTo>
                    <a:pt x="19" y="13"/>
                    <a:pt x="19" y="13"/>
                    <a:pt x="19" y="13"/>
                  </a:cubicBezTo>
                  <a:cubicBezTo>
                    <a:pt x="19" y="12"/>
                    <a:pt x="20" y="12"/>
                    <a:pt x="20" y="12"/>
                  </a:cubicBezTo>
                  <a:cubicBezTo>
                    <a:pt x="21" y="12"/>
                    <a:pt x="21" y="12"/>
                    <a:pt x="21" y="13"/>
                  </a:cubicBezTo>
                  <a:cubicBezTo>
                    <a:pt x="21" y="19"/>
                    <a:pt x="21" y="19"/>
                    <a:pt x="21" y="19"/>
                  </a:cubicBezTo>
                  <a:cubicBezTo>
                    <a:pt x="28" y="19"/>
                    <a:pt x="28" y="19"/>
                    <a:pt x="28" y="19"/>
                  </a:cubicBezTo>
                  <a:cubicBezTo>
                    <a:pt x="28" y="19"/>
                    <a:pt x="29" y="19"/>
                    <a:pt x="29" y="20"/>
                  </a:cubicBezTo>
                  <a:cubicBezTo>
                    <a:pt x="29" y="20"/>
                    <a:pt x="28" y="21"/>
                    <a:pt x="28" y="21"/>
                  </a:cubicBezTo>
                  <a:cubicBezTo>
                    <a:pt x="21" y="21"/>
                    <a:pt x="21" y="21"/>
                    <a:pt x="21" y="21"/>
                  </a:cubicBezTo>
                  <a:cubicBezTo>
                    <a:pt x="21" y="27"/>
                    <a:pt x="21" y="27"/>
                    <a:pt x="21" y="27"/>
                  </a:cubicBezTo>
                  <a:cubicBezTo>
                    <a:pt x="21" y="27"/>
                    <a:pt x="21" y="28"/>
                    <a:pt x="20" y="28"/>
                  </a:cubicBezTo>
                  <a:cubicBezTo>
                    <a:pt x="20" y="28"/>
                    <a:pt x="19" y="27"/>
                    <a:pt x="19" y="27"/>
                  </a:cubicBezTo>
                  <a:cubicBezTo>
                    <a:pt x="19" y="21"/>
                    <a:pt x="19" y="21"/>
                    <a:pt x="19" y="21"/>
                  </a:cubicBezTo>
                  <a:cubicBezTo>
                    <a:pt x="13" y="21"/>
                    <a:pt x="13" y="21"/>
                    <a:pt x="13" y="21"/>
                  </a:cubicBezTo>
                  <a:cubicBezTo>
                    <a:pt x="13" y="21"/>
                    <a:pt x="12" y="20"/>
                    <a:pt x="12" y="20"/>
                  </a:cubicBezTo>
                  <a:close/>
                  <a:moveTo>
                    <a:pt x="26" y="52"/>
                  </a:moveTo>
                  <a:cubicBezTo>
                    <a:pt x="27" y="52"/>
                    <a:pt x="27" y="53"/>
                    <a:pt x="26" y="53"/>
                  </a:cubicBezTo>
                  <a:cubicBezTo>
                    <a:pt x="26" y="53"/>
                    <a:pt x="26" y="53"/>
                    <a:pt x="25" y="53"/>
                  </a:cubicBezTo>
                  <a:cubicBezTo>
                    <a:pt x="25" y="53"/>
                    <a:pt x="25" y="53"/>
                    <a:pt x="25" y="53"/>
                  </a:cubicBezTo>
                  <a:cubicBezTo>
                    <a:pt x="20" y="49"/>
                    <a:pt x="20" y="49"/>
                    <a:pt x="20" y="49"/>
                  </a:cubicBezTo>
                  <a:cubicBezTo>
                    <a:pt x="16" y="53"/>
                    <a:pt x="16" y="53"/>
                    <a:pt x="16" y="53"/>
                  </a:cubicBezTo>
                  <a:cubicBezTo>
                    <a:pt x="16" y="53"/>
                    <a:pt x="16" y="53"/>
                    <a:pt x="15" y="53"/>
                  </a:cubicBezTo>
                  <a:cubicBezTo>
                    <a:pt x="15" y="53"/>
                    <a:pt x="15" y="53"/>
                    <a:pt x="15" y="53"/>
                  </a:cubicBezTo>
                  <a:cubicBezTo>
                    <a:pt x="14" y="53"/>
                    <a:pt x="14" y="52"/>
                    <a:pt x="15" y="52"/>
                  </a:cubicBezTo>
                  <a:cubicBezTo>
                    <a:pt x="19" y="47"/>
                    <a:pt x="19" y="47"/>
                    <a:pt x="19" y="47"/>
                  </a:cubicBezTo>
                  <a:cubicBezTo>
                    <a:pt x="15" y="43"/>
                    <a:pt x="15" y="43"/>
                    <a:pt x="15" y="43"/>
                  </a:cubicBezTo>
                  <a:cubicBezTo>
                    <a:pt x="14" y="43"/>
                    <a:pt x="14" y="42"/>
                    <a:pt x="15" y="42"/>
                  </a:cubicBezTo>
                  <a:cubicBezTo>
                    <a:pt x="15" y="41"/>
                    <a:pt x="16" y="41"/>
                    <a:pt x="16" y="42"/>
                  </a:cubicBezTo>
                  <a:cubicBezTo>
                    <a:pt x="20" y="46"/>
                    <a:pt x="20" y="46"/>
                    <a:pt x="20" y="46"/>
                  </a:cubicBezTo>
                  <a:cubicBezTo>
                    <a:pt x="25" y="42"/>
                    <a:pt x="25" y="42"/>
                    <a:pt x="25" y="42"/>
                  </a:cubicBezTo>
                  <a:cubicBezTo>
                    <a:pt x="25" y="41"/>
                    <a:pt x="26" y="41"/>
                    <a:pt x="26" y="42"/>
                  </a:cubicBezTo>
                  <a:cubicBezTo>
                    <a:pt x="27" y="42"/>
                    <a:pt x="27" y="43"/>
                    <a:pt x="26" y="43"/>
                  </a:cubicBezTo>
                  <a:cubicBezTo>
                    <a:pt x="22" y="47"/>
                    <a:pt x="22" y="47"/>
                    <a:pt x="22" y="47"/>
                  </a:cubicBezTo>
                  <a:lnTo>
                    <a:pt x="26" y="52"/>
                  </a:lnTo>
                  <a:close/>
                  <a:moveTo>
                    <a:pt x="40" y="19"/>
                  </a:moveTo>
                  <a:cubicBezTo>
                    <a:pt x="40" y="19"/>
                    <a:pt x="41" y="18"/>
                    <a:pt x="41" y="18"/>
                  </a:cubicBezTo>
                  <a:cubicBezTo>
                    <a:pt x="56" y="18"/>
                    <a:pt x="56" y="18"/>
                    <a:pt x="56" y="18"/>
                  </a:cubicBezTo>
                  <a:cubicBezTo>
                    <a:pt x="56" y="18"/>
                    <a:pt x="57" y="19"/>
                    <a:pt x="57" y="19"/>
                  </a:cubicBezTo>
                  <a:cubicBezTo>
                    <a:pt x="57" y="20"/>
                    <a:pt x="56" y="20"/>
                    <a:pt x="56" y="20"/>
                  </a:cubicBezTo>
                  <a:cubicBezTo>
                    <a:pt x="41" y="20"/>
                    <a:pt x="41" y="20"/>
                    <a:pt x="41" y="20"/>
                  </a:cubicBezTo>
                  <a:cubicBezTo>
                    <a:pt x="41" y="20"/>
                    <a:pt x="40" y="20"/>
                    <a:pt x="40" y="19"/>
                  </a:cubicBezTo>
                  <a:close/>
                  <a:moveTo>
                    <a:pt x="56" y="44"/>
                  </a:moveTo>
                  <a:cubicBezTo>
                    <a:pt x="56" y="45"/>
                    <a:pt x="56" y="45"/>
                    <a:pt x="55" y="45"/>
                  </a:cubicBezTo>
                  <a:cubicBezTo>
                    <a:pt x="41" y="45"/>
                    <a:pt x="41" y="45"/>
                    <a:pt x="41" y="45"/>
                  </a:cubicBezTo>
                  <a:cubicBezTo>
                    <a:pt x="41" y="45"/>
                    <a:pt x="40" y="45"/>
                    <a:pt x="40" y="44"/>
                  </a:cubicBezTo>
                  <a:cubicBezTo>
                    <a:pt x="40" y="44"/>
                    <a:pt x="41" y="43"/>
                    <a:pt x="41" y="43"/>
                  </a:cubicBezTo>
                  <a:cubicBezTo>
                    <a:pt x="55" y="43"/>
                    <a:pt x="55" y="43"/>
                    <a:pt x="55" y="43"/>
                  </a:cubicBezTo>
                  <a:cubicBezTo>
                    <a:pt x="56" y="43"/>
                    <a:pt x="56" y="44"/>
                    <a:pt x="56" y="44"/>
                  </a:cubicBezTo>
                  <a:close/>
                  <a:moveTo>
                    <a:pt x="56" y="50"/>
                  </a:moveTo>
                  <a:cubicBezTo>
                    <a:pt x="56" y="51"/>
                    <a:pt x="56" y="51"/>
                    <a:pt x="55" y="51"/>
                  </a:cubicBezTo>
                  <a:cubicBezTo>
                    <a:pt x="41" y="51"/>
                    <a:pt x="41" y="51"/>
                    <a:pt x="41" y="51"/>
                  </a:cubicBezTo>
                  <a:cubicBezTo>
                    <a:pt x="41" y="51"/>
                    <a:pt x="40" y="51"/>
                    <a:pt x="40" y="50"/>
                  </a:cubicBezTo>
                  <a:cubicBezTo>
                    <a:pt x="40" y="50"/>
                    <a:pt x="41" y="49"/>
                    <a:pt x="41" y="49"/>
                  </a:cubicBezTo>
                  <a:cubicBezTo>
                    <a:pt x="55" y="49"/>
                    <a:pt x="55" y="49"/>
                    <a:pt x="55" y="49"/>
                  </a:cubicBezTo>
                  <a:cubicBezTo>
                    <a:pt x="56" y="49"/>
                    <a:pt x="56" y="50"/>
                    <a:pt x="56" y="50"/>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39" name="Freeform 50"/>
            <p:cNvSpPr>
              <a:spLocks noEditPoints="1"/>
            </p:cNvSpPr>
            <p:nvPr/>
          </p:nvSpPr>
          <p:spPr bwMode="auto">
            <a:xfrm>
              <a:off x="8173878" y="1667655"/>
              <a:ext cx="301451" cy="291404"/>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40" name="Freeform 36"/>
            <p:cNvSpPr>
              <a:spLocks noEditPoints="1"/>
            </p:cNvSpPr>
            <p:nvPr/>
          </p:nvSpPr>
          <p:spPr bwMode="auto">
            <a:xfrm>
              <a:off x="4420392" y="3824677"/>
              <a:ext cx="329120" cy="329123"/>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41" name="Freeform 36"/>
            <p:cNvSpPr>
              <a:spLocks noEditPoints="1"/>
            </p:cNvSpPr>
            <p:nvPr/>
          </p:nvSpPr>
          <p:spPr bwMode="auto">
            <a:xfrm>
              <a:off x="6730273" y="2777288"/>
              <a:ext cx="265777" cy="265779"/>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42" name="Freeform 31"/>
            <p:cNvSpPr>
              <a:spLocks noEditPoints="1"/>
            </p:cNvSpPr>
            <p:nvPr/>
          </p:nvSpPr>
          <p:spPr bwMode="auto">
            <a:xfrm>
              <a:off x="5418709" y="4208219"/>
              <a:ext cx="424442" cy="461620"/>
            </a:xfrm>
            <a:custGeom>
              <a:avLst/>
              <a:gdLst>
                <a:gd name="T0" fmla="*/ 42 w 58"/>
                <a:gd name="T1" fmla="*/ 4 h 63"/>
                <a:gd name="T2" fmla="*/ 41 w 58"/>
                <a:gd name="T3" fmla="*/ 10 h 63"/>
                <a:gd name="T4" fmla="*/ 17 w 58"/>
                <a:gd name="T5" fmla="*/ 47 h 63"/>
                <a:gd name="T6" fmla="*/ 15 w 58"/>
                <a:gd name="T7" fmla="*/ 54 h 63"/>
                <a:gd name="T8" fmla="*/ 19 w 58"/>
                <a:gd name="T9" fmla="*/ 47 h 63"/>
                <a:gd name="T10" fmla="*/ 49 w 58"/>
                <a:gd name="T11" fmla="*/ 19 h 63"/>
                <a:gd name="T12" fmla="*/ 53 w 58"/>
                <a:gd name="T13" fmla="*/ 14 h 63"/>
                <a:gd name="T14" fmla="*/ 48 w 58"/>
                <a:gd name="T15" fmla="*/ 19 h 63"/>
                <a:gd name="T16" fmla="*/ 4 w 58"/>
                <a:gd name="T17" fmla="*/ 43 h 63"/>
                <a:gd name="T18" fmla="*/ 11 w 58"/>
                <a:gd name="T19" fmla="*/ 41 h 63"/>
                <a:gd name="T20" fmla="*/ 57 w 58"/>
                <a:gd name="T21" fmla="*/ 28 h 63"/>
                <a:gd name="T22" fmla="*/ 51 w 58"/>
                <a:gd name="T23" fmla="*/ 30 h 63"/>
                <a:gd name="T24" fmla="*/ 57 w 58"/>
                <a:gd name="T25" fmla="*/ 28 h 63"/>
                <a:gd name="T26" fmla="*/ 1 w 58"/>
                <a:gd name="T27" fmla="*/ 28 h 63"/>
                <a:gd name="T28" fmla="*/ 7 w 58"/>
                <a:gd name="T29" fmla="*/ 30 h 63"/>
                <a:gd name="T30" fmla="*/ 48 w 58"/>
                <a:gd name="T31" fmla="*/ 39 h 63"/>
                <a:gd name="T32" fmla="*/ 54 w 58"/>
                <a:gd name="T33" fmla="*/ 44 h 63"/>
                <a:gd name="T34" fmla="*/ 49 w 58"/>
                <a:gd name="T35" fmla="*/ 39 h 63"/>
                <a:gd name="T36" fmla="*/ 5 w 58"/>
                <a:gd name="T37" fmla="*/ 16 h 63"/>
                <a:gd name="T38" fmla="*/ 11 w 58"/>
                <a:gd name="T39" fmla="*/ 18 h 63"/>
                <a:gd name="T40" fmla="*/ 41 w 58"/>
                <a:gd name="T41" fmla="*/ 47 h 63"/>
                <a:gd name="T42" fmla="*/ 42 w 58"/>
                <a:gd name="T43" fmla="*/ 54 h 63"/>
                <a:gd name="T44" fmla="*/ 44 w 58"/>
                <a:gd name="T45" fmla="*/ 53 h 63"/>
                <a:gd name="T46" fmla="*/ 18 w 58"/>
                <a:gd name="T47" fmla="*/ 11 h 63"/>
                <a:gd name="T48" fmla="*/ 16 w 58"/>
                <a:gd name="T49" fmla="*/ 4 h 63"/>
                <a:gd name="T50" fmla="*/ 17 w 58"/>
                <a:gd name="T51" fmla="*/ 10 h 63"/>
                <a:gd name="T52" fmla="*/ 30 w 58"/>
                <a:gd name="T53" fmla="*/ 1 h 63"/>
                <a:gd name="T54" fmla="*/ 28 w 58"/>
                <a:gd name="T55" fmla="*/ 7 h 63"/>
                <a:gd name="T56" fmla="*/ 40 w 58"/>
                <a:gd name="T57" fmla="*/ 41 h 63"/>
                <a:gd name="T58" fmla="*/ 37 w 58"/>
                <a:gd name="T59" fmla="*/ 51 h 63"/>
                <a:gd name="T60" fmla="*/ 38 w 58"/>
                <a:gd name="T61" fmla="*/ 55 h 63"/>
                <a:gd name="T62" fmla="*/ 35 w 58"/>
                <a:gd name="T63" fmla="*/ 60 h 63"/>
                <a:gd name="T64" fmla="*/ 28 w 58"/>
                <a:gd name="T65" fmla="*/ 63 h 63"/>
                <a:gd name="T66" fmla="*/ 21 w 58"/>
                <a:gd name="T67" fmla="*/ 58 h 63"/>
                <a:gd name="T68" fmla="*/ 22 w 58"/>
                <a:gd name="T69" fmla="*/ 53 h 63"/>
                <a:gd name="T70" fmla="*/ 21 w 58"/>
                <a:gd name="T71" fmla="*/ 49 h 63"/>
                <a:gd name="T72" fmla="*/ 13 w 58"/>
                <a:gd name="T73" fmla="*/ 29 h 63"/>
                <a:gd name="T74" fmla="*/ 33 w 58"/>
                <a:gd name="T75" fmla="*/ 61 h 63"/>
                <a:gd name="T76" fmla="*/ 25 w 58"/>
                <a:gd name="T77" fmla="*/ 61 h 63"/>
                <a:gd name="T78" fmla="*/ 33 w 58"/>
                <a:gd name="T79" fmla="*/ 61 h 63"/>
                <a:gd name="T80" fmla="*/ 23 w 58"/>
                <a:gd name="T81" fmla="*/ 58 h 63"/>
                <a:gd name="T82" fmla="*/ 31 w 58"/>
                <a:gd name="T83" fmla="*/ 58 h 63"/>
                <a:gd name="T84" fmla="*/ 34 w 58"/>
                <a:gd name="T85" fmla="*/ 57 h 63"/>
                <a:gd name="T86" fmla="*/ 23 w 58"/>
                <a:gd name="T87" fmla="*/ 55 h 63"/>
                <a:gd name="T88" fmla="*/ 36 w 58"/>
                <a:gd name="T89" fmla="*/ 55 h 63"/>
                <a:gd name="T90" fmla="*/ 25 w 58"/>
                <a:gd name="T91" fmla="*/ 52 h 63"/>
                <a:gd name="T92" fmla="*/ 34 w 58"/>
                <a:gd name="T93" fmla="*/ 52 h 63"/>
                <a:gd name="T94" fmla="*/ 34 w 58"/>
                <a:gd name="T95" fmla="*/ 50 h 63"/>
                <a:gd name="T96" fmla="*/ 25 w 58"/>
                <a:gd name="T97" fmla="*/ 49 h 63"/>
                <a:gd name="T98" fmla="*/ 34 w 58"/>
                <a:gd name="T99" fmla="*/ 50 h 63"/>
                <a:gd name="T100" fmla="*/ 15 w 58"/>
                <a:gd name="T101" fmla="*/ 29 h 63"/>
                <a:gd name="T102" fmla="*/ 25 w 58"/>
                <a:gd name="T103" fmla="*/ 47 h 63"/>
                <a:gd name="T104" fmla="*/ 24 w 58"/>
                <a:gd name="T105" fmla="*/ 31 h 63"/>
                <a:gd name="T106" fmla="*/ 31 w 58"/>
                <a:gd name="T107" fmla="*/ 47 h 63"/>
                <a:gd name="T108" fmla="*/ 35 w 58"/>
                <a:gd name="T109" fmla="*/ 32 h 63"/>
                <a:gd name="T110" fmla="*/ 35 w 58"/>
                <a:gd name="T111"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3">
                  <a:moveTo>
                    <a:pt x="40" y="11"/>
                  </a:moveTo>
                  <a:cubicBezTo>
                    <a:pt x="39" y="10"/>
                    <a:pt x="39" y="10"/>
                    <a:pt x="39" y="9"/>
                  </a:cubicBezTo>
                  <a:cubicBezTo>
                    <a:pt x="42" y="4"/>
                    <a:pt x="42" y="4"/>
                    <a:pt x="42" y="4"/>
                  </a:cubicBezTo>
                  <a:cubicBezTo>
                    <a:pt x="43" y="4"/>
                    <a:pt x="43" y="3"/>
                    <a:pt x="44" y="4"/>
                  </a:cubicBezTo>
                  <a:cubicBezTo>
                    <a:pt x="44" y="4"/>
                    <a:pt x="44" y="5"/>
                    <a:pt x="44" y="5"/>
                  </a:cubicBezTo>
                  <a:cubicBezTo>
                    <a:pt x="41" y="10"/>
                    <a:pt x="41" y="10"/>
                    <a:pt x="41" y="10"/>
                  </a:cubicBezTo>
                  <a:cubicBezTo>
                    <a:pt x="41" y="10"/>
                    <a:pt x="41" y="11"/>
                    <a:pt x="40" y="11"/>
                  </a:cubicBezTo>
                  <a:cubicBezTo>
                    <a:pt x="40" y="11"/>
                    <a:pt x="40" y="11"/>
                    <a:pt x="40" y="11"/>
                  </a:cubicBezTo>
                  <a:close/>
                  <a:moveTo>
                    <a:pt x="17" y="47"/>
                  </a:moveTo>
                  <a:cubicBezTo>
                    <a:pt x="14" y="53"/>
                    <a:pt x="14" y="53"/>
                    <a:pt x="14" y="53"/>
                  </a:cubicBezTo>
                  <a:cubicBezTo>
                    <a:pt x="14" y="53"/>
                    <a:pt x="14" y="54"/>
                    <a:pt x="15" y="54"/>
                  </a:cubicBezTo>
                  <a:cubicBezTo>
                    <a:pt x="15" y="54"/>
                    <a:pt x="15" y="54"/>
                    <a:pt x="15" y="54"/>
                  </a:cubicBezTo>
                  <a:cubicBezTo>
                    <a:pt x="16" y="54"/>
                    <a:pt x="16" y="54"/>
                    <a:pt x="16" y="54"/>
                  </a:cubicBezTo>
                  <a:cubicBezTo>
                    <a:pt x="19" y="48"/>
                    <a:pt x="19" y="48"/>
                    <a:pt x="19" y="48"/>
                  </a:cubicBezTo>
                  <a:cubicBezTo>
                    <a:pt x="19" y="48"/>
                    <a:pt x="19" y="47"/>
                    <a:pt x="19" y="47"/>
                  </a:cubicBezTo>
                  <a:cubicBezTo>
                    <a:pt x="18" y="47"/>
                    <a:pt x="18" y="47"/>
                    <a:pt x="17" y="47"/>
                  </a:cubicBezTo>
                  <a:close/>
                  <a:moveTo>
                    <a:pt x="48" y="19"/>
                  </a:moveTo>
                  <a:cubicBezTo>
                    <a:pt x="49" y="19"/>
                    <a:pt x="49" y="19"/>
                    <a:pt x="49" y="19"/>
                  </a:cubicBezTo>
                  <a:cubicBezTo>
                    <a:pt x="54" y="16"/>
                    <a:pt x="54" y="16"/>
                    <a:pt x="54" y="16"/>
                  </a:cubicBezTo>
                  <a:cubicBezTo>
                    <a:pt x="55" y="15"/>
                    <a:pt x="55" y="15"/>
                    <a:pt x="54" y="14"/>
                  </a:cubicBezTo>
                  <a:cubicBezTo>
                    <a:pt x="54" y="14"/>
                    <a:pt x="54" y="14"/>
                    <a:pt x="53" y="14"/>
                  </a:cubicBezTo>
                  <a:cubicBezTo>
                    <a:pt x="48" y="17"/>
                    <a:pt x="48" y="17"/>
                    <a:pt x="48" y="17"/>
                  </a:cubicBezTo>
                  <a:cubicBezTo>
                    <a:pt x="47" y="17"/>
                    <a:pt x="47" y="18"/>
                    <a:pt x="48" y="18"/>
                  </a:cubicBezTo>
                  <a:cubicBezTo>
                    <a:pt x="48" y="19"/>
                    <a:pt x="48" y="19"/>
                    <a:pt x="48" y="19"/>
                  </a:cubicBezTo>
                  <a:close/>
                  <a:moveTo>
                    <a:pt x="10" y="39"/>
                  </a:moveTo>
                  <a:cubicBezTo>
                    <a:pt x="5" y="42"/>
                    <a:pt x="5" y="42"/>
                    <a:pt x="5" y="42"/>
                  </a:cubicBezTo>
                  <a:cubicBezTo>
                    <a:pt x="4" y="42"/>
                    <a:pt x="4" y="43"/>
                    <a:pt x="4" y="43"/>
                  </a:cubicBezTo>
                  <a:cubicBezTo>
                    <a:pt x="4" y="44"/>
                    <a:pt x="5" y="44"/>
                    <a:pt x="5" y="44"/>
                  </a:cubicBezTo>
                  <a:cubicBezTo>
                    <a:pt x="5" y="44"/>
                    <a:pt x="5" y="44"/>
                    <a:pt x="6" y="44"/>
                  </a:cubicBezTo>
                  <a:cubicBezTo>
                    <a:pt x="11" y="41"/>
                    <a:pt x="11" y="41"/>
                    <a:pt x="11" y="41"/>
                  </a:cubicBezTo>
                  <a:cubicBezTo>
                    <a:pt x="11" y="40"/>
                    <a:pt x="11" y="40"/>
                    <a:pt x="11" y="39"/>
                  </a:cubicBezTo>
                  <a:cubicBezTo>
                    <a:pt x="11" y="39"/>
                    <a:pt x="10" y="39"/>
                    <a:pt x="10" y="39"/>
                  </a:cubicBezTo>
                  <a:close/>
                  <a:moveTo>
                    <a:pt x="57" y="28"/>
                  </a:moveTo>
                  <a:cubicBezTo>
                    <a:pt x="51" y="28"/>
                    <a:pt x="51" y="28"/>
                    <a:pt x="51" y="28"/>
                  </a:cubicBezTo>
                  <a:cubicBezTo>
                    <a:pt x="51" y="28"/>
                    <a:pt x="50" y="28"/>
                    <a:pt x="50" y="29"/>
                  </a:cubicBezTo>
                  <a:cubicBezTo>
                    <a:pt x="50" y="29"/>
                    <a:pt x="51" y="30"/>
                    <a:pt x="51" y="30"/>
                  </a:cubicBezTo>
                  <a:cubicBezTo>
                    <a:pt x="57" y="30"/>
                    <a:pt x="57" y="30"/>
                    <a:pt x="57" y="30"/>
                  </a:cubicBezTo>
                  <a:cubicBezTo>
                    <a:pt x="58" y="30"/>
                    <a:pt x="58" y="29"/>
                    <a:pt x="58" y="29"/>
                  </a:cubicBezTo>
                  <a:cubicBezTo>
                    <a:pt x="58" y="28"/>
                    <a:pt x="58" y="28"/>
                    <a:pt x="57" y="28"/>
                  </a:cubicBezTo>
                  <a:close/>
                  <a:moveTo>
                    <a:pt x="8" y="29"/>
                  </a:moveTo>
                  <a:cubicBezTo>
                    <a:pt x="8" y="28"/>
                    <a:pt x="8" y="28"/>
                    <a:pt x="7" y="28"/>
                  </a:cubicBezTo>
                  <a:cubicBezTo>
                    <a:pt x="1" y="28"/>
                    <a:pt x="1" y="28"/>
                    <a:pt x="1" y="28"/>
                  </a:cubicBezTo>
                  <a:cubicBezTo>
                    <a:pt x="1" y="28"/>
                    <a:pt x="0" y="28"/>
                    <a:pt x="0" y="29"/>
                  </a:cubicBezTo>
                  <a:cubicBezTo>
                    <a:pt x="0" y="29"/>
                    <a:pt x="1" y="30"/>
                    <a:pt x="1" y="30"/>
                  </a:cubicBezTo>
                  <a:cubicBezTo>
                    <a:pt x="7" y="30"/>
                    <a:pt x="7" y="30"/>
                    <a:pt x="7" y="30"/>
                  </a:cubicBezTo>
                  <a:cubicBezTo>
                    <a:pt x="8" y="30"/>
                    <a:pt x="8" y="29"/>
                    <a:pt x="8" y="29"/>
                  </a:cubicBezTo>
                  <a:close/>
                  <a:moveTo>
                    <a:pt x="49" y="39"/>
                  </a:moveTo>
                  <a:cubicBezTo>
                    <a:pt x="48" y="39"/>
                    <a:pt x="48" y="39"/>
                    <a:pt x="48" y="39"/>
                  </a:cubicBezTo>
                  <a:cubicBezTo>
                    <a:pt x="47" y="40"/>
                    <a:pt x="47" y="40"/>
                    <a:pt x="48" y="41"/>
                  </a:cubicBezTo>
                  <a:cubicBezTo>
                    <a:pt x="53" y="44"/>
                    <a:pt x="53" y="44"/>
                    <a:pt x="53" y="44"/>
                  </a:cubicBezTo>
                  <a:cubicBezTo>
                    <a:pt x="53" y="44"/>
                    <a:pt x="53" y="44"/>
                    <a:pt x="54" y="44"/>
                  </a:cubicBezTo>
                  <a:cubicBezTo>
                    <a:pt x="54" y="44"/>
                    <a:pt x="54" y="44"/>
                    <a:pt x="54" y="43"/>
                  </a:cubicBezTo>
                  <a:cubicBezTo>
                    <a:pt x="55" y="43"/>
                    <a:pt x="55" y="42"/>
                    <a:pt x="54" y="42"/>
                  </a:cubicBezTo>
                  <a:lnTo>
                    <a:pt x="49" y="39"/>
                  </a:lnTo>
                  <a:close/>
                  <a:moveTo>
                    <a:pt x="6" y="14"/>
                  </a:moveTo>
                  <a:cubicBezTo>
                    <a:pt x="5" y="14"/>
                    <a:pt x="4" y="14"/>
                    <a:pt x="4" y="14"/>
                  </a:cubicBezTo>
                  <a:cubicBezTo>
                    <a:pt x="4" y="15"/>
                    <a:pt x="4" y="15"/>
                    <a:pt x="5" y="16"/>
                  </a:cubicBezTo>
                  <a:cubicBezTo>
                    <a:pt x="10" y="19"/>
                    <a:pt x="10" y="19"/>
                    <a:pt x="10" y="19"/>
                  </a:cubicBezTo>
                  <a:cubicBezTo>
                    <a:pt x="10" y="19"/>
                    <a:pt x="10" y="19"/>
                    <a:pt x="10" y="19"/>
                  </a:cubicBezTo>
                  <a:cubicBezTo>
                    <a:pt x="11" y="19"/>
                    <a:pt x="11" y="19"/>
                    <a:pt x="11" y="18"/>
                  </a:cubicBezTo>
                  <a:cubicBezTo>
                    <a:pt x="11" y="18"/>
                    <a:pt x="11" y="17"/>
                    <a:pt x="11" y="17"/>
                  </a:cubicBezTo>
                  <a:lnTo>
                    <a:pt x="6" y="14"/>
                  </a:lnTo>
                  <a:close/>
                  <a:moveTo>
                    <a:pt x="41" y="47"/>
                  </a:moveTo>
                  <a:cubicBezTo>
                    <a:pt x="41" y="47"/>
                    <a:pt x="40" y="47"/>
                    <a:pt x="40" y="47"/>
                  </a:cubicBezTo>
                  <a:cubicBezTo>
                    <a:pt x="39" y="47"/>
                    <a:pt x="39" y="48"/>
                    <a:pt x="39" y="48"/>
                  </a:cubicBezTo>
                  <a:cubicBezTo>
                    <a:pt x="42" y="54"/>
                    <a:pt x="42" y="54"/>
                    <a:pt x="42" y="54"/>
                  </a:cubicBezTo>
                  <a:cubicBezTo>
                    <a:pt x="43" y="54"/>
                    <a:pt x="43" y="54"/>
                    <a:pt x="43" y="54"/>
                  </a:cubicBezTo>
                  <a:cubicBezTo>
                    <a:pt x="43" y="54"/>
                    <a:pt x="44" y="54"/>
                    <a:pt x="44" y="54"/>
                  </a:cubicBezTo>
                  <a:cubicBezTo>
                    <a:pt x="44" y="54"/>
                    <a:pt x="44" y="53"/>
                    <a:pt x="44" y="53"/>
                  </a:cubicBezTo>
                  <a:lnTo>
                    <a:pt x="41" y="47"/>
                  </a:lnTo>
                  <a:close/>
                  <a:moveTo>
                    <a:pt x="17" y="10"/>
                  </a:moveTo>
                  <a:cubicBezTo>
                    <a:pt x="18" y="10"/>
                    <a:pt x="18" y="11"/>
                    <a:pt x="18" y="11"/>
                  </a:cubicBezTo>
                  <a:cubicBezTo>
                    <a:pt x="18" y="11"/>
                    <a:pt x="19" y="11"/>
                    <a:pt x="19" y="11"/>
                  </a:cubicBezTo>
                  <a:cubicBezTo>
                    <a:pt x="19" y="10"/>
                    <a:pt x="19" y="10"/>
                    <a:pt x="19" y="9"/>
                  </a:cubicBezTo>
                  <a:cubicBezTo>
                    <a:pt x="16" y="4"/>
                    <a:pt x="16" y="4"/>
                    <a:pt x="16" y="4"/>
                  </a:cubicBezTo>
                  <a:cubicBezTo>
                    <a:pt x="16" y="4"/>
                    <a:pt x="15" y="3"/>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9" y="0"/>
                    <a:pt x="28" y="0"/>
                    <a:pt x="28" y="1"/>
                  </a:cubicBezTo>
                  <a:cubicBezTo>
                    <a:pt x="28" y="7"/>
                    <a:pt x="28" y="7"/>
                    <a:pt x="28" y="7"/>
                  </a:cubicBezTo>
                  <a:cubicBezTo>
                    <a:pt x="28" y="7"/>
                    <a:pt x="29" y="8"/>
                    <a:pt x="29" y="8"/>
                  </a:cubicBezTo>
                  <a:close/>
                  <a:moveTo>
                    <a:pt x="45" y="29"/>
                  </a:moveTo>
                  <a:cubicBezTo>
                    <a:pt x="45" y="33"/>
                    <a:pt x="44" y="38"/>
                    <a:pt x="40" y="41"/>
                  </a:cubicBezTo>
                  <a:cubicBezTo>
                    <a:pt x="38" y="43"/>
                    <a:pt x="37" y="46"/>
                    <a:pt x="37" y="47"/>
                  </a:cubicBezTo>
                  <a:cubicBezTo>
                    <a:pt x="38" y="48"/>
                    <a:pt x="38" y="48"/>
                    <a:pt x="38" y="49"/>
                  </a:cubicBezTo>
                  <a:cubicBezTo>
                    <a:pt x="38" y="50"/>
                    <a:pt x="38" y="50"/>
                    <a:pt x="37" y="51"/>
                  </a:cubicBezTo>
                  <a:cubicBezTo>
                    <a:pt x="38" y="51"/>
                    <a:pt x="38" y="51"/>
                    <a:pt x="38" y="52"/>
                  </a:cubicBezTo>
                  <a:cubicBezTo>
                    <a:pt x="38" y="53"/>
                    <a:pt x="38" y="53"/>
                    <a:pt x="37" y="53"/>
                  </a:cubicBezTo>
                  <a:cubicBezTo>
                    <a:pt x="38" y="54"/>
                    <a:pt x="38" y="54"/>
                    <a:pt x="38" y="55"/>
                  </a:cubicBezTo>
                  <a:cubicBezTo>
                    <a:pt x="38" y="56"/>
                    <a:pt x="38" y="56"/>
                    <a:pt x="37" y="56"/>
                  </a:cubicBezTo>
                  <a:cubicBezTo>
                    <a:pt x="38" y="57"/>
                    <a:pt x="38" y="57"/>
                    <a:pt x="38" y="58"/>
                  </a:cubicBezTo>
                  <a:cubicBezTo>
                    <a:pt x="38" y="59"/>
                    <a:pt x="37" y="60"/>
                    <a:pt x="35" y="60"/>
                  </a:cubicBezTo>
                  <a:cubicBezTo>
                    <a:pt x="35" y="60"/>
                    <a:pt x="35" y="61"/>
                    <a:pt x="35" y="61"/>
                  </a:cubicBezTo>
                  <a:cubicBezTo>
                    <a:pt x="35" y="63"/>
                    <a:pt x="33" y="63"/>
                    <a:pt x="31" y="63"/>
                  </a:cubicBezTo>
                  <a:cubicBezTo>
                    <a:pt x="28" y="63"/>
                    <a:pt x="28" y="63"/>
                    <a:pt x="28" y="63"/>
                  </a:cubicBezTo>
                  <a:cubicBezTo>
                    <a:pt x="26" y="63"/>
                    <a:pt x="23" y="63"/>
                    <a:pt x="23" y="61"/>
                  </a:cubicBezTo>
                  <a:cubicBezTo>
                    <a:pt x="23" y="61"/>
                    <a:pt x="23" y="60"/>
                    <a:pt x="23" y="60"/>
                  </a:cubicBezTo>
                  <a:cubicBezTo>
                    <a:pt x="22" y="60"/>
                    <a:pt x="21" y="59"/>
                    <a:pt x="21" y="58"/>
                  </a:cubicBezTo>
                  <a:cubicBezTo>
                    <a:pt x="21" y="57"/>
                    <a:pt x="21" y="57"/>
                    <a:pt x="22" y="56"/>
                  </a:cubicBezTo>
                  <a:cubicBezTo>
                    <a:pt x="21" y="56"/>
                    <a:pt x="21" y="56"/>
                    <a:pt x="21" y="55"/>
                  </a:cubicBezTo>
                  <a:cubicBezTo>
                    <a:pt x="21" y="54"/>
                    <a:pt x="21" y="54"/>
                    <a:pt x="22" y="53"/>
                  </a:cubicBezTo>
                  <a:cubicBezTo>
                    <a:pt x="21" y="53"/>
                    <a:pt x="21" y="53"/>
                    <a:pt x="21" y="52"/>
                  </a:cubicBezTo>
                  <a:cubicBezTo>
                    <a:pt x="21" y="51"/>
                    <a:pt x="21" y="51"/>
                    <a:pt x="22" y="51"/>
                  </a:cubicBezTo>
                  <a:cubicBezTo>
                    <a:pt x="21" y="50"/>
                    <a:pt x="21" y="50"/>
                    <a:pt x="21" y="49"/>
                  </a:cubicBezTo>
                  <a:cubicBezTo>
                    <a:pt x="21" y="48"/>
                    <a:pt x="21" y="48"/>
                    <a:pt x="22" y="47"/>
                  </a:cubicBezTo>
                  <a:cubicBezTo>
                    <a:pt x="22" y="46"/>
                    <a:pt x="21" y="43"/>
                    <a:pt x="18" y="41"/>
                  </a:cubicBezTo>
                  <a:cubicBezTo>
                    <a:pt x="15" y="38"/>
                    <a:pt x="13" y="33"/>
                    <a:pt x="13" y="29"/>
                  </a:cubicBezTo>
                  <a:cubicBezTo>
                    <a:pt x="13" y="20"/>
                    <a:pt x="20" y="13"/>
                    <a:pt x="29" y="13"/>
                  </a:cubicBezTo>
                  <a:cubicBezTo>
                    <a:pt x="38" y="13"/>
                    <a:pt x="45" y="20"/>
                    <a:pt x="45" y="29"/>
                  </a:cubicBezTo>
                  <a:close/>
                  <a:moveTo>
                    <a:pt x="33" y="61"/>
                  </a:moveTo>
                  <a:cubicBezTo>
                    <a:pt x="33" y="61"/>
                    <a:pt x="32" y="60"/>
                    <a:pt x="31" y="60"/>
                  </a:cubicBezTo>
                  <a:cubicBezTo>
                    <a:pt x="28" y="60"/>
                    <a:pt x="28" y="60"/>
                    <a:pt x="28" y="60"/>
                  </a:cubicBezTo>
                  <a:cubicBezTo>
                    <a:pt x="26" y="60"/>
                    <a:pt x="26" y="61"/>
                    <a:pt x="25" y="61"/>
                  </a:cubicBezTo>
                  <a:cubicBezTo>
                    <a:pt x="26" y="61"/>
                    <a:pt x="26" y="61"/>
                    <a:pt x="28" y="61"/>
                  </a:cubicBezTo>
                  <a:cubicBezTo>
                    <a:pt x="31" y="61"/>
                    <a:pt x="31" y="61"/>
                    <a:pt x="31" y="61"/>
                  </a:cubicBezTo>
                  <a:cubicBezTo>
                    <a:pt x="32" y="61"/>
                    <a:pt x="33" y="61"/>
                    <a:pt x="33" y="61"/>
                  </a:cubicBezTo>
                  <a:close/>
                  <a:moveTo>
                    <a:pt x="34" y="57"/>
                  </a:moveTo>
                  <a:cubicBezTo>
                    <a:pt x="25" y="57"/>
                    <a:pt x="25" y="57"/>
                    <a:pt x="25" y="57"/>
                  </a:cubicBezTo>
                  <a:cubicBezTo>
                    <a:pt x="24" y="57"/>
                    <a:pt x="23" y="58"/>
                    <a:pt x="23" y="58"/>
                  </a:cubicBezTo>
                  <a:cubicBezTo>
                    <a:pt x="23" y="58"/>
                    <a:pt x="24" y="58"/>
                    <a:pt x="25" y="58"/>
                  </a:cubicBezTo>
                  <a:cubicBezTo>
                    <a:pt x="28" y="58"/>
                    <a:pt x="28" y="58"/>
                    <a:pt x="28" y="58"/>
                  </a:cubicBezTo>
                  <a:cubicBezTo>
                    <a:pt x="31" y="58"/>
                    <a:pt x="31" y="58"/>
                    <a:pt x="31" y="58"/>
                  </a:cubicBezTo>
                  <a:cubicBezTo>
                    <a:pt x="34" y="58"/>
                    <a:pt x="34" y="58"/>
                    <a:pt x="34" y="58"/>
                  </a:cubicBezTo>
                  <a:cubicBezTo>
                    <a:pt x="35" y="58"/>
                    <a:pt x="35" y="58"/>
                    <a:pt x="36" y="58"/>
                  </a:cubicBezTo>
                  <a:cubicBezTo>
                    <a:pt x="35" y="58"/>
                    <a:pt x="35" y="57"/>
                    <a:pt x="34" y="57"/>
                  </a:cubicBezTo>
                  <a:close/>
                  <a:moveTo>
                    <a:pt x="34" y="54"/>
                  </a:moveTo>
                  <a:cubicBezTo>
                    <a:pt x="25" y="54"/>
                    <a:pt x="25" y="54"/>
                    <a:pt x="25" y="54"/>
                  </a:cubicBezTo>
                  <a:cubicBezTo>
                    <a:pt x="24" y="54"/>
                    <a:pt x="23" y="55"/>
                    <a:pt x="23" y="55"/>
                  </a:cubicBezTo>
                  <a:cubicBezTo>
                    <a:pt x="23" y="55"/>
                    <a:pt x="24" y="55"/>
                    <a:pt x="25" y="55"/>
                  </a:cubicBezTo>
                  <a:cubicBezTo>
                    <a:pt x="34" y="55"/>
                    <a:pt x="34" y="55"/>
                    <a:pt x="34" y="55"/>
                  </a:cubicBezTo>
                  <a:cubicBezTo>
                    <a:pt x="35" y="55"/>
                    <a:pt x="35" y="55"/>
                    <a:pt x="36" y="55"/>
                  </a:cubicBezTo>
                  <a:cubicBezTo>
                    <a:pt x="35" y="55"/>
                    <a:pt x="35" y="54"/>
                    <a:pt x="34" y="54"/>
                  </a:cubicBezTo>
                  <a:close/>
                  <a:moveTo>
                    <a:pt x="34" y="52"/>
                  </a:moveTo>
                  <a:cubicBezTo>
                    <a:pt x="25" y="52"/>
                    <a:pt x="25" y="52"/>
                    <a:pt x="25" y="52"/>
                  </a:cubicBezTo>
                  <a:cubicBezTo>
                    <a:pt x="24" y="52"/>
                    <a:pt x="23" y="52"/>
                    <a:pt x="23" y="52"/>
                  </a:cubicBezTo>
                  <a:cubicBezTo>
                    <a:pt x="23" y="52"/>
                    <a:pt x="24" y="52"/>
                    <a:pt x="25" y="52"/>
                  </a:cubicBezTo>
                  <a:cubicBezTo>
                    <a:pt x="34" y="52"/>
                    <a:pt x="34" y="52"/>
                    <a:pt x="34" y="52"/>
                  </a:cubicBezTo>
                  <a:cubicBezTo>
                    <a:pt x="35" y="52"/>
                    <a:pt x="35" y="52"/>
                    <a:pt x="36" y="52"/>
                  </a:cubicBezTo>
                  <a:cubicBezTo>
                    <a:pt x="35" y="52"/>
                    <a:pt x="35" y="52"/>
                    <a:pt x="34" y="52"/>
                  </a:cubicBezTo>
                  <a:close/>
                  <a:moveTo>
                    <a:pt x="34" y="50"/>
                  </a:moveTo>
                  <a:cubicBezTo>
                    <a:pt x="35" y="50"/>
                    <a:pt x="35" y="49"/>
                    <a:pt x="36" y="49"/>
                  </a:cubicBezTo>
                  <a:cubicBezTo>
                    <a:pt x="35" y="49"/>
                    <a:pt x="35" y="49"/>
                    <a:pt x="34" y="49"/>
                  </a:cubicBezTo>
                  <a:cubicBezTo>
                    <a:pt x="25" y="49"/>
                    <a:pt x="25" y="49"/>
                    <a:pt x="25" y="49"/>
                  </a:cubicBezTo>
                  <a:cubicBezTo>
                    <a:pt x="24" y="49"/>
                    <a:pt x="23" y="49"/>
                    <a:pt x="23" y="49"/>
                  </a:cubicBezTo>
                  <a:cubicBezTo>
                    <a:pt x="23" y="49"/>
                    <a:pt x="24" y="50"/>
                    <a:pt x="25" y="50"/>
                  </a:cubicBezTo>
                  <a:lnTo>
                    <a:pt x="34" y="50"/>
                  </a:lnTo>
                  <a:close/>
                  <a:moveTo>
                    <a:pt x="43" y="29"/>
                  </a:moveTo>
                  <a:cubicBezTo>
                    <a:pt x="43" y="21"/>
                    <a:pt x="37" y="15"/>
                    <a:pt x="29" y="15"/>
                  </a:cubicBezTo>
                  <a:cubicBezTo>
                    <a:pt x="22" y="15"/>
                    <a:pt x="15" y="21"/>
                    <a:pt x="15" y="29"/>
                  </a:cubicBezTo>
                  <a:cubicBezTo>
                    <a:pt x="15" y="33"/>
                    <a:pt x="17" y="36"/>
                    <a:pt x="20" y="39"/>
                  </a:cubicBezTo>
                  <a:cubicBezTo>
                    <a:pt x="22" y="42"/>
                    <a:pt x="23" y="44"/>
                    <a:pt x="24" y="47"/>
                  </a:cubicBezTo>
                  <a:cubicBezTo>
                    <a:pt x="25" y="47"/>
                    <a:pt x="25" y="47"/>
                    <a:pt x="25" y="47"/>
                  </a:cubicBezTo>
                  <a:cubicBezTo>
                    <a:pt x="26" y="47"/>
                    <a:pt x="26" y="47"/>
                    <a:pt x="26" y="47"/>
                  </a:cubicBezTo>
                  <a:cubicBezTo>
                    <a:pt x="23" y="32"/>
                    <a:pt x="23" y="32"/>
                    <a:pt x="23" y="32"/>
                  </a:cubicBezTo>
                  <a:cubicBezTo>
                    <a:pt x="23" y="32"/>
                    <a:pt x="24" y="31"/>
                    <a:pt x="24" y="31"/>
                  </a:cubicBezTo>
                  <a:cubicBezTo>
                    <a:pt x="25" y="31"/>
                    <a:pt x="25" y="31"/>
                    <a:pt x="25" y="32"/>
                  </a:cubicBezTo>
                  <a:cubicBezTo>
                    <a:pt x="28" y="47"/>
                    <a:pt x="28" y="47"/>
                    <a:pt x="28" y="47"/>
                  </a:cubicBezTo>
                  <a:cubicBezTo>
                    <a:pt x="31" y="47"/>
                    <a:pt x="31" y="47"/>
                    <a:pt x="31" y="47"/>
                  </a:cubicBezTo>
                  <a:cubicBezTo>
                    <a:pt x="33" y="32"/>
                    <a:pt x="33" y="32"/>
                    <a:pt x="33" y="32"/>
                  </a:cubicBezTo>
                  <a:cubicBezTo>
                    <a:pt x="33" y="31"/>
                    <a:pt x="34" y="31"/>
                    <a:pt x="35" y="31"/>
                  </a:cubicBezTo>
                  <a:cubicBezTo>
                    <a:pt x="35" y="31"/>
                    <a:pt x="35" y="32"/>
                    <a:pt x="35" y="32"/>
                  </a:cubicBezTo>
                  <a:cubicBezTo>
                    <a:pt x="33" y="47"/>
                    <a:pt x="33" y="47"/>
                    <a:pt x="33" y="47"/>
                  </a:cubicBezTo>
                  <a:cubicBezTo>
                    <a:pt x="34" y="47"/>
                    <a:pt x="34" y="47"/>
                    <a:pt x="34" y="47"/>
                  </a:cubicBezTo>
                  <a:cubicBezTo>
                    <a:pt x="35" y="47"/>
                    <a:pt x="35" y="47"/>
                    <a:pt x="35" y="47"/>
                  </a:cubicBezTo>
                  <a:cubicBezTo>
                    <a:pt x="35" y="44"/>
                    <a:pt x="37" y="42"/>
                    <a:pt x="39" y="39"/>
                  </a:cubicBezTo>
                  <a:cubicBezTo>
                    <a:pt x="42" y="36"/>
                    <a:pt x="43" y="33"/>
                    <a:pt x="4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43" name="Freeform 32"/>
            <p:cNvSpPr>
              <a:spLocks noEditPoints="1"/>
            </p:cNvSpPr>
            <p:nvPr/>
          </p:nvSpPr>
          <p:spPr bwMode="auto">
            <a:xfrm>
              <a:off x="4905404" y="3395343"/>
              <a:ext cx="397375" cy="443694"/>
            </a:xfrm>
            <a:custGeom>
              <a:avLst/>
              <a:gdLst>
                <a:gd name="T0" fmla="*/ 55 w 69"/>
                <a:gd name="T1" fmla="*/ 0 h 77"/>
                <a:gd name="T2" fmla="*/ 45 w 69"/>
                <a:gd name="T3" fmla="*/ 5 h 77"/>
                <a:gd name="T4" fmla="*/ 31 w 69"/>
                <a:gd name="T5" fmla="*/ 7 h 77"/>
                <a:gd name="T6" fmla="*/ 24 w 69"/>
                <a:gd name="T7" fmla="*/ 7 h 77"/>
                <a:gd name="T8" fmla="*/ 10 w 69"/>
                <a:gd name="T9" fmla="*/ 5 h 77"/>
                <a:gd name="T10" fmla="*/ 0 w 69"/>
                <a:gd name="T11" fmla="*/ 69 h 77"/>
                <a:gd name="T12" fmla="*/ 69 w 69"/>
                <a:gd name="T13" fmla="*/ 14 h 77"/>
                <a:gd name="T14" fmla="*/ 10 w 69"/>
                <a:gd name="T15" fmla="*/ 13 h 77"/>
                <a:gd name="T16" fmla="*/ 24 w 69"/>
                <a:gd name="T17" fmla="*/ 10 h 77"/>
                <a:gd name="T18" fmla="*/ 31 w 69"/>
                <a:gd name="T19" fmla="*/ 10 h 77"/>
                <a:gd name="T20" fmla="*/ 45 w 69"/>
                <a:gd name="T21" fmla="*/ 13 h 77"/>
                <a:gd name="T22" fmla="*/ 55 w 69"/>
                <a:gd name="T23" fmla="*/ 17 h 77"/>
                <a:gd name="T24" fmla="*/ 66 w 69"/>
                <a:gd name="T25" fmla="*/ 14 h 77"/>
                <a:gd name="T26" fmla="*/ 7 w 69"/>
                <a:gd name="T27" fmla="*/ 10 h 77"/>
                <a:gd name="T28" fmla="*/ 61 w 69"/>
                <a:gd name="T29" fmla="*/ 74 h 77"/>
                <a:gd name="T30" fmla="*/ 34 w 69"/>
                <a:gd name="T31" fmla="*/ 39 h 77"/>
                <a:gd name="T32" fmla="*/ 34 w 69"/>
                <a:gd name="T33" fmla="*/ 39 h 77"/>
                <a:gd name="T34" fmla="*/ 33 w 69"/>
                <a:gd name="T35" fmla="*/ 36 h 77"/>
                <a:gd name="T36" fmla="*/ 44 w 69"/>
                <a:gd name="T37" fmla="*/ 33 h 77"/>
                <a:gd name="T38" fmla="*/ 45 w 69"/>
                <a:gd name="T39" fmla="*/ 36 h 77"/>
                <a:gd name="T40" fmla="*/ 54 w 69"/>
                <a:gd name="T41" fmla="*/ 39 h 77"/>
                <a:gd name="T42" fmla="*/ 54 w 69"/>
                <a:gd name="T43" fmla="*/ 39 h 77"/>
                <a:gd name="T44" fmla="*/ 53 w 69"/>
                <a:gd name="T45" fmla="*/ 36 h 77"/>
                <a:gd name="T46" fmla="*/ 14 w 69"/>
                <a:gd name="T47" fmla="*/ 43 h 77"/>
                <a:gd name="T48" fmla="*/ 15 w 69"/>
                <a:gd name="T49" fmla="*/ 46 h 77"/>
                <a:gd name="T50" fmla="*/ 24 w 69"/>
                <a:gd name="T51" fmla="*/ 49 h 77"/>
                <a:gd name="T52" fmla="*/ 24 w 69"/>
                <a:gd name="T53" fmla="*/ 49 h 77"/>
                <a:gd name="T54" fmla="*/ 23 w 69"/>
                <a:gd name="T55" fmla="*/ 46 h 77"/>
                <a:gd name="T56" fmla="*/ 34 w 69"/>
                <a:gd name="T57" fmla="*/ 43 h 77"/>
                <a:gd name="T58" fmla="*/ 35 w 69"/>
                <a:gd name="T59" fmla="*/ 46 h 77"/>
                <a:gd name="T60" fmla="*/ 44 w 69"/>
                <a:gd name="T61" fmla="*/ 49 h 77"/>
                <a:gd name="T62" fmla="*/ 44 w 69"/>
                <a:gd name="T63" fmla="*/ 49 h 77"/>
                <a:gd name="T64" fmla="*/ 43 w 69"/>
                <a:gd name="T65" fmla="*/ 46 h 77"/>
                <a:gd name="T66" fmla="*/ 54 w 69"/>
                <a:gd name="T67" fmla="*/ 43 h 77"/>
                <a:gd name="T68" fmla="*/ 55 w 69"/>
                <a:gd name="T69" fmla="*/ 46 h 77"/>
                <a:gd name="T70" fmla="*/ 14 w 69"/>
                <a:gd name="T71" fmla="*/ 59 h 77"/>
                <a:gd name="T72" fmla="*/ 14 w 69"/>
                <a:gd name="T73" fmla="*/ 59 h 77"/>
                <a:gd name="T74" fmla="*/ 13 w 69"/>
                <a:gd name="T75" fmla="*/ 56 h 77"/>
                <a:gd name="T76" fmla="*/ 24 w 69"/>
                <a:gd name="T77" fmla="*/ 53 h 77"/>
                <a:gd name="T78" fmla="*/ 25 w 69"/>
                <a:gd name="T79" fmla="*/ 56 h 77"/>
                <a:gd name="T80" fmla="*/ 34 w 69"/>
                <a:gd name="T81" fmla="*/ 59 h 77"/>
                <a:gd name="T82" fmla="*/ 34 w 69"/>
                <a:gd name="T83" fmla="*/ 59 h 77"/>
                <a:gd name="T84" fmla="*/ 33 w 69"/>
                <a:gd name="T85" fmla="*/ 56 h 77"/>
                <a:gd name="T86" fmla="*/ 44 w 69"/>
                <a:gd name="T87" fmla="*/ 53 h 77"/>
                <a:gd name="T88" fmla="*/ 45 w 69"/>
                <a:gd name="T89" fmla="*/ 56 h 77"/>
                <a:gd name="T90" fmla="*/ 54 w 69"/>
                <a:gd name="T91" fmla="*/ 59 h 77"/>
                <a:gd name="T92" fmla="*/ 54 w 69"/>
                <a:gd name="T93" fmla="*/ 59 h 77"/>
                <a:gd name="T94" fmla="*/ 53 w 69"/>
                <a:gd name="T95" fmla="*/ 56 h 77"/>
                <a:gd name="T96" fmla="*/ 14 w 69"/>
                <a:gd name="T97" fmla="*/ 63 h 77"/>
                <a:gd name="T98" fmla="*/ 15 w 69"/>
                <a:gd name="T99" fmla="*/ 65 h 77"/>
                <a:gd name="T100" fmla="*/ 24 w 69"/>
                <a:gd name="T101" fmla="*/ 68 h 77"/>
                <a:gd name="T102" fmla="*/ 24 w 69"/>
                <a:gd name="T103" fmla="*/ 68 h 77"/>
                <a:gd name="T104" fmla="*/ 23 w 69"/>
                <a:gd name="T10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77">
                  <a:moveTo>
                    <a:pt x="61" y="7"/>
                  </a:moveTo>
                  <a:cubicBezTo>
                    <a:pt x="59" y="7"/>
                    <a:pt x="59" y="7"/>
                    <a:pt x="59" y="7"/>
                  </a:cubicBezTo>
                  <a:cubicBezTo>
                    <a:pt x="59" y="5"/>
                    <a:pt x="59" y="5"/>
                    <a:pt x="59" y="5"/>
                  </a:cubicBezTo>
                  <a:cubicBezTo>
                    <a:pt x="59" y="2"/>
                    <a:pt x="57" y="0"/>
                    <a:pt x="55" y="0"/>
                  </a:cubicBezTo>
                  <a:cubicBezTo>
                    <a:pt x="53" y="0"/>
                    <a:pt x="51" y="2"/>
                    <a:pt x="51" y="5"/>
                  </a:cubicBezTo>
                  <a:cubicBezTo>
                    <a:pt x="51" y="7"/>
                    <a:pt x="51" y="7"/>
                    <a:pt x="51" y="7"/>
                  </a:cubicBezTo>
                  <a:cubicBezTo>
                    <a:pt x="45" y="7"/>
                    <a:pt x="45" y="7"/>
                    <a:pt x="45" y="7"/>
                  </a:cubicBezTo>
                  <a:cubicBezTo>
                    <a:pt x="45" y="5"/>
                    <a:pt x="45" y="5"/>
                    <a:pt x="45" y="5"/>
                  </a:cubicBezTo>
                  <a:cubicBezTo>
                    <a:pt x="45" y="2"/>
                    <a:pt x="43" y="0"/>
                    <a:pt x="41" y="0"/>
                  </a:cubicBezTo>
                  <a:cubicBezTo>
                    <a:pt x="39" y="0"/>
                    <a:pt x="37" y="2"/>
                    <a:pt x="37" y="5"/>
                  </a:cubicBezTo>
                  <a:cubicBezTo>
                    <a:pt x="37" y="7"/>
                    <a:pt x="37" y="7"/>
                    <a:pt x="37" y="7"/>
                  </a:cubicBezTo>
                  <a:cubicBezTo>
                    <a:pt x="31" y="7"/>
                    <a:pt x="31" y="7"/>
                    <a:pt x="31" y="7"/>
                  </a:cubicBezTo>
                  <a:cubicBezTo>
                    <a:pt x="31" y="5"/>
                    <a:pt x="31" y="5"/>
                    <a:pt x="31" y="5"/>
                  </a:cubicBezTo>
                  <a:cubicBezTo>
                    <a:pt x="31" y="2"/>
                    <a:pt x="29" y="0"/>
                    <a:pt x="27" y="0"/>
                  </a:cubicBezTo>
                  <a:cubicBezTo>
                    <a:pt x="25" y="0"/>
                    <a:pt x="24" y="2"/>
                    <a:pt x="24" y="5"/>
                  </a:cubicBezTo>
                  <a:cubicBezTo>
                    <a:pt x="24" y="7"/>
                    <a:pt x="24" y="7"/>
                    <a:pt x="24" y="7"/>
                  </a:cubicBezTo>
                  <a:cubicBezTo>
                    <a:pt x="17" y="7"/>
                    <a:pt x="17" y="7"/>
                    <a:pt x="17" y="7"/>
                  </a:cubicBezTo>
                  <a:cubicBezTo>
                    <a:pt x="17" y="5"/>
                    <a:pt x="17" y="5"/>
                    <a:pt x="17" y="5"/>
                  </a:cubicBezTo>
                  <a:cubicBezTo>
                    <a:pt x="17" y="2"/>
                    <a:pt x="16" y="0"/>
                    <a:pt x="14" y="0"/>
                  </a:cubicBezTo>
                  <a:cubicBezTo>
                    <a:pt x="11" y="0"/>
                    <a:pt x="10" y="2"/>
                    <a:pt x="10" y="5"/>
                  </a:cubicBezTo>
                  <a:cubicBezTo>
                    <a:pt x="10" y="7"/>
                    <a:pt x="10" y="7"/>
                    <a:pt x="10" y="7"/>
                  </a:cubicBezTo>
                  <a:cubicBezTo>
                    <a:pt x="7" y="7"/>
                    <a:pt x="7" y="7"/>
                    <a:pt x="7" y="7"/>
                  </a:cubicBezTo>
                  <a:cubicBezTo>
                    <a:pt x="3" y="7"/>
                    <a:pt x="0" y="10"/>
                    <a:pt x="0" y="14"/>
                  </a:cubicBezTo>
                  <a:cubicBezTo>
                    <a:pt x="0" y="69"/>
                    <a:pt x="0" y="69"/>
                    <a:pt x="0" y="69"/>
                  </a:cubicBezTo>
                  <a:cubicBezTo>
                    <a:pt x="0" y="74"/>
                    <a:pt x="3" y="77"/>
                    <a:pt x="7" y="77"/>
                  </a:cubicBezTo>
                  <a:cubicBezTo>
                    <a:pt x="61" y="77"/>
                    <a:pt x="61" y="77"/>
                    <a:pt x="61" y="77"/>
                  </a:cubicBezTo>
                  <a:cubicBezTo>
                    <a:pt x="65" y="77"/>
                    <a:pt x="69" y="74"/>
                    <a:pt x="69" y="69"/>
                  </a:cubicBezTo>
                  <a:cubicBezTo>
                    <a:pt x="69" y="14"/>
                    <a:pt x="69" y="14"/>
                    <a:pt x="69" y="14"/>
                  </a:cubicBezTo>
                  <a:cubicBezTo>
                    <a:pt x="69" y="10"/>
                    <a:pt x="65" y="7"/>
                    <a:pt x="61" y="7"/>
                  </a:cubicBezTo>
                  <a:close/>
                  <a:moveTo>
                    <a:pt x="7" y="10"/>
                  </a:moveTo>
                  <a:cubicBezTo>
                    <a:pt x="10" y="10"/>
                    <a:pt x="10" y="10"/>
                    <a:pt x="10" y="10"/>
                  </a:cubicBezTo>
                  <a:cubicBezTo>
                    <a:pt x="10" y="13"/>
                    <a:pt x="10" y="13"/>
                    <a:pt x="10" y="13"/>
                  </a:cubicBezTo>
                  <a:cubicBezTo>
                    <a:pt x="10" y="15"/>
                    <a:pt x="11" y="17"/>
                    <a:pt x="14" y="17"/>
                  </a:cubicBezTo>
                  <a:cubicBezTo>
                    <a:pt x="16" y="17"/>
                    <a:pt x="17" y="15"/>
                    <a:pt x="17" y="13"/>
                  </a:cubicBezTo>
                  <a:cubicBezTo>
                    <a:pt x="17" y="10"/>
                    <a:pt x="17" y="10"/>
                    <a:pt x="17" y="10"/>
                  </a:cubicBezTo>
                  <a:cubicBezTo>
                    <a:pt x="24" y="10"/>
                    <a:pt x="24" y="10"/>
                    <a:pt x="24" y="10"/>
                  </a:cubicBezTo>
                  <a:cubicBezTo>
                    <a:pt x="24" y="13"/>
                    <a:pt x="24" y="13"/>
                    <a:pt x="24" y="13"/>
                  </a:cubicBezTo>
                  <a:cubicBezTo>
                    <a:pt x="24" y="15"/>
                    <a:pt x="25" y="17"/>
                    <a:pt x="27" y="17"/>
                  </a:cubicBezTo>
                  <a:cubicBezTo>
                    <a:pt x="29" y="17"/>
                    <a:pt x="31" y="15"/>
                    <a:pt x="31" y="13"/>
                  </a:cubicBezTo>
                  <a:cubicBezTo>
                    <a:pt x="31" y="10"/>
                    <a:pt x="31" y="10"/>
                    <a:pt x="31" y="10"/>
                  </a:cubicBezTo>
                  <a:cubicBezTo>
                    <a:pt x="37" y="10"/>
                    <a:pt x="37" y="10"/>
                    <a:pt x="37" y="10"/>
                  </a:cubicBezTo>
                  <a:cubicBezTo>
                    <a:pt x="37" y="13"/>
                    <a:pt x="37" y="13"/>
                    <a:pt x="37" y="13"/>
                  </a:cubicBezTo>
                  <a:cubicBezTo>
                    <a:pt x="37" y="15"/>
                    <a:pt x="39" y="17"/>
                    <a:pt x="41" y="17"/>
                  </a:cubicBezTo>
                  <a:cubicBezTo>
                    <a:pt x="43" y="17"/>
                    <a:pt x="45" y="15"/>
                    <a:pt x="45" y="13"/>
                  </a:cubicBezTo>
                  <a:cubicBezTo>
                    <a:pt x="45" y="10"/>
                    <a:pt x="45" y="10"/>
                    <a:pt x="45" y="10"/>
                  </a:cubicBezTo>
                  <a:cubicBezTo>
                    <a:pt x="51" y="10"/>
                    <a:pt x="51" y="10"/>
                    <a:pt x="51" y="10"/>
                  </a:cubicBezTo>
                  <a:cubicBezTo>
                    <a:pt x="51" y="13"/>
                    <a:pt x="51" y="13"/>
                    <a:pt x="51" y="13"/>
                  </a:cubicBezTo>
                  <a:cubicBezTo>
                    <a:pt x="51" y="15"/>
                    <a:pt x="53" y="17"/>
                    <a:pt x="55" y="17"/>
                  </a:cubicBezTo>
                  <a:cubicBezTo>
                    <a:pt x="57" y="17"/>
                    <a:pt x="59" y="15"/>
                    <a:pt x="59" y="13"/>
                  </a:cubicBezTo>
                  <a:cubicBezTo>
                    <a:pt x="59" y="10"/>
                    <a:pt x="59" y="10"/>
                    <a:pt x="59" y="10"/>
                  </a:cubicBezTo>
                  <a:cubicBezTo>
                    <a:pt x="61" y="10"/>
                    <a:pt x="61" y="10"/>
                    <a:pt x="61" y="10"/>
                  </a:cubicBezTo>
                  <a:cubicBezTo>
                    <a:pt x="64" y="10"/>
                    <a:pt x="66" y="12"/>
                    <a:pt x="66" y="14"/>
                  </a:cubicBezTo>
                  <a:cubicBezTo>
                    <a:pt x="66" y="26"/>
                    <a:pt x="66" y="26"/>
                    <a:pt x="66" y="26"/>
                  </a:cubicBezTo>
                  <a:cubicBezTo>
                    <a:pt x="3" y="26"/>
                    <a:pt x="3" y="26"/>
                    <a:pt x="3" y="26"/>
                  </a:cubicBezTo>
                  <a:cubicBezTo>
                    <a:pt x="3" y="14"/>
                    <a:pt x="3" y="14"/>
                    <a:pt x="3" y="14"/>
                  </a:cubicBezTo>
                  <a:cubicBezTo>
                    <a:pt x="3" y="12"/>
                    <a:pt x="5" y="10"/>
                    <a:pt x="7" y="10"/>
                  </a:cubicBezTo>
                  <a:close/>
                  <a:moveTo>
                    <a:pt x="3" y="28"/>
                  </a:moveTo>
                  <a:cubicBezTo>
                    <a:pt x="66" y="28"/>
                    <a:pt x="66" y="28"/>
                    <a:pt x="66" y="28"/>
                  </a:cubicBezTo>
                  <a:cubicBezTo>
                    <a:pt x="66" y="69"/>
                    <a:pt x="66" y="69"/>
                    <a:pt x="66" y="69"/>
                  </a:cubicBezTo>
                  <a:cubicBezTo>
                    <a:pt x="66" y="72"/>
                    <a:pt x="64" y="74"/>
                    <a:pt x="61" y="74"/>
                  </a:cubicBezTo>
                  <a:cubicBezTo>
                    <a:pt x="7" y="74"/>
                    <a:pt x="7" y="74"/>
                    <a:pt x="7" y="74"/>
                  </a:cubicBezTo>
                  <a:cubicBezTo>
                    <a:pt x="5" y="74"/>
                    <a:pt x="3" y="72"/>
                    <a:pt x="3" y="69"/>
                  </a:cubicBezTo>
                  <a:lnTo>
                    <a:pt x="3" y="28"/>
                  </a:lnTo>
                  <a:close/>
                  <a:moveTo>
                    <a:pt x="34" y="39"/>
                  </a:moveTo>
                  <a:cubicBezTo>
                    <a:pt x="36" y="39"/>
                    <a:pt x="37" y="38"/>
                    <a:pt x="37" y="36"/>
                  </a:cubicBezTo>
                  <a:cubicBezTo>
                    <a:pt x="37" y="34"/>
                    <a:pt x="36" y="33"/>
                    <a:pt x="34" y="33"/>
                  </a:cubicBezTo>
                  <a:cubicBezTo>
                    <a:pt x="33" y="33"/>
                    <a:pt x="31" y="34"/>
                    <a:pt x="31" y="36"/>
                  </a:cubicBezTo>
                  <a:cubicBezTo>
                    <a:pt x="31" y="38"/>
                    <a:pt x="33" y="39"/>
                    <a:pt x="34" y="39"/>
                  </a:cubicBezTo>
                  <a:close/>
                  <a:moveTo>
                    <a:pt x="34" y="35"/>
                  </a:moveTo>
                  <a:cubicBezTo>
                    <a:pt x="35" y="35"/>
                    <a:pt x="35" y="36"/>
                    <a:pt x="35" y="36"/>
                  </a:cubicBezTo>
                  <a:cubicBezTo>
                    <a:pt x="35" y="36"/>
                    <a:pt x="35" y="37"/>
                    <a:pt x="34" y="37"/>
                  </a:cubicBezTo>
                  <a:cubicBezTo>
                    <a:pt x="34" y="37"/>
                    <a:pt x="33" y="36"/>
                    <a:pt x="33" y="36"/>
                  </a:cubicBezTo>
                  <a:cubicBezTo>
                    <a:pt x="33" y="36"/>
                    <a:pt x="34" y="35"/>
                    <a:pt x="34" y="35"/>
                  </a:cubicBezTo>
                  <a:close/>
                  <a:moveTo>
                    <a:pt x="44" y="39"/>
                  </a:moveTo>
                  <a:cubicBezTo>
                    <a:pt x="46" y="39"/>
                    <a:pt x="47" y="38"/>
                    <a:pt x="47" y="36"/>
                  </a:cubicBezTo>
                  <a:cubicBezTo>
                    <a:pt x="47" y="34"/>
                    <a:pt x="46" y="33"/>
                    <a:pt x="44" y="33"/>
                  </a:cubicBezTo>
                  <a:cubicBezTo>
                    <a:pt x="43" y="33"/>
                    <a:pt x="41" y="34"/>
                    <a:pt x="41" y="36"/>
                  </a:cubicBezTo>
                  <a:cubicBezTo>
                    <a:pt x="41" y="38"/>
                    <a:pt x="43" y="39"/>
                    <a:pt x="44" y="39"/>
                  </a:cubicBezTo>
                  <a:close/>
                  <a:moveTo>
                    <a:pt x="44" y="35"/>
                  </a:moveTo>
                  <a:cubicBezTo>
                    <a:pt x="45" y="35"/>
                    <a:pt x="45" y="36"/>
                    <a:pt x="45" y="36"/>
                  </a:cubicBezTo>
                  <a:cubicBezTo>
                    <a:pt x="45" y="36"/>
                    <a:pt x="45" y="37"/>
                    <a:pt x="44" y="37"/>
                  </a:cubicBezTo>
                  <a:cubicBezTo>
                    <a:pt x="44" y="37"/>
                    <a:pt x="43" y="36"/>
                    <a:pt x="43" y="36"/>
                  </a:cubicBezTo>
                  <a:cubicBezTo>
                    <a:pt x="43" y="36"/>
                    <a:pt x="44" y="35"/>
                    <a:pt x="44" y="35"/>
                  </a:cubicBezTo>
                  <a:close/>
                  <a:moveTo>
                    <a:pt x="54" y="39"/>
                  </a:moveTo>
                  <a:cubicBezTo>
                    <a:pt x="56" y="39"/>
                    <a:pt x="57" y="38"/>
                    <a:pt x="57" y="36"/>
                  </a:cubicBezTo>
                  <a:cubicBezTo>
                    <a:pt x="57" y="34"/>
                    <a:pt x="56" y="33"/>
                    <a:pt x="54" y="33"/>
                  </a:cubicBezTo>
                  <a:cubicBezTo>
                    <a:pt x="52" y="33"/>
                    <a:pt x="51" y="34"/>
                    <a:pt x="51" y="36"/>
                  </a:cubicBezTo>
                  <a:cubicBezTo>
                    <a:pt x="51" y="38"/>
                    <a:pt x="52" y="39"/>
                    <a:pt x="54" y="39"/>
                  </a:cubicBezTo>
                  <a:close/>
                  <a:moveTo>
                    <a:pt x="54" y="35"/>
                  </a:moveTo>
                  <a:cubicBezTo>
                    <a:pt x="55" y="35"/>
                    <a:pt x="55" y="36"/>
                    <a:pt x="55" y="36"/>
                  </a:cubicBezTo>
                  <a:cubicBezTo>
                    <a:pt x="55" y="36"/>
                    <a:pt x="55" y="37"/>
                    <a:pt x="54" y="37"/>
                  </a:cubicBezTo>
                  <a:cubicBezTo>
                    <a:pt x="54" y="37"/>
                    <a:pt x="53" y="36"/>
                    <a:pt x="53" y="36"/>
                  </a:cubicBezTo>
                  <a:cubicBezTo>
                    <a:pt x="53" y="36"/>
                    <a:pt x="54" y="35"/>
                    <a:pt x="54" y="35"/>
                  </a:cubicBezTo>
                  <a:close/>
                  <a:moveTo>
                    <a:pt x="14" y="49"/>
                  </a:moveTo>
                  <a:cubicBezTo>
                    <a:pt x="16" y="49"/>
                    <a:pt x="17" y="47"/>
                    <a:pt x="17" y="46"/>
                  </a:cubicBezTo>
                  <a:cubicBezTo>
                    <a:pt x="17" y="44"/>
                    <a:pt x="16" y="43"/>
                    <a:pt x="14" y="43"/>
                  </a:cubicBezTo>
                  <a:cubicBezTo>
                    <a:pt x="13" y="43"/>
                    <a:pt x="11" y="44"/>
                    <a:pt x="11" y="46"/>
                  </a:cubicBezTo>
                  <a:cubicBezTo>
                    <a:pt x="11" y="47"/>
                    <a:pt x="13" y="49"/>
                    <a:pt x="14" y="49"/>
                  </a:cubicBezTo>
                  <a:close/>
                  <a:moveTo>
                    <a:pt x="14" y="45"/>
                  </a:moveTo>
                  <a:cubicBezTo>
                    <a:pt x="15" y="45"/>
                    <a:pt x="15" y="45"/>
                    <a:pt x="15" y="46"/>
                  </a:cubicBezTo>
                  <a:cubicBezTo>
                    <a:pt x="15" y="46"/>
                    <a:pt x="15" y="47"/>
                    <a:pt x="14" y="47"/>
                  </a:cubicBezTo>
                  <a:cubicBezTo>
                    <a:pt x="14" y="47"/>
                    <a:pt x="13" y="46"/>
                    <a:pt x="13" y="46"/>
                  </a:cubicBezTo>
                  <a:cubicBezTo>
                    <a:pt x="13" y="45"/>
                    <a:pt x="14" y="45"/>
                    <a:pt x="14" y="45"/>
                  </a:cubicBezTo>
                  <a:close/>
                  <a:moveTo>
                    <a:pt x="24" y="49"/>
                  </a:moveTo>
                  <a:cubicBezTo>
                    <a:pt x="26" y="49"/>
                    <a:pt x="27" y="47"/>
                    <a:pt x="27" y="46"/>
                  </a:cubicBezTo>
                  <a:cubicBezTo>
                    <a:pt x="27" y="44"/>
                    <a:pt x="26" y="43"/>
                    <a:pt x="24" y="43"/>
                  </a:cubicBezTo>
                  <a:cubicBezTo>
                    <a:pt x="23" y="43"/>
                    <a:pt x="21" y="44"/>
                    <a:pt x="21" y="46"/>
                  </a:cubicBezTo>
                  <a:cubicBezTo>
                    <a:pt x="21" y="47"/>
                    <a:pt x="23" y="49"/>
                    <a:pt x="24" y="49"/>
                  </a:cubicBezTo>
                  <a:close/>
                  <a:moveTo>
                    <a:pt x="24" y="45"/>
                  </a:moveTo>
                  <a:cubicBezTo>
                    <a:pt x="25" y="45"/>
                    <a:pt x="25" y="45"/>
                    <a:pt x="25" y="46"/>
                  </a:cubicBezTo>
                  <a:cubicBezTo>
                    <a:pt x="25" y="46"/>
                    <a:pt x="25" y="47"/>
                    <a:pt x="24" y="47"/>
                  </a:cubicBezTo>
                  <a:cubicBezTo>
                    <a:pt x="24" y="47"/>
                    <a:pt x="23" y="46"/>
                    <a:pt x="23" y="46"/>
                  </a:cubicBezTo>
                  <a:cubicBezTo>
                    <a:pt x="23" y="45"/>
                    <a:pt x="24" y="45"/>
                    <a:pt x="24" y="45"/>
                  </a:cubicBezTo>
                  <a:close/>
                  <a:moveTo>
                    <a:pt x="34" y="49"/>
                  </a:moveTo>
                  <a:cubicBezTo>
                    <a:pt x="36" y="49"/>
                    <a:pt x="37" y="47"/>
                    <a:pt x="37" y="46"/>
                  </a:cubicBezTo>
                  <a:cubicBezTo>
                    <a:pt x="37" y="44"/>
                    <a:pt x="36" y="43"/>
                    <a:pt x="34" y="43"/>
                  </a:cubicBezTo>
                  <a:cubicBezTo>
                    <a:pt x="33" y="43"/>
                    <a:pt x="31" y="44"/>
                    <a:pt x="31" y="46"/>
                  </a:cubicBezTo>
                  <a:cubicBezTo>
                    <a:pt x="31" y="47"/>
                    <a:pt x="33" y="49"/>
                    <a:pt x="34" y="49"/>
                  </a:cubicBezTo>
                  <a:close/>
                  <a:moveTo>
                    <a:pt x="34" y="45"/>
                  </a:moveTo>
                  <a:cubicBezTo>
                    <a:pt x="35" y="45"/>
                    <a:pt x="35" y="45"/>
                    <a:pt x="35" y="46"/>
                  </a:cubicBezTo>
                  <a:cubicBezTo>
                    <a:pt x="35" y="46"/>
                    <a:pt x="35" y="47"/>
                    <a:pt x="34" y="47"/>
                  </a:cubicBezTo>
                  <a:cubicBezTo>
                    <a:pt x="34" y="47"/>
                    <a:pt x="33" y="46"/>
                    <a:pt x="33" y="46"/>
                  </a:cubicBezTo>
                  <a:cubicBezTo>
                    <a:pt x="33" y="45"/>
                    <a:pt x="34" y="45"/>
                    <a:pt x="34" y="45"/>
                  </a:cubicBezTo>
                  <a:close/>
                  <a:moveTo>
                    <a:pt x="44" y="49"/>
                  </a:moveTo>
                  <a:cubicBezTo>
                    <a:pt x="46" y="49"/>
                    <a:pt x="47" y="47"/>
                    <a:pt x="47" y="46"/>
                  </a:cubicBezTo>
                  <a:cubicBezTo>
                    <a:pt x="47" y="44"/>
                    <a:pt x="46" y="43"/>
                    <a:pt x="44" y="43"/>
                  </a:cubicBezTo>
                  <a:cubicBezTo>
                    <a:pt x="43" y="43"/>
                    <a:pt x="41" y="44"/>
                    <a:pt x="41" y="46"/>
                  </a:cubicBezTo>
                  <a:cubicBezTo>
                    <a:pt x="41" y="47"/>
                    <a:pt x="43" y="49"/>
                    <a:pt x="44" y="49"/>
                  </a:cubicBezTo>
                  <a:close/>
                  <a:moveTo>
                    <a:pt x="44" y="45"/>
                  </a:moveTo>
                  <a:cubicBezTo>
                    <a:pt x="45" y="45"/>
                    <a:pt x="45" y="45"/>
                    <a:pt x="45" y="46"/>
                  </a:cubicBezTo>
                  <a:cubicBezTo>
                    <a:pt x="45" y="46"/>
                    <a:pt x="45" y="47"/>
                    <a:pt x="44" y="47"/>
                  </a:cubicBezTo>
                  <a:cubicBezTo>
                    <a:pt x="44" y="47"/>
                    <a:pt x="43" y="46"/>
                    <a:pt x="43" y="46"/>
                  </a:cubicBezTo>
                  <a:cubicBezTo>
                    <a:pt x="43" y="45"/>
                    <a:pt x="44" y="45"/>
                    <a:pt x="44" y="45"/>
                  </a:cubicBezTo>
                  <a:close/>
                  <a:moveTo>
                    <a:pt x="54" y="49"/>
                  </a:moveTo>
                  <a:cubicBezTo>
                    <a:pt x="56" y="49"/>
                    <a:pt x="57" y="47"/>
                    <a:pt x="57" y="46"/>
                  </a:cubicBezTo>
                  <a:cubicBezTo>
                    <a:pt x="57" y="44"/>
                    <a:pt x="56" y="43"/>
                    <a:pt x="54" y="43"/>
                  </a:cubicBezTo>
                  <a:cubicBezTo>
                    <a:pt x="52" y="43"/>
                    <a:pt x="51" y="44"/>
                    <a:pt x="51" y="46"/>
                  </a:cubicBezTo>
                  <a:cubicBezTo>
                    <a:pt x="51" y="47"/>
                    <a:pt x="52" y="49"/>
                    <a:pt x="54" y="49"/>
                  </a:cubicBezTo>
                  <a:close/>
                  <a:moveTo>
                    <a:pt x="54" y="45"/>
                  </a:moveTo>
                  <a:cubicBezTo>
                    <a:pt x="55" y="45"/>
                    <a:pt x="55" y="45"/>
                    <a:pt x="55" y="46"/>
                  </a:cubicBezTo>
                  <a:cubicBezTo>
                    <a:pt x="55" y="46"/>
                    <a:pt x="55" y="47"/>
                    <a:pt x="54" y="47"/>
                  </a:cubicBezTo>
                  <a:cubicBezTo>
                    <a:pt x="54" y="47"/>
                    <a:pt x="53" y="46"/>
                    <a:pt x="53" y="46"/>
                  </a:cubicBezTo>
                  <a:cubicBezTo>
                    <a:pt x="53" y="45"/>
                    <a:pt x="54" y="45"/>
                    <a:pt x="54" y="45"/>
                  </a:cubicBezTo>
                  <a:close/>
                  <a:moveTo>
                    <a:pt x="14" y="59"/>
                  </a:moveTo>
                  <a:cubicBezTo>
                    <a:pt x="16" y="59"/>
                    <a:pt x="17" y="57"/>
                    <a:pt x="17" y="56"/>
                  </a:cubicBezTo>
                  <a:cubicBezTo>
                    <a:pt x="17" y="54"/>
                    <a:pt x="16" y="53"/>
                    <a:pt x="14" y="53"/>
                  </a:cubicBezTo>
                  <a:cubicBezTo>
                    <a:pt x="13" y="53"/>
                    <a:pt x="11" y="54"/>
                    <a:pt x="11" y="56"/>
                  </a:cubicBezTo>
                  <a:cubicBezTo>
                    <a:pt x="11" y="57"/>
                    <a:pt x="13" y="59"/>
                    <a:pt x="14" y="59"/>
                  </a:cubicBezTo>
                  <a:close/>
                  <a:moveTo>
                    <a:pt x="14" y="55"/>
                  </a:moveTo>
                  <a:cubicBezTo>
                    <a:pt x="15" y="55"/>
                    <a:pt x="15" y="55"/>
                    <a:pt x="15" y="56"/>
                  </a:cubicBezTo>
                  <a:cubicBezTo>
                    <a:pt x="15" y="56"/>
                    <a:pt x="15" y="57"/>
                    <a:pt x="14" y="57"/>
                  </a:cubicBezTo>
                  <a:cubicBezTo>
                    <a:pt x="14" y="57"/>
                    <a:pt x="13" y="56"/>
                    <a:pt x="13" y="56"/>
                  </a:cubicBezTo>
                  <a:cubicBezTo>
                    <a:pt x="13" y="55"/>
                    <a:pt x="14" y="55"/>
                    <a:pt x="14" y="55"/>
                  </a:cubicBezTo>
                  <a:close/>
                  <a:moveTo>
                    <a:pt x="24" y="59"/>
                  </a:moveTo>
                  <a:cubicBezTo>
                    <a:pt x="26" y="59"/>
                    <a:pt x="27" y="57"/>
                    <a:pt x="27" y="56"/>
                  </a:cubicBezTo>
                  <a:cubicBezTo>
                    <a:pt x="27" y="54"/>
                    <a:pt x="26" y="53"/>
                    <a:pt x="24" y="53"/>
                  </a:cubicBezTo>
                  <a:cubicBezTo>
                    <a:pt x="23" y="53"/>
                    <a:pt x="21" y="54"/>
                    <a:pt x="21" y="56"/>
                  </a:cubicBezTo>
                  <a:cubicBezTo>
                    <a:pt x="21" y="57"/>
                    <a:pt x="23" y="59"/>
                    <a:pt x="24" y="59"/>
                  </a:cubicBezTo>
                  <a:close/>
                  <a:moveTo>
                    <a:pt x="24" y="55"/>
                  </a:moveTo>
                  <a:cubicBezTo>
                    <a:pt x="25" y="55"/>
                    <a:pt x="25" y="55"/>
                    <a:pt x="25" y="56"/>
                  </a:cubicBezTo>
                  <a:cubicBezTo>
                    <a:pt x="25" y="56"/>
                    <a:pt x="25" y="57"/>
                    <a:pt x="24" y="57"/>
                  </a:cubicBezTo>
                  <a:cubicBezTo>
                    <a:pt x="24" y="57"/>
                    <a:pt x="23" y="56"/>
                    <a:pt x="23" y="56"/>
                  </a:cubicBezTo>
                  <a:cubicBezTo>
                    <a:pt x="23" y="55"/>
                    <a:pt x="24" y="55"/>
                    <a:pt x="24" y="55"/>
                  </a:cubicBezTo>
                  <a:close/>
                  <a:moveTo>
                    <a:pt x="34" y="59"/>
                  </a:moveTo>
                  <a:cubicBezTo>
                    <a:pt x="36" y="59"/>
                    <a:pt x="37" y="57"/>
                    <a:pt x="37" y="56"/>
                  </a:cubicBezTo>
                  <a:cubicBezTo>
                    <a:pt x="37" y="54"/>
                    <a:pt x="36" y="53"/>
                    <a:pt x="34" y="53"/>
                  </a:cubicBezTo>
                  <a:cubicBezTo>
                    <a:pt x="33" y="53"/>
                    <a:pt x="31" y="54"/>
                    <a:pt x="31" y="56"/>
                  </a:cubicBezTo>
                  <a:cubicBezTo>
                    <a:pt x="31" y="57"/>
                    <a:pt x="33" y="59"/>
                    <a:pt x="34" y="59"/>
                  </a:cubicBezTo>
                  <a:close/>
                  <a:moveTo>
                    <a:pt x="34" y="55"/>
                  </a:moveTo>
                  <a:cubicBezTo>
                    <a:pt x="35" y="55"/>
                    <a:pt x="35" y="55"/>
                    <a:pt x="35" y="56"/>
                  </a:cubicBezTo>
                  <a:cubicBezTo>
                    <a:pt x="35" y="56"/>
                    <a:pt x="35" y="57"/>
                    <a:pt x="34" y="57"/>
                  </a:cubicBezTo>
                  <a:cubicBezTo>
                    <a:pt x="34" y="57"/>
                    <a:pt x="33" y="56"/>
                    <a:pt x="33" y="56"/>
                  </a:cubicBezTo>
                  <a:cubicBezTo>
                    <a:pt x="33" y="55"/>
                    <a:pt x="34" y="55"/>
                    <a:pt x="34" y="55"/>
                  </a:cubicBezTo>
                  <a:close/>
                  <a:moveTo>
                    <a:pt x="44" y="59"/>
                  </a:moveTo>
                  <a:cubicBezTo>
                    <a:pt x="46" y="59"/>
                    <a:pt x="47" y="57"/>
                    <a:pt x="47" y="56"/>
                  </a:cubicBezTo>
                  <a:cubicBezTo>
                    <a:pt x="47" y="54"/>
                    <a:pt x="46" y="53"/>
                    <a:pt x="44" y="53"/>
                  </a:cubicBezTo>
                  <a:cubicBezTo>
                    <a:pt x="43" y="53"/>
                    <a:pt x="41" y="54"/>
                    <a:pt x="41" y="56"/>
                  </a:cubicBezTo>
                  <a:cubicBezTo>
                    <a:pt x="41" y="57"/>
                    <a:pt x="43" y="59"/>
                    <a:pt x="44" y="59"/>
                  </a:cubicBezTo>
                  <a:close/>
                  <a:moveTo>
                    <a:pt x="44" y="55"/>
                  </a:moveTo>
                  <a:cubicBezTo>
                    <a:pt x="45" y="55"/>
                    <a:pt x="45" y="55"/>
                    <a:pt x="45" y="56"/>
                  </a:cubicBezTo>
                  <a:cubicBezTo>
                    <a:pt x="45" y="56"/>
                    <a:pt x="45" y="57"/>
                    <a:pt x="44" y="57"/>
                  </a:cubicBezTo>
                  <a:cubicBezTo>
                    <a:pt x="44" y="57"/>
                    <a:pt x="43" y="56"/>
                    <a:pt x="43" y="56"/>
                  </a:cubicBezTo>
                  <a:cubicBezTo>
                    <a:pt x="43" y="55"/>
                    <a:pt x="44" y="55"/>
                    <a:pt x="44" y="55"/>
                  </a:cubicBezTo>
                  <a:close/>
                  <a:moveTo>
                    <a:pt x="54" y="59"/>
                  </a:moveTo>
                  <a:cubicBezTo>
                    <a:pt x="56" y="59"/>
                    <a:pt x="57" y="57"/>
                    <a:pt x="57" y="56"/>
                  </a:cubicBezTo>
                  <a:cubicBezTo>
                    <a:pt x="57" y="54"/>
                    <a:pt x="56" y="53"/>
                    <a:pt x="54" y="53"/>
                  </a:cubicBezTo>
                  <a:cubicBezTo>
                    <a:pt x="52" y="53"/>
                    <a:pt x="51" y="54"/>
                    <a:pt x="51" y="56"/>
                  </a:cubicBezTo>
                  <a:cubicBezTo>
                    <a:pt x="51" y="57"/>
                    <a:pt x="52" y="59"/>
                    <a:pt x="54" y="59"/>
                  </a:cubicBezTo>
                  <a:close/>
                  <a:moveTo>
                    <a:pt x="54" y="55"/>
                  </a:moveTo>
                  <a:cubicBezTo>
                    <a:pt x="55" y="55"/>
                    <a:pt x="55" y="55"/>
                    <a:pt x="55" y="56"/>
                  </a:cubicBezTo>
                  <a:cubicBezTo>
                    <a:pt x="55" y="56"/>
                    <a:pt x="55" y="57"/>
                    <a:pt x="54" y="57"/>
                  </a:cubicBezTo>
                  <a:cubicBezTo>
                    <a:pt x="54" y="57"/>
                    <a:pt x="53" y="56"/>
                    <a:pt x="53" y="56"/>
                  </a:cubicBezTo>
                  <a:cubicBezTo>
                    <a:pt x="53" y="55"/>
                    <a:pt x="54" y="55"/>
                    <a:pt x="54" y="55"/>
                  </a:cubicBezTo>
                  <a:close/>
                  <a:moveTo>
                    <a:pt x="14" y="68"/>
                  </a:moveTo>
                  <a:cubicBezTo>
                    <a:pt x="16" y="68"/>
                    <a:pt x="17" y="67"/>
                    <a:pt x="17" y="65"/>
                  </a:cubicBezTo>
                  <a:cubicBezTo>
                    <a:pt x="17" y="64"/>
                    <a:pt x="16" y="63"/>
                    <a:pt x="14" y="63"/>
                  </a:cubicBezTo>
                  <a:cubicBezTo>
                    <a:pt x="13" y="63"/>
                    <a:pt x="11" y="64"/>
                    <a:pt x="11" y="65"/>
                  </a:cubicBezTo>
                  <a:cubicBezTo>
                    <a:pt x="11" y="67"/>
                    <a:pt x="13" y="68"/>
                    <a:pt x="14" y="68"/>
                  </a:cubicBezTo>
                  <a:close/>
                  <a:moveTo>
                    <a:pt x="14" y="65"/>
                  </a:moveTo>
                  <a:cubicBezTo>
                    <a:pt x="15" y="65"/>
                    <a:pt x="15" y="65"/>
                    <a:pt x="15" y="65"/>
                  </a:cubicBezTo>
                  <a:cubicBezTo>
                    <a:pt x="15" y="66"/>
                    <a:pt x="15" y="66"/>
                    <a:pt x="14" y="66"/>
                  </a:cubicBezTo>
                  <a:cubicBezTo>
                    <a:pt x="14" y="66"/>
                    <a:pt x="13" y="66"/>
                    <a:pt x="13" y="65"/>
                  </a:cubicBezTo>
                  <a:cubicBezTo>
                    <a:pt x="13" y="65"/>
                    <a:pt x="14" y="65"/>
                    <a:pt x="14" y="65"/>
                  </a:cubicBezTo>
                  <a:close/>
                  <a:moveTo>
                    <a:pt x="24" y="68"/>
                  </a:moveTo>
                  <a:cubicBezTo>
                    <a:pt x="26" y="68"/>
                    <a:pt x="27" y="67"/>
                    <a:pt x="27" y="65"/>
                  </a:cubicBezTo>
                  <a:cubicBezTo>
                    <a:pt x="27" y="64"/>
                    <a:pt x="26" y="63"/>
                    <a:pt x="24" y="63"/>
                  </a:cubicBezTo>
                  <a:cubicBezTo>
                    <a:pt x="23" y="63"/>
                    <a:pt x="21" y="64"/>
                    <a:pt x="21" y="65"/>
                  </a:cubicBezTo>
                  <a:cubicBezTo>
                    <a:pt x="21" y="67"/>
                    <a:pt x="23" y="68"/>
                    <a:pt x="24" y="68"/>
                  </a:cubicBezTo>
                  <a:close/>
                  <a:moveTo>
                    <a:pt x="24" y="65"/>
                  </a:moveTo>
                  <a:cubicBezTo>
                    <a:pt x="25" y="65"/>
                    <a:pt x="25" y="65"/>
                    <a:pt x="25" y="65"/>
                  </a:cubicBezTo>
                  <a:cubicBezTo>
                    <a:pt x="25" y="66"/>
                    <a:pt x="25" y="66"/>
                    <a:pt x="24" y="66"/>
                  </a:cubicBezTo>
                  <a:cubicBezTo>
                    <a:pt x="24" y="66"/>
                    <a:pt x="23" y="66"/>
                    <a:pt x="23" y="65"/>
                  </a:cubicBezTo>
                  <a:cubicBezTo>
                    <a:pt x="23" y="65"/>
                    <a:pt x="24" y="65"/>
                    <a:pt x="24" y="65"/>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44" name="Freeform 33"/>
            <p:cNvSpPr>
              <a:spLocks noEditPoints="1"/>
            </p:cNvSpPr>
            <p:nvPr/>
          </p:nvSpPr>
          <p:spPr bwMode="auto">
            <a:xfrm>
              <a:off x="3045707" y="2808932"/>
              <a:ext cx="382175" cy="391496"/>
            </a:xfrm>
            <a:custGeom>
              <a:avLst/>
              <a:gdLst>
                <a:gd name="T0" fmla="*/ 8 w 52"/>
                <a:gd name="T1" fmla="*/ 19 h 53"/>
                <a:gd name="T2" fmla="*/ 8 w 52"/>
                <a:gd name="T3" fmla="*/ 19 h 53"/>
                <a:gd name="T4" fmla="*/ 8 w 52"/>
                <a:gd name="T5" fmla="*/ 18 h 53"/>
                <a:gd name="T6" fmla="*/ 8 w 52"/>
                <a:gd name="T7" fmla="*/ 17 h 53"/>
                <a:gd name="T8" fmla="*/ 8 w 52"/>
                <a:gd name="T9" fmla="*/ 17 h 53"/>
                <a:gd name="T10" fmla="*/ 15 w 52"/>
                <a:gd name="T11" fmla="*/ 10 h 53"/>
                <a:gd name="T12" fmla="*/ 17 w 52"/>
                <a:gd name="T13" fmla="*/ 10 h 53"/>
                <a:gd name="T14" fmla="*/ 17 w 52"/>
                <a:gd name="T15" fmla="*/ 12 h 53"/>
                <a:gd name="T16" fmla="*/ 13 w 52"/>
                <a:gd name="T17" fmla="*/ 17 h 53"/>
                <a:gd name="T18" fmla="*/ 39 w 52"/>
                <a:gd name="T19" fmla="*/ 17 h 53"/>
                <a:gd name="T20" fmla="*/ 40 w 52"/>
                <a:gd name="T21" fmla="*/ 18 h 53"/>
                <a:gd name="T22" fmla="*/ 39 w 52"/>
                <a:gd name="T23" fmla="*/ 20 h 53"/>
                <a:gd name="T24" fmla="*/ 13 w 52"/>
                <a:gd name="T25" fmla="*/ 20 h 53"/>
                <a:gd name="T26" fmla="*/ 17 w 52"/>
                <a:gd name="T27" fmla="*/ 24 h 53"/>
                <a:gd name="T28" fmla="*/ 17 w 52"/>
                <a:gd name="T29" fmla="*/ 26 h 53"/>
                <a:gd name="T30" fmla="*/ 16 w 52"/>
                <a:gd name="T31" fmla="*/ 26 h 53"/>
                <a:gd name="T32" fmla="*/ 15 w 52"/>
                <a:gd name="T33" fmla="*/ 26 h 53"/>
                <a:gd name="T34" fmla="*/ 8 w 52"/>
                <a:gd name="T35" fmla="*/ 19 h 53"/>
                <a:gd name="T36" fmla="*/ 43 w 52"/>
                <a:gd name="T37" fmla="*/ 34 h 53"/>
                <a:gd name="T38" fmla="*/ 43 w 52"/>
                <a:gd name="T39" fmla="*/ 34 h 53"/>
                <a:gd name="T40" fmla="*/ 36 w 52"/>
                <a:gd name="T41" fmla="*/ 27 h 53"/>
                <a:gd name="T42" fmla="*/ 34 w 52"/>
                <a:gd name="T43" fmla="*/ 27 h 53"/>
                <a:gd name="T44" fmla="*/ 34 w 52"/>
                <a:gd name="T45" fmla="*/ 29 h 53"/>
                <a:gd name="T46" fmla="*/ 39 w 52"/>
                <a:gd name="T47" fmla="*/ 33 h 53"/>
                <a:gd name="T48" fmla="*/ 13 w 52"/>
                <a:gd name="T49" fmla="*/ 33 h 53"/>
                <a:gd name="T50" fmla="*/ 11 w 52"/>
                <a:gd name="T51" fmla="*/ 35 h 53"/>
                <a:gd name="T52" fmla="*/ 13 w 52"/>
                <a:gd name="T53" fmla="*/ 36 h 53"/>
                <a:gd name="T54" fmla="*/ 39 w 52"/>
                <a:gd name="T55" fmla="*/ 36 h 53"/>
                <a:gd name="T56" fmla="*/ 34 w 52"/>
                <a:gd name="T57" fmla="*/ 41 h 53"/>
                <a:gd name="T58" fmla="*/ 34 w 52"/>
                <a:gd name="T59" fmla="*/ 43 h 53"/>
                <a:gd name="T60" fmla="*/ 35 w 52"/>
                <a:gd name="T61" fmla="*/ 43 h 53"/>
                <a:gd name="T62" fmla="*/ 36 w 52"/>
                <a:gd name="T63" fmla="*/ 43 h 53"/>
                <a:gd name="T64" fmla="*/ 43 w 52"/>
                <a:gd name="T65" fmla="*/ 36 h 53"/>
                <a:gd name="T66" fmla="*/ 43 w 52"/>
                <a:gd name="T67" fmla="*/ 36 h 53"/>
                <a:gd name="T68" fmla="*/ 44 w 52"/>
                <a:gd name="T69" fmla="*/ 35 h 53"/>
                <a:gd name="T70" fmla="*/ 43 w 52"/>
                <a:gd name="T71" fmla="*/ 34 h 53"/>
                <a:gd name="T72" fmla="*/ 52 w 52"/>
                <a:gd name="T73" fmla="*/ 7 h 53"/>
                <a:gd name="T74" fmla="*/ 52 w 52"/>
                <a:gd name="T75" fmla="*/ 45 h 53"/>
                <a:gd name="T76" fmla="*/ 45 w 52"/>
                <a:gd name="T77" fmla="*/ 53 h 53"/>
                <a:gd name="T78" fmla="*/ 7 w 52"/>
                <a:gd name="T79" fmla="*/ 53 h 53"/>
                <a:gd name="T80" fmla="*/ 0 w 52"/>
                <a:gd name="T81" fmla="*/ 45 h 53"/>
                <a:gd name="T82" fmla="*/ 0 w 52"/>
                <a:gd name="T83" fmla="*/ 7 h 53"/>
                <a:gd name="T84" fmla="*/ 7 w 52"/>
                <a:gd name="T85" fmla="*/ 0 h 53"/>
                <a:gd name="T86" fmla="*/ 45 w 52"/>
                <a:gd name="T87" fmla="*/ 0 h 53"/>
                <a:gd name="T88" fmla="*/ 52 w 52"/>
                <a:gd name="T89" fmla="*/ 7 h 53"/>
                <a:gd name="T90" fmla="*/ 49 w 52"/>
                <a:gd name="T91" fmla="*/ 7 h 53"/>
                <a:gd name="T92" fmla="*/ 45 w 52"/>
                <a:gd name="T93" fmla="*/ 3 h 53"/>
                <a:gd name="T94" fmla="*/ 7 w 52"/>
                <a:gd name="T95" fmla="*/ 3 h 53"/>
                <a:gd name="T96" fmla="*/ 3 w 52"/>
                <a:gd name="T97" fmla="*/ 7 h 53"/>
                <a:gd name="T98" fmla="*/ 3 w 52"/>
                <a:gd name="T99" fmla="*/ 45 h 53"/>
                <a:gd name="T100" fmla="*/ 7 w 52"/>
                <a:gd name="T101" fmla="*/ 50 h 53"/>
                <a:gd name="T102" fmla="*/ 45 w 52"/>
                <a:gd name="T103" fmla="*/ 50 h 53"/>
                <a:gd name="T104" fmla="*/ 49 w 52"/>
                <a:gd name="T105" fmla="*/ 45 h 53"/>
                <a:gd name="T106" fmla="*/ 49 w 52"/>
                <a:gd name="T10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3">
                  <a:moveTo>
                    <a:pt x="8" y="19"/>
                  </a:moveTo>
                  <a:cubicBezTo>
                    <a:pt x="8" y="19"/>
                    <a:pt x="8" y="19"/>
                    <a:pt x="8" y="19"/>
                  </a:cubicBezTo>
                  <a:cubicBezTo>
                    <a:pt x="8" y="19"/>
                    <a:pt x="8" y="18"/>
                    <a:pt x="8" y="18"/>
                  </a:cubicBezTo>
                  <a:cubicBezTo>
                    <a:pt x="8" y="18"/>
                    <a:pt x="8" y="17"/>
                    <a:pt x="8" y="17"/>
                  </a:cubicBezTo>
                  <a:cubicBezTo>
                    <a:pt x="8" y="17"/>
                    <a:pt x="8" y="17"/>
                    <a:pt x="8" y="17"/>
                  </a:cubicBezTo>
                  <a:cubicBezTo>
                    <a:pt x="15" y="10"/>
                    <a:pt x="15" y="10"/>
                    <a:pt x="15" y="10"/>
                  </a:cubicBezTo>
                  <a:cubicBezTo>
                    <a:pt x="15" y="9"/>
                    <a:pt x="16" y="9"/>
                    <a:pt x="17" y="10"/>
                  </a:cubicBezTo>
                  <a:cubicBezTo>
                    <a:pt x="18" y="11"/>
                    <a:pt x="18" y="12"/>
                    <a:pt x="17" y="12"/>
                  </a:cubicBezTo>
                  <a:cubicBezTo>
                    <a:pt x="13" y="17"/>
                    <a:pt x="13" y="17"/>
                    <a:pt x="13" y="17"/>
                  </a:cubicBezTo>
                  <a:cubicBezTo>
                    <a:pt x="39" y="17"/>
                    <a:pt x="39" y="17"/>
                    <a:pt x="39" y="17"/>
                  </a:cubicBezTo>
                  <a:cubicBezTo>
                    <a:pt x="40" y="17"/>
                    <a:pt x="40" y="17"/>
                    <a:pt x="40" y="18"/>
                  </a:cubicBezTo>
                  <a:cubicBezTo>
                    <a:pt x="40" y="19"/>
                    <a:pt x="40" y="20"/>
                    <a:pt x="39" y="20"/>
                  </a:cubicBezTo>
                  <a:cubicBezTo>
                    <a:pt x="13" y="20"/>
                    <a:pt x="13" y="20"/>
                    <a:pt x="13" y="20"/>
                  </a:cubicBezTo>
                  <a:cubicBezTo>
                    <a:pt x="17" y="24"/>
                    <a:pt x="17" y="24"/>
                    <a:pt x="17" y="24"/>
                  </a:cubicBezTo>
                  <a:cubicBezTo>
                    <a:pt x="18" y="24"/>
                    <a:pt x="18" y="25"/>
                    <a:pt x="17" y="26"/>
                  </a:cubicBezTo>
                  <a:cubicBezTo>
                    <a:pt x="17" y="26"/>
                    <a:pt x="16" y="26"/>
                    <a:pt x="16" y="26"/>
                  </a:cubicBezTo>
                  <a:cubicBezTo>
                    <a:pt x="16" y="26"/>
                    <a:pt x="15" y="26"/>
                    <a:pt x="15" y="26"/>
                  </a:cubicBezTo>
                  <a:lnTo>
                    <a:pt x="8" y="19"/>
                  </a:lnTo>
                  <a:close/>
                  <a:moveTo>
                    <a:pt x="43" y="34"/>
                  </a:moveTo>
                  <a:cubicBezTo>
                    <a:pt x="43" y="34"/>
                    <a:pt x="43" y="34"/>
                    <a:pt x="43" y="34"/>
                  </a:cubicBezTo>
                  <a:cubicBezTo>
                    <a:pt x="36" y="27"/>
                    <a:pt x="36" y="27"/>
                    <a:pt x="36" y="27"/>
                  </a:cubicBezTo>
                  <a:cubicBezTo>
                    <a:pt x="36" y="26"/>
                    <a:pt x="35" y="26"/>
                    <a:pt x="34" y="27"/>
                  </a:cubicBezTo>
                  <a:cubicBezTo>
                    <a:pt x="34" y="28"/>
                    <a:pt x="34" y="29"/>
                    <a:pt x="34" y="29"/>
                  </a:cubicBezTo>
                  <a:cubicBezTo>
                    <a:pt x="39" y="33"/>
                    <a:pt x="39" y="33"/>
                    <a:pt x="39" y="33"/>
                  </a:cubicBezTo>
                  <a:cubicBezTo>
                    <a:pt x="13" y="33"/>
                    <a:pt x="13" y="33"/>
                    <a:pt x="13" y="33"/>
                  </a:cubicBezTo>
                  <a:cubicBezTo>
                    <a:pt x="12" y="33"/>
                    <a:pt x="11" y="34"/>
                    <a:pt x="11" y="35"/>
                  </a:cubicBezTo>
                  <a:cubicBezTo>
                    <a:pt x="11" y="36"/>
                    <a:pt x="12" y="36"/>
                    <a:pt x="13" y="36"/>
                  </a:cubicBezTo>
                  <a:cubicBezTo>
                    <a:pt x="39" y="36"/>
                    <a:pt x="39" y="36"/>
                    <a:pt x="39" y="36"/>
                  </a:cubicBezTo>
                  <a:cubicBezTo>
                    <a:pt x="34" y="41"/>
                    <a:pt x="34" y="41"/>
                    <a:pt x="34" y="41"/>
                  </a:cubicBezTo>
                  <a:cubicBezTo>
                    <a:pt x="34" y="41"/>
                    <a:pt x="34" y="42"/>
                    <a:pt x="34" y="43"/>
                  </a:cubicBezTo>
                  <a:cubicBezTo>
                    <a:pt x="35" y="43"/>
                    <a:pt x="35" y="43"/>
                    <a:pt x="35" y="43"/>
                  </a:cubicBezTo>
                  <a:cubicBezTo>
                    <a:pt x="36" y="43"/>
                    <a:pt x="36" y="43"/>
                    <a:pt x="36" y="43"/>
                  </a:cubicBezTo>
                  <a:cubicBezTo>
                    <a:pt x="43" y="36"/>
                    <a:pt x="43" y="36"/>
                    <a:pt x="43" y="36"/>
                  </a:cubicBezTo>
                  <a:cubicBezTo>
                    <a:pt x="43" y="36"/>
                    <a:pt x="43" y="36"/>
                    <a:pt x="43" y="36"/>
                  </a:cubicBezTo>
                  <a:cubicBezTo>
                    <a:pt x="44" y="36"/>
                    <a:pt x="44" y="35"/>
                    <a:pt x="44" y="35"/>
                  </a:cubicBezTo>
                  <a:cubicBezTo>
                    <a:pt x="44" y="35"/>
                    <a:pt x="44" y="34"/>
                    <a:pt x="43" y="34"/>
                  </a:cubicBezTo>
                  <a:close/>
                  <a:moveTo>
                    <a:pt x="52" y="7"/>
                  </a:moveTo>
                  <a:cubicBezTo>
                    <a:pt x="52" y="45"/>
                    <a:pt x="52" y="45"/>
                    <a:pt x="52" y="45"/>
                  </a:cubicBezTo>
                  <a:cubicBezTo>
                    <a:pt x="52" y="49"/>
                    <a:pt x="49" y="53"/>
                    <a:pt x="45" y="53"/>
                  </a:cubicBezTo>
                  <a:cubicBezTo>
                    <a:pt x="7" y="53"/>
                    <a:pt x="7" y="53"/>
                    <a:pt x="7" y="53"/>
                  </a:cubicBezTo>
                  <a:cubicBezTo>
                    <a:pt x="3" y="53"/>
                    <a:pt x="0" y="49"/>
                    <a:pt x="0" y="45"/>
                  </a:cubicBezTo>
                  <a:cubicBezTo>
                    <a:pt x="0" y="7"/>
                    <a:pt x="0" y="7"/>
                    <a:pt x="0" y="7"/>
                  </a:cubicBezTo>
                  <a:cubicBezTo>
                    <a:pt x="0" y="4"/>
                    <a:pt x="3" y="0"/>
                    <a:pt x="7" y="0"/>
                  </a:cubicBezTo>
                  <a:cubicBezTo>
                    <a:pt x="45" y="0"/>
                    <a:pt x="45" y="0"/>
                    <a:pt x="45" y="0"/>
                  </a:cubicBezTo>
                  <a:cubicBezTo>
                    <a:pt x="49" y="0"/>
                    <a:pt x="52" y="4"/>
                    <a:pt x="52" y="7"/>
                  </a:cubicBezTo>
                  <a:close/>
                  <a:moveTo>
                    <a:pt x="49" y="7"/>
                  </a:moveTo>
                  <a:cubicBezTo>
                    <a:pt x="49" y="5"/>
                    <a:pt x="47" y="3"/>
                    <a:pt x="45" y="3"/>
                  </a:cubicBezTo>
                  <a:cubicBezTo>
                    <a:pt x="7" y="3"/>
                    <a:pt x="7" y="3"/>
                    <a:pt x="7" y="3"/>
                  </a:cubicBezTo>
                  <a:cubicBezTo>
                    <a:pt x="4" y="3"/>
                    <a:pt x="3" y="5"/>
                    <a:pt x="3" y="7"/>
                  </a:cubicBezTo>
                  <a:cubicBezTo>
                    <a:pt x="3" y="45"/>
                    <a:pt x="3" y="45"/>
                    <a:pt x="3" y="45"/>
                  </a:cubicBezTo>
                  <a:cubicBezTo>
                    <a:pt x="3" y="48"/>
                    <a:pt x="4" y="50"/>
                    <a:pt x="7" y="50"/>
                  </a:cubicBezTo>
                  <a:cubicBezTo>
                    <a:pt x="45" y="50"/>
                    <a:pt x="45" y="50"/>
                    <a:pt x="45" y="50"/>
                  </a:cubicBezTo>
                  <a:cubicBezTo>
                    <a:pt x="47" y="50"/>
                    <a:pt x="49" y="48"/>
                    <a:pt x="49" y="45"/>
                  </a:cubicBezTo>
                  <a:lnTo>
                    <a:pt x="4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45" name="Freeform 35"/>
            <p:cNvSpPr>
              <a:spLocks noEditPoints="1"/>
            </p:cNvSpPr>
            <p:nvPr/>
          </p:nvSpPr>
          <p:spPr bwMode="auto">
            <a:xfrm>
              <a:off x="5473374" y="2511750"/>
              <a:ext cx="346735" cy="331374"/>
            </a:xfrm>
            <a:custGeom>
              <a:avLst/>
              <a:gdLst>
                <a:gd name="T0" fmla="*/ 44 w 67"/>
                <a:gd name="T1" fmla="*/ 21 h 64"/>
                <a:gd name="T2" fmla="*/ 25 w 67"/>
                <a:gd name="T3" fmla="*/ 19 h 64"/>
                <a:gd name="T4" fmla="*/ 24 w 67"/>
                <a:gd name="T5" fmla="*/ 21 h 64"/>
                <a:gd name="T6" fmla="*/ 16 w 67"/>
                <a:gd name="T7" fmla="*/ 30 h 64"/>
                <a:gd name="T8" fmla="*/ 26 w 67"/>
                <a:gd name="T9" fmla="*/ 36 h 64"/>
                <a:gd name="T10" fmla="*/ 32 w 67"/>
                <a:gd name="T11" fmla="*/ 42 h 64"/>
                <a:gd name="T12" fmla="*/ 26 w 67"/>
                <a:gd name="T13" fmla="*/ 48 h 64"/>
                <a:gd name="T14" fmla="*/ 42 w 67"/>
                <a:gd name="T15" fmla="*/ 48 h 64"/>
                <a:gd name="T16" fmla="*/ 36 w 67"/>
                <a:gd name="T17" fmla="*/ 42 h 64"/>
                <a:gd name="T18" fmla="*/ 42 w 67"/>
                <a:gd name="T19" fmla="*/ 36 h 64"/>
                <a:gd name="T20" fmla="*/ 51 w 67"/>
                <a:gd name="T21" fmla="*/ 30 h 64"/>
                <a:gd name="T22" fmla="*/ 19 w 67"/>
                <a:gd name="T23" fmla="*/ 30 h 64"/>
                <a:gd name="T24" fmla="*/ 24 w 67"/>
                <a:gd name="T25" fmla="*/ 31 h 64"/>
                <a:gd name="T26" fmla="*/ 48 w 67"/>
                <a:gd name="T27" fmla="*/ 30 h 64"/>
                <a:gd name="T28" fmla="*/ 44 w 67"/>
                <a:gd name="T29" fmla="*/ 31 h 64"/>
                <a:gd name="T30" fmla="*/ 48 w 67"/>
                <a:gd name="T31" fmla="*/ 30 h 64"/>
                <a:gd name="T32" fmla="*/ 61 w 67"/>
                <a:gd name="T33" fmla="*/ 20 h 64"/>
                <a:gd name="T34" fmla="*/ 51 w 67"/>
                <a:gd name="T35" fmla="*/ 9 h 64"/>
                <a:gd name="T36" fmla="*/ 43 w 67"/>
                <a:gd name="T37" fmla="*/ 0 h 64"/>
                <a:gd name="T38" fmla="*/ 30 w 67"/>
                <a:gd name="T39" fmla="*/ 2 h 64"/>
                <a:gd name="T40" fmla="*/ 19 w 67"/>
                <a:gd name="T41" fmla="*/ 6 h 64"/>
                <a:gd name="T42" fmla="*/ 7 w 67"/>
                <a:gd name="T43" fmla="*/ 13 h 64"/>
                <a:gd name="T44" fmla="*/ 4 w 67"/>
                <a:gd name="T45" fmla="*/ 26 h 64"/>
                <a:gd name="T46" fmla="*/ 7 w 67"/>
                <a:gd name="T47" fmla="*/ 41 h 64"/>
                <a:gd name="T48" fmla="*/ 13 w 67"/>
                <a:gd name="T49" fmla="*/ 55 h 64"/>
                <a:gd name="T50" fmla="*/ 24 w 67"/>
                <a:gd name="T51" fmla="*/ 64 h 64"/>
                <a:gd name="T52" fmla="*/ 34 w 67"/>
                <a:gd name="T53" fmla="*/ 61 h 64"/>
                <a:gd name="T54" fmla="*/ 44 w 67"/>
                <a:gd name="T55" fmla="*/ 64 h 64"/>
                <a:gd name="T56" fmla="*/ 54 w 67"/>
                <a:gd name="T57" fmla="*/ 55 h 64"/>
                <a:gd name="T58" fmla="*/ 61 w 67"/>
                <a:gd name="T59" fmla="*/ 41 h 64"/>
                <a:gd name="T60" fmla="*/ 63 w 67"/>
                <a:gd name="T61" fmla="*/ 26 h 64"/>
                <a:gd name="T62" fmla="*/ 58 w 67"/>
                <a:gd name="T63" fmla="*/ 19 h 64"/>
                <a:gd name="T64" fmla="*/ 54 w 67"/>
                <a:gd name="T65" fmla="*/ 13 h 64"/>
                <a:gd name="T66" fmla="*/ 46 w 67"/>
                <a:gd name="T67" fmla="*/ 7 h 64"/>
                <a:gd name="T68" fmla="*/ 39 w 67"/>
                <a:gd name="T69" fmla="*/ 5 h 64"/>
                <a:gd name="T70" fmla="*/ 29 w 67"/>
                <a:gd name="T71" fmla="*/ 5 h 64"/>
                <a:gd name="T72" fmla="*/ 22 w 67"/>
                <a:gd name="T73" fmla="*/ 7 h 64"/>
                <a:gd name="T74" fmla="*/ 18 w 67"/>
                <a:gd name="T75" fmla="*/ 12 h 64"/>
                <a:gd name="T76" fmla="*/ 9 w 67"/>
                <a:gd name="T77" fmla="*/ 14 h 64"/>
                <a:gd name="T78" fmla="*/ 6 w 67"/>
                <a:gd name="T79" fmla="*/ 28 h 64"/>
                <a:gd name="T80" fmla="*/ 9 w 67"/>
                <a:gd name="T81" fmla="*/ 40 h 64"/>
                <a:gd name="T82" fmla="*/ 9 w 67"/>
                <a:gd name="T83" fmla="*/ 50 h 64"/>
                <a:gd name="T84" fmla="*/ 18 w 67"/>
                <a:gd name="T85" fmla="*/ 53 h 64"/>
                <a:gd name="T86" fmla="*/ 24 w 67"/>
                <a:gd name="T87" fmla="*/ 61 h 64"/>
                <a:gd name="T88" fmla="*/ 33 w 67"/>
                <a:gd name="T89" fmla="*/ 58 h 64"/>
                <a:gd name="T90" fmla="*/ 43 w 67"/>
                <a:gd name="T91" fmla="*/ 61 h 64"/>
                <a:gd name="T92" fmla="*/ 48 w 67"/>
                <a:gd name="T93" fmla="*/ 53 h 64"/>
                <a:gd name="T94" fmla="*/ 10 w 67"/>
                <a:gd name="T95" fmla="*/ 32 h 64"/>
                <a:gd name="T96" fmla="*/ 34 w 67"/>
                <a:gd name="T97" fmla="*/ 56 h 64"/>
                <a:gd name="T98" fmla="*/ 49 w 67"/>
                <a:gd name="T99" fmla="*/ 53 h 64"/>
                <a:gd name="T100" fmla="*/ 58 w 67"/>
                <a:gd name="T101" fmla="*/ 50 h 64"/>
                <a:gd name="T102" fmla="*/ 60 w 67"/>
                <a:gd name="T103" fmla="*/ 32 h 64"/>
                <a:gd name="T104" fmla="*/ 64 w 67"/>
                <a:gd name="T10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4">
                  <a:moveTo>
                    <a:pt x="51" y="23"/>
                  </a:moveTo>
                  <a:cubicBezTo>
                    <a:pt x="51" y="22"/>
                    <a:pt x="51" y="21"/>
                    <a:pt x="50" y="21"/>
                  </a:cubicBezTo>
                  <a:cubicBezTo>
                    <a:pt x="44" y="21"/>
                    <a:pt x="44" y="21"/>
                    <a:pt x="44" y="21"/>
                  </a:cubicBezTo>
                  <a:cubicBezTo>
                    <a:pt x="44" y="20"/>
                    <a:pt x="44" y="20"/>
                    <a:pt x="44" y="20"/>
                  </a:cubicBezTo>
                  <a:cubicBezTo>
                    <a:pt x="44" y="20"/>
                    <a:pt x="44" y="19"/>
                    <a:pt x="43" y="19"/>
                  </a:cubicBezTo>
                  <a:cubicBezTo>
                    <a:pt x="25" y="19"/>
                    <a:pt x="25" y="19"/>
                    <a:pt x="25" y="19"/>
                  </a:cubicBezTo>
                  <a:cubicBezTo>
                    <a:pt x="24" y="19"/>
                    <a:pt x="24" y="19"/>
                    <a:pt x="24" y="19"/>
                  </a:cubicBezTo>
                  <a:cubicBezTo>
                    <a:pt x="24" y="20"/>
                    <a:pt x="24" y="20"/>
                    <a:pt x="24" y="20"/>
                  </a:cubicBezTo>
                  <a:cubicBezTo>
                    <a:pt x="24" y="21"/>
                    <a:pt x="24" y="21"/>
                    <a:pt x="24" y="21"/>
                  </a:cubicBezTo>
                  <a:cubicBezTo>
                    <a:pt x="18" y="21"/>
                    <a:pt x="18" y="21"/>
                    <a:pt x="18" y="21"/>
                  </a:cubicBezTo>
                  <a:cubicBezTo>
                    <a:pt x="17" y="21"/>
                    <a:pt x="16" y="22"/>
                    <a:pt x="16" y="23"/>
                  </a:cubicBezTo>
                  <a:cubicBezTo>
                    <a:pt x="16" y="30"/>
                    <a:pt x="16" y="30"/>
                    <a:pt x="16" y="30"/>
                  </a:cubicBezTo>
                  <a:cubicBezTo>
                    <a:pt x="16" y="33"/>
                    <a:pt x="20" y="35"/>
                    <a:pt x="22" y="37"/>
                  </a:cubicBezTo>
                  <a:cubicBezTo>
                    <a:pt x="23" y="37"/>
                    <a:pt x="23" y="37"/>
                    <a:pt x="23" y="37"/>
                  </a:cubicBezTo>
                  <a:cubicBezTo>
                    <a:pt x="24" y="37"/>
                    <a:pt x="25" y="37"/>
                    <a:pt x="26" y="36"/>
                  </a:cubicBezTo>
                  <a:cubicBezTo>
                    <a:pt x="27" y="37"/>
                    <a:pt x="28" y="38"/>
                    <a:pt x="30" y="39"/>
                  </a:cubicBezTo>
                  <a:cubicBezTo>
                    <a:pt x="30" y="39"/>
                    <a:pt x="31" y="39"/>
                    <a:pt x="31" y="40"/>
                  </a:cubicBezTo>
                  <a:cubicBezTo>
                    <a:pt x="31" y="40"/>
                    <a:pt x="32" y="41"/>
                    <a:pt x="32" y="42"/>
                  </a:cubicBezTo>
                  <a:cubicBezTo>
                    <a:pt x="32" y="45"/>
                    <a:pt x="30" y="46"/>
                    <a:pt x="30" y="46"/>
                  </a:cubicBezTo>
                  <a:cubicBezTo>
                    <a:pt x="30" y="46"/>
                    <a:pt x="28" y="47"/>
                    <a:pt x="26" y="47"/>
                  </a:cubicBezTo>
                  <a:cubicBezTo>
                    <a:pt x="26" y="47"/>
                    <a:pt x="26" y="48"/>
                    <a:pt x="26" y="48"/>
                  </a:cubicBezTo>
                  <a:cubicBezTo>
                    <a:pt x="26" y="49"/>
                    <a:pt x="26" y="49"/>
                    <a:pt x="27" y="49"/>
                  </a:cubicBezTo>
                  <a:cubicBezTo>
                    <a:pt x="41" y="49"/>
                    <a:pt x="41" y="49"/>
                    <a:pt x="41" y="49"/>
                  </a:cubicBezTo>
                  <a:cubicBezTo>
                    <a:pt x="42" y="49"/>
                    <a:pt x="42" y="49"/>
                    <a:pt x="42" y="48"/>
                  </a:cubicBezTo>
                  <a:cubicBezTo>
                    <a:pt x="42" y="48"/>
                    <a:pt x="42" y="47"/>
                    <a:pt x="42" y="47"/>
                  </a:cubicBezTo>
                  <a:cubicBezTo>
                    <a:pt x="40" y="47"/>
                    <a:pt x="38" y="46"/>
                    <a:pt x="38" y="46"/>
                  </a:cubicBezTo>
                  <a:cubicBezTo>
                    <a:pt x="37" y="46"/>
                    <a:pt x="36" y="45"/>
                    <a:pt x="36" y="42"/>
                  </a:cubicBezTo>
                  <a:cubicBezTo>
                    <a:pt x="36" y="41"/>
                    <a:pt x="37" y="40"/>
                    <a:pt x="37" y="39"/>
                  </a:cubicBezTo>
                  <a:cubicBezTo>
                    <a:pt x="37" y="39"/>
                    <a:pt x="38" y="39"/>
                    <a:pt x="38" y="39"/>
                  </a:cubicBezTo>
                  <a:cubicBezTo>
                    <a:pt x="40" y="38"/>
                    <a:pt x="41" y="37"/>
                    <a:pt x="42" y="36"/>
                  </a:cubicBezTo>
                  <a:cubicBezTo>
                    <a:pt x="43" y="37"/>
                    <a:pt x="44" y="37"/>
                    <a:pt x="44" y="37"/>
                  </a:cubicBezTo>
                  <a:cubicBezTo>
                    <a:pt x="45" y="37"/>
                    <a:pt x="45" y="37"/>
                    <a:pt x="46" y="37"/>
                  </a:cubicBezTo>
                  <a:cubicBezTo>
                    <a:pt x="48" y="35"/>
                    <a:pt x="51" y="33"/>
                    <a:pt x="51" y="30"/>
                  </a:cubicBezTo>
                  <a:lnTo>
                    <a:pt x="51" y="23"/>
                  </a:lnTo>
                  <a:close/>
                  <a:moveTo>
                    <a:pt x="23" y="34"/>
                  </a:moveTo>
                  <a:cubicBezTo>
                    <a:pt x="19" y="31"/>
                    <a:pt x="19" y="30"/>
                    <a:pt x="19" y="30"/>
                  </a:cubicBezTo>
                  <a:cubicBezTo>
                    <a:pt x="19" y="24"/>
                    <a:pt x="19" y="24"/>
                    <a:pt x="19" y="24"/>
                  </a:cubicBezTo>
                  <a:cubicBezTo>
                    <a:pt x="24" y="24"/>
                    <a:pt x="24" y="24"/>
                    <a:pt x="24" y="24"/>
                  </a:cubicBezTo>
                  <a:cubicBezTo>
                    <a:pt x="24" y="31"/>
                    <a:pt x="24" y="31"/>
                    <a:pt x="24" y="31"/>
                  </a:cubicBezTo>
                  <a:cubicBezTo>
                    <a:pt x="24" y="32"/>
                    <a:pt x="24" y="33"/>
                    <a:pt x="24" y="33"/>
                  </a:cubicBezTo>
                  <a:cubicBezTo>
                    <a:pt x="24" y="34"/>
                    <a:pt x="24" y="34"/>
                    <a:pt x="23" y="34"/>
                  </a:cubicBezTo>
                  <a:close/>
                  <a:moveTo>
                    <a:pt x="48" y="30"/>
                  </a:moveTo>
                  <a:cubicBezTo>
                    <a:pt x="48" y="30"/>
                    <a:pt x="48" y="31"/>
                    <a:pt x="44" y="34"/>
                  </a:cubicBezTo>
                  <a:cubicBezTo>
                    <a:pt x="44" y="34"/>
                    <a:pt x="44" y="34"/>
                    <a:pt x="44" y="33"/>
                  </a:cubicBezTo>
                  <a:cubicBezTo>
                    <a:pt x="44" y="33"/>
                    <a:pt x="44" y="32"/>
                    <a:pt x="44" y="31"/>
                  </a:cubicBezTo>
                  <a:cubicBezTo>
                    <a:pt x="44" y="24"/>
                    <a:pt x="44" y="24"/>
                    <a:pt x="44" y="24"/>
                  </a:cubicBezTo>
                  <a:cubicBezTo>
                    <a:pt x="48" y="24"/>
                    <a:pt x="48" y="24"/>
                    <a:pt x="48" y="24"/>
                  </a:cubicBezTo>
                  <a:lnTo>
                    <a:pt x="48" y="30"/>
                  </a:lnTo>
                  <a:close/>
                  <a:moveTo>
                    <a:pt x="63" y="26"/>
                  </a:moveTo>
                  <a:cubicBezTo>
                    <a:pt x="62" y="25"/>
                    <a:pt x="61" y="24"/>
                    <a:pt x="61" y="24"/>
                  </a:cubicBezTo>
                  <a:cubicBezTo>
                    <a:pt x="61" y="23"/>
                    <a:pt x="61" y="21"/>
                    <a:pt x="61" y="20"/>
                  </a:cubicBezTo>
                  <a:cubicBezTo>
                    <a:pt x="62" y="17"/>
                    <a:pt x="62" y="15"/>
                    <a:pt x="61" y="13"/>
                  </a:cubicBezTo>
                  <a:cubicBezTo>
                    <a:pt x="59" y="11"/>
                    <a:pt x="57" y="10"/>
                    <a:pt x="54" y="10"/>
                  </a:cubicBezTo>
                  <a:cubicBezTo>
                    <a:pt x="53" y="10"/>
                    <a:pt x="51" y="10"/>
                    <a:pt x="51" y="9"/>
                  </a:cubicBezTo>
                  <a:cubicBezTo>
                    <a:pt x="50" y="9"/>
                    <a:pt x="49" y="7"/>
                    <a:pt x="49" y="6"/>
                  </a:cubicBezTo>
                  <a:cubicBezTo>
                    <a:pt x="48" y="4"/>
                    <a:pt x="47" y="1"/>
                    <a:pt x="44" y="1"/>
                  </a:cubicBezTo>
                  <a:cubicBezTo>
                    <a:pt x="44" y="0"/>
                    <a:pt x="43" y="0"/>
                    <a:pt x="43" y="0"/>
                  </a:cubicBezTo>
                  <a:cubicBezTo>
                    <a:pt x="41" y="0"/>
                    <a:pt x="39" y="1"/>
                    <a:pt x="37" y="2"/>
                  </a:cubicBezTo>
                  <a:cubicBezTo>
                    <a:pt x="36" y="3"/>
                    <a:pt x="35" y="4"/>
                    <a:pt x="34" y="4"/>
                  </a:cubicBezTo>
                  <a:cubicBezTo>
                    <a:pt x="33" y="4"/>
                    <a:pt x="32" y="3"/>
                    <a:pt x="30" y="2"/>
                  </a:cubicBezTo>
                  <a:cubicBezTo>
                    <a:pt x="29" y="1"/>
                    <a:pt x="27" y="0"/>
                    <a:pt x="25" y="0"/>
                  </a:cubicBezTo>
                  <a:cubicBezTo>
                    <a:pt x="25" y="0"/>
                    <a:pt x="24" y="0"/>
                    <a:pt x="24" y="1"/>
                  </a:cubicBezTo>
                  <a:cubicBezTo>
                    <a:pt x="21" y="1"/>
                    <a:pt x="20" y="4"/>
                    <a:pt x="19" y="6"/>
                  </a:cubicBezTo>
                  <a:cubicBezTo>
                    <a:pt x="18" y="7"/>
                    <a:pt x="18" y="9"/>
                    <a:pt x="17" y="9"/>
                  </a:cubicBezTo>
                  <a:cubicBezTo>
                    <a:pt x="16" y="10"/>
                    <a:pt x="15" y="10"/>
                    <a:pt x="13" y="10"/>
                  </a:cubicBezTo>
                  <a:cubicBezTo>
                    <a:pt x="11" y="10"/>
                    <a:pt x="8" y="11"/>
                    <a:pt x="7" y="13"/>
                  </a:cubicBezTo>
                  <a:cubicBezTo>
                    <a:pt x="5" y="15"/>
                    <a:pt x="6" y="17"/>
                    <a:pt x="6" y="20"/>
                  </a:cubicBezTo>
                  <a:cubicBezTo>
                    <a:pt x="7" y="21"/>
                    <a:pt x="7" y="23"/>
                    <a:pt x="7" y="24"/>
                  </a:cubicBezTo>
                  <a:cubicBezTo>
                    <a:pt x="7" y="24"/>
                    <a:pt x="5" y="25"/>
                    <a:pt x="4" y="26"/>
                  </a:cubicBezTo>
                  <a:cubicBezTo>
                    <a:pt x="3" y="28"/>
                    <a:pt x="0" y="30"/>
                    <a:pt x="0" y="32"/>
                  </a:cubicBezTo>
                  <a:cubicBezTo>
                    <a:pt x="0" y="35"/>
                    <a:pt x="3" y="37"/>
                    <a:pt x="4" y="38"/>
                  </a:cubicBezTo>
                  <a:cubicBezTo>
                    <a:pt x="5" y="39"/>
                    <a:pt x="7" y="40"/>
                    <a:pt x="7" y="41"/>
                  </a:cubicBezTo>
                  <a:cubicBezTo>
                    <a:pt x="7" y="42"/>
                    <a:pt x="7" y="44"/>
                    <a:pt x="6" y="45"/>
                  </a:cubicBezTo>
                  <a:cubicBezTo>
                    <a:pt x="6" y="47"/>
                    <a:pt x="5" y="50"/>
                    <a:pt x="7" y="52"/>
                  </a:cubicBezTo>
                  <a:cubicBezTo>
                    <a:pt x="8" y="54"/>
                    <a:pt x="11" y="54"/>
                    <a:pt x="13" y="55"/>
                  </a:cubicBezTo>
                  <a:cubicBezTo>
                    <a:pt x="15" y="55"/>
                    <a:pt x="16" y="55"/>
                    <a:pt x="17" y="55"/>
                  </a:cubicBezTo>
                  <a:cubicBezTo>
                    <a:pt x="18" y="56"/>
                    <a:pt x="18" y="57"/>
                    <a:pt x="19" y="59"/>
                  </a:cubicBezTo>
                  <a:cubicBezTo>
                    <a:pt x="20" y="61"/>
                    <a:pt x="21" y="63"/>
                    <a:pt x="24" y="64"/>
                  </a:cubicBezTo>
                  <a:cubicBezTo>
                    <a:pt x="24" y="64"/>
                    <a:pt x="25" y="64"/>
                    <a:pt x="25" y="64"/>
                  </a:cubicBezTo>
                  <a:cubicBezTo>
                    <a:pt x="27" y="64"/>
                    <a:pt x="29" y="63"/>
                    <a:pt x="30" y="62"/>
                  </a:cubicBezTo>
                  <a:cubicBezTo>
                    <a:pt x="32" y="62"/>
                    <a:pt x="33" y="61"/>
                    <a:pt x="34" y="61"/>
                  </a:cubicBezTo>
                  <a:cubicBezTo>
                    <a:pt x="35" y="61"/>
                    <a:pt x="36" y="62"/>
                    <a:pt x="37" y="62"/>
                  </a:cubicBezTo>
                  <a:cubicBezTo>
                    <a:pt x="39" y="63"/>
                    <a:pt x="41" y="64"/>
                    <a:pt x="43" y="64"/>
                  </a:cubicBezTo>
                  <a:cubicBezTo>
                    <a:pt x="43" y="64"/>
                    <a:pt x="44" y="64"/>
                    <a:pt x="44" y="64"/>
                  </a:cubicBezTo>
                  <a:cubicBezTo>
                    <a:pt x="47" y="63"/>
                    <a:pt x="48" y="61"/>
                    <a:pt x="49" y="59"/>
                  </a:cubicBezTo>
                  <a:cubicBezTo>
                    <a:pt x="49" y="57"/>
                    <a:pt x="50" y="56"/>
                    <a:pt x="51" y="55"/>
                  </a:cubicBezTo>
                  <a:cubicBezTo>
                    <a:pt x="51" y="55"/>
                    <a:pt x="53" y="55"/>
                    <a:pt x="54" y="55"/>
                  </a:cubicBezTo>
                  <a:cubicBezTo>
                    <a:pt x="57" y="54"/>
                    <a:pt x="59" y="54"/>
                    <a:pt x="61" y="52"/>
                  </a:cubicBezTo>
                  <a:cubicBezTo>
                    <a:pt x="62" y="50"/>
                    <a:pt x="62" y="47"/>
                    <a:pt x="61" y="45"/>
                  </a:cubicBezTo>
                  <a:cubicBezTo>
                    <a:pt x="61" y="44"/>
                    <a:pt x="61" y="42"/>
                    <a:pt x="61" y="41"/>
                  </a:cubicBezTo>
                  <a:cubicBezTo>
                    <a:pt x="61" y="40"/>
                    <a:pt x="62" y="39"/>
                    <a:pt x="63" y="38"/>
                  </a:cubicBezTo>
                  <a:cubicBezTo>
                    <a:pt x="65" y="37"/>
                    <a:pt x="67" y="35"/>
                    <a:pt x="67" y="32"/>
                  </a:cubicBezTo>
                  <a:cubicBezTo>
                    <a:pt x="67" y="30"/>
                    <a:pt x="65" y="28"/>
                    <a:pt x="63" y="26"/>
                  </a:cubicBezTo>
                  <a:close/>
                  <a:moveTo>
                    <a:pt x="54" y="13"/>
                  </a:moveTo>
                  <a:cubicBezTo>
                    <a:pt x="56" y="13"/>
                    <a:pt x="58" y="13"/>
                    <a:pt x="58" y="14"/>
                  </a:cubicBezTo>
                  <a:cubicBezTo>
                    <a:pt x="59" y="15"/>
                    <a:pt x="59" y="17"/>
                    <a:pt x="58" y="19"/>
                  </a:cubicBezTo>
                  <a:cubicBezTo>
                    <a:pt x="58" y="21"/>
                    <a:pt x="58" y="22"/>
                    <a:pt x="58" y="24"/>
                  </a:cubicBezTo>
                  <a:cubicBezTo>
                    <a:pt x="56" y="19"/>
                    <a:pt x="53" y="15"/>
                    <a:pt x="49" y="12"/>
                  </a:cubicBezTo>
                  <a:cubicBezTo>
                    <a:pt x="51" y="13"/>
                    <a:pt x="52" y="13"/>
                    <a:pt x="54" y="13"/>
                  </a:cubicBezTo>
                  <a:close/>
                  <a:moveTo>
                    <a:pt x="39" y="5"/>
                  </a:moveTo>
                  <a:cubicBezTo>
                    <a:pt x="41" y="4"/>
                    <a:pt x="42" y="3"/>
                    <a:pt x="43" y="3"/>
                  </a:cubicBezTo>
                  <a:cubicBezTo>
                    <a:pt x="44" y="4"/>
                    <a:pt x="45" y="6"/>
                    <a:pt x="46" y="7"/>
                  </a:cubicBezTo>
                  <a:cubicBezTo>
                    <a:pt x="47" y="9"/>
                    <a:pt x="47" y="10"/>
                    <a:pt x="48" y="11"/>
                  </a:cubicBezTo>
                  <a:cubicBezTo>
                    <a:pt x="44" y="8"/>
                    <a:pt x="40" y="7"/>
                    <a:pt x="35" y="7"/>
                  </a:cubicBezTo>
                  <a:cubicBezTo>
                    <a:pt x="36" y="6"/>
                    <a:pt x="38" y="6"/>
                    <a:pt x="39" y="5"/>
                  </a:cubicBezTo>
                  <a:close/>
                  <a:moveTo>
                    <a:pt x="22" y="7"/>
                  </a:moveTo>
                  <a:cubicBezTo>
                    <a:pt x="22" y="6"/>
                    <a:pt x="23" y="4"/>
                    <a:pt x="24" y="3"/>
                  </a:cubicBezTo>
                  <a:cubicBezTo>
                    <a:pt x="26" y="3"/>
                    <a:pt x="27" y="4"/>
                    <a:pt x="29" y="5"/>
                  </a:cubicBezTo>
                  <a:cubicBezTo>
                    <a:pt x="30" y="6"/>
                    <a:pt x="32" y="6"/>
                    <a:pt x="33" y="7"/>
                  </a:cubicBezTo>
                  <a:cubicBezTo>
                    <a:pt x="28" y="7"/>
                    <a:pt x="23" y="8"/>
                    <a:pt x="19" y="11"/>
                  </a:cubicBezTo>
                  <a:cubicBezTo>
                    <a:pt x="20" y="10"/>
                    <a:pt x="21" y="9"/>
                    <a:pt x="22" y="7"/>
                  </a:cubicBezTo>
                  <a:close/>
                  <a:moveTo>
                    <a:pt x="9" y="14"/>
                  </a:moveTo>
                  <a:cubicBezTo>
                    <a:pt x="10" y="13"/>
                    <a:pt x="12" y="13"/>
                    <a:pt x="14" y="13"/>
                  </a:cubicBezTo>
                  <a:cubicBezTo>
                    <a:pt x="15" y="13"/>
                    <a:pt x="17" y="13"/>
                    <a:pt x="18" y="12"/>
                  </a:cubicBezTo>
                  <a:cubicBezTo>
                    <a:pt x="14" y="15"/>
                    <a:pt x="11" y="19"/>
                    <a:pt x="10" y="24"/>
                  </a:cubicBezTo>
                  <a:cubicBezTo>
                    <a:pt x="10" y="22"/>
                    <a:pt x="10" y="21"/>
                    <a:pt x="9" y="19"/>
                  </a:cubicBezTo>
                  <a:cubicBezTo>
                    <a:pt x="9" y="17"/>
                    <a:pt x="9" y="15"/>
                    <a:pt x="9" y="14"/>
                  </a:cubicBezTo>
                  <a:close/>
                  <a:moveTo>
                    <a:pt x="6" y="36"/>
                  </a:moveTo>
                  <a:cubicBezTo>
                    <a:pt x="5" y="35"/>
                    <a:pt x="3" y="34"/>
                    <a:pt x="3" y="32"/>
                  </a:cubicBezTo>
                  <a:cubicBezTo>
                    <a:pt x="3" y="31"/>
                    <a:pt x="5" y="30"/>
                    <a:pt x="6" y="28"/>
                  </a:cubicBezTo>
                  <a:cubicBezTo>
                    <a:pt x="8" y="27"/>
                    <a:pt x="9" y="26"/>
                    <a:pt x="9" y="25"/>
                  </a:cubicBezTo>
                  <a:cubicBezTo>
                    <a:pt x="9" y="27"/>
                    <a:pt x="8" y="30"/>
                    <a:pt x="8" y="32"/>
                  </a:cubicBezTo>
                  <a:cubicBezTo>
                    <a:pt x="8" y="35"/>
                    <a:pt x="9" y="37"/>
                    <a:pt x="9" y="40"/>
                  </a:cubicBezTo>
                  <a:cubicBezTo>
                    <a:pt x="9" y="38"/>
                    <a:pt x="8" y="37"/>
                    <a:pt x="6" y="36"/>
                  </a:cubicBezTo>
                  <a:close/>
                  <a:moveTo>
                    <a:pt x="14" y="52"/>
                  </a:moveTo>
                  <a:cubicBezTo>
                    <a:pt x="12" y="51"/>
                    <a:pt x="10" y="51"/>
                    <a:pt x="9" y="50"/>
                  </a:cubicBezTo>
                  <a:cubicBezTo>
                    <a:pt x="9" y="49"/>
                    <a:pt x="9" y="47"/>
                    <a:pt x="9" y="46"/>
                  </a:cubicBezTo>
                  <a:cubicBezTo>
                    <a:pt x="10" y="44"/>
                    <a:pt x="10" y="42"/>
                    <a:pt x="10" y="41"/>
                  </a:cubicBezTo>
                  <a:cubicBezTo>
                    <a:pt x="11" y="46"/>
                    <a:pt x="14" y="50"/>
                    <a:pt x="18" y="53"/>
                  </a:cubicBezTo>
                  <a:cubicBezTo>
                    <a:pt x="17" y="52"/>
                    <a:pt x="15" y="52"/>
                    <a:pt x="14" y="52"/>
                  </a:cubicBezTo>
                  <a:close/>
                  <a:moveTo>
                    <a:pt x="29" y="60"/>
                  </a:moveTo>
                  <a:cubicBezTo>
                    <a:pt x="27" y="61"/>
                    <a:pt x="26" y="62"/>
                    <a:pt x="24" y="61"/>
                  </a:cubicBezTo>
                  <a:cubicBezTo>
                    <a:pt x="23" y="61"/>
                    <a:pt x="22" y="59"/>
                    <a:pt x="22" y="57"/>
                  </a:cubicBezTo>
                  <a:cubicBezTo>
                    <a:pt x="21" y="56"/>
                    <a:pt x="20" y="54"/>
                    <a:pt x="19" y="53"/>
                  </a:cubicBezTo>
                  <a:cubicBezTo>
                    <a:pt x="23" y="56"/>
                    <a:pt x="28" y="58"/>
                    <a:pt x="33" y="58"/>
                  </a:cubicBezTo>
                  <a:cubicBezTo>
                    <a:pt x="32" y="58"/>
                    <a:pt x="30" y="59"/>
                    <a:pt x="29" y="60"/>
                  </a:cubicBezTo>
                  <a:close/>
                  <a:moveTo>
                    <a:pt x="46" y="57"/>
                  </a:moveTo>
                  <a:cubicBezTo>
                    <a:pt x="45" y="59"/>
                    <a:pt x="44" y="61"/>
                    <a:pt x="43" y="61"/>
                  </a:cubicBezTo>
                  <a:cubicBezTo>
                    <a:pt x="42" y="62"/>
                    <a:pt x="41" y="61"/>
                    <a:pt x="39" y="60"/>
                  </a:cubicBezTo>
                  <a:cubicBezTo>
                    <a:pt x="37" y="59"/>
                    <a:pt x="36" y="58"/>
                    <a:pt x="35" y="58"/>
                  </a:cubicBezTo>
                  <a:cubicBezTo>
                    <a:pt x="40" y="58"/>
                    <a:pt x="44" y="56"/>
                    <a:pt x="48" y="53"/>
                  </a:cubicBezTo>
                  <a:cubicBezTo>
                    <a:pt x="47" y="54"/>
                    <a:pt x="47" y="56"/>
                    <a:pt x="46" y="57"/>
                  </a:cubicBezTo>
                  <a:close/>
                  <a:moveTo>
                    <a:pt x="34" y="56"/>
                  </a:moveTo>
                  <a:cubicBezTo>
                    <a:pt x="21" y="56"/>
                    <a:pt x="10" y="45"/>
                    <a:pt x="10" y="32"/>
                  </a:cubicBezTo>
                  <a:cubicBezTo>
                    <a:pt x="10" y="19"/>
                    <a:pt x="21" y="9"/>
                    <a:pt x="34" y="9"/>
                  </a:cubicBezTo>
                  <a:cubicBezTo>
                    <a:pt x="47" y="9"/>
                    <a:pt x="58" y="19"/>
                    <a:pt x="58" y="32"/>
                  </a:cubicBezTo>
                  <a:cubicBezTo>
                    <a:pt x="58" y="45"/>
                    <a:pt x="47" y="56"/>
                    <a:pt x="34" y="56"/>
                  </a:cubicBezTo>
                  <a:close/>
                  <a:moveTo>
                    <a:pt x="58" y="50"/>
                  </a:moveTo>
                  <a:cubicBezTo>
                    <a:pt x="58" y="51"/>
                    <a:pt x="56" y="51"/>
                    <a:pt x="54" y="52"/>
                  </a:cubicBezTo>
                  <a:cubicBezTo>
                    <a:pt x="52" y="52"/>
                    <a:pt x="51" y="52"/>
                    <a:pt x="49" y="53"/>
                  </a:cubicBezTo>
                  <a:cubicBezTo>
                    <a:pt x="53" y="50"/>
                    <a:pt x="56" y="46"/>
                    <a:pt x="58" y="41"/>
                  </a:cubicBezTo>
                  <a:cubicBezTo>
                    <a:pt x="58" y="42"/>
                    <a:pt x="58" y="44"/>
                    <a:pt x="58" y="46"/>
                  </a:cubicBezTo>
                  <a:cubicBezTo>
                    <a:pt x="59" y="47"/>
                    <a:pt x="59" y="49"/>
                    <a:pt x="58" y="50"/>
                  </a:cubicBezTo>
                  <a:close/>
                  <a:moveTo>
                    <a:pt x="61" y="36"/>
                  </a:moveTo>
                  <a:cubicBezTo>
                    <a:pt x="60" y="37"/>
                    <a:pt x="59" y="38"/>
                    <a:pt x="58" y="40"/>
                  </a:cubicBezTo>
                  <a:cubicBezTo>
                    <a:pt x="59" y="37"/>
                    <a:pt x="60" y="35"/>
                    <a:pt x="60" y="32"/>
                  </a:cubicBezTo>
                  <a:cubicBezTo>
                    <a:pt x="60" y="30"/>
                    <a:pt x="59" y="27"/>
                    <a:pt x="58" y="25"/>
                  </a:cubicBezTo>
                  <a:cubicBezTo>
                    <a:pt x="59" y="26"/>
                    <a:pt x="60" y="27"/>
                    <a:pt x="61" y="28"/>
                  </a:cubicBezTo>
                  <a:cubicBezTo>
                    <a:pt x="63" y="30"/>
                    <a:pt x="64" y="31"/>
                    <a:pt x="64" y="32"/>
                  </a:cubicBezTo>
                  <a:cubicBezTo>
                    <a:pt x="64" y="34"/>
                    <a:pt x="63" y="35"/>
                    <a:pt x="61"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46" name="Freeform 36"/>
            <p:cNvSpPr>
              <a:spLocks noEditPoints="1"/>
            </p:cNvSpPr>
            <p:nvPr/>
          </p:nvSpPr>
          <p:spPr bwMode="auto">
            <a:xfrm>
              <a:off x="4417564" y="5064957"/>
              <a:ext cx="421885" cy="352397"/>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47" name="Freeform 37"/>
            <p:cNvSpPr>
              <a:spLocks noEditPoints="1"/>
            </p:cNvSpPr>
            <p:nvPr/>
          </p:nvSpPr>
          <p:spPr bwMode="auto">
            <a:xfrm>
              <a:off x="6996050" y="2402795"/>
              <a:ext cx="375466" cy="361207"/>
            </a:xfrm>
            <a:custGeom>
              <a:avLst/>
              <a:gdLst>
                <a:gd name="T0" fmla="*/ 65 w 67"/>
                <a:gd name="T1" fmla="*/ 41 h 64"/>
                <a:gd name="T2" fmla="*/ 46 w 67"/>
                <a:gd name="T3" fmla="*/ 41 h 64"/>
                <a:gd name="T4" fmla="*/ 46 w 67"/>
                <a:gd name="T5" fmla="*/ 34 h 64"/>
                <a:gd name="T6" fmla="*/ 44 w 67"/>
                <a:gd name="T7" fmla="*/ 32 h 64"/>
                <a:gd name="T8" fmla="*/ 23 w 67"/>
                <a:gd name="T9" fmla="*/ 32 h 64"/>
                <a:gd name="T10" fmla="*/ 21 w 67"/>
                <a:gd name="T11" fmla="*/ 34 h 64"/>
                <a:gd name="T12" fmla="*/ 21 w 67"/>
                <a:gd name="T13" fmla="*/ 47 h 64"/>
                <a:gd name="T14" fmla="*/ 2 w 67"/>
                <a:gd name="T15" fmla="*/ 47 h 64"/>
                <a:gd name="T16" fmla="*/ 0 w 67"/>
                <a:gd name="T17" fmla="*/ 49 h 64"/>
                <a:gd name="T18" fmla="*/ 0 w 67"/>
                <a:gd name="T19" fmla="*/ 62 h 64"/>
                <a:gd name="T20" fmla="*/ 2 w 67"/>
                <a:gd name="T21" fmla="*/ 64 h 64"/>
                <a:gd name="T22" fmla="*/ 23 w 67"/>
                <a:gd name="T23" fmla="*/ 64 h 64"/>
                <a:gd name="T24" fmla="*/ 44 w 67"/>
                <a:gd name="T25" fmla="*/ 64 h 64"/>
                <a:gd name="T26" fmla="*/ 65 w 67"/>
                <a:gd name="T27" fmla="*/ 64 h 64"/>
                <a:gd name="T28" fmla="*/ 67 w 67"/>
                <a:gd name="T29" fmla="*/ 62 h 64"/>
                <a:gd name="T30" fmla="*/ 67 w 67"/>
                <a:gd name="T31" fmla="*/ 43 h 64"/>
                <a:gd name="T32" fmla="*/ 65 w 67"/>
                <a:gd name="T33" fmla="*/ 41 h 64"/>
                <a:gd name="T34" fmla="*/ 45 w 67"/>
                <a:gd name="T35" fmla="*/ 61 h 64"/>
                <a:gd name="T36" fmla="*/ 45 w 67"/>
                <a:gd name="T37" fmla="*/ 44 h 64"/>
                <a:gd name="T38" fmla="*/ 64 w 67"/>
                <a:gd name="T39" fmla="*/ 44 h 64"/>
                <a:gd name="T40" fmla="*/ 64 w 67"/>
                <a:gd name="T41" fmla="*/ 61 h 64"/>
                <a:gd name="T42" fmla="*/ 45 w 67"/>
                <a:gd name="T43" fmla="*/ 61 h 64"/>
                <a:gd name="T44" fmla="*/ 24 w 67"/>
                <a:gd name="T45" fmla="*/ 49 h 64"/>
                <a:gd name="T46" fmla="*/ 24 w 67"/>
                <a:gd name="T47" fmla="*/ 35 h 64"/>
                <a:gd name="T48" fmla="*/ 43 w 67"/>
                <a:gd name="T49" fmla="*/ 35 h 64"/>
                <a:gd name="T50" fmla="*/ 43 w 67"/>
                <a:gd name="T51" fmla="*/ 43 h 64"/>
                <a:gd name="T52" fmla="*/ 43 w 67"/>
                <a:gd name="T53" fmla="*/ 61 h 64"/>
                <a:gd name="T54" fmla="*/ 24 w 67"/>
                <a:gd name="T55" fmla="*/ 61 h 64"/>
                <a:gd name="T56" fmla="*/ 24 w 67"/>
                <a:gd name="T57" fmla="*/ 49 h 64"/>
                <a:gd name="T58" fmla="*/ 22 w 67"/>
                <a:gd name="T59" fmla="*/ 61 h 64"/>
                <a:gd name="T60" fmla="*/ 3 w 67"/>
                <a:gd name="T61" fmla="*/ 61 h 64"/>
                <a:gd name="T62" fmla="*/ 3 w 67"/>
                <a:gd name="T63" fmla="*/ 50 h 64"/>
                <a:gd name="T64" fmla="*/ 22 w 67"/>
                <a:gd name="T65" fmla="*/ 50 h 64"/>
                <a:gd name="T66" fmla="*/ 22 w 67"/>
                <a:gd name="T67" fmla="*/ 61 h 64"/>
                <a:gd name="T68" fmla="*/ 32 w 67"/>
                <a:gd name="T69" fmla="*/ 20 h 64"/>
                <a:gd name="T70" fmla="*/ 32 w 67"/>
                <a:gd name="T71" fmla="*/ 9 h 64"/>
                <a:gd name="T72" fmla="*/ 30 w 67"/>
                <a:gd name="T73" fmla="*/ 10 h 64"/>
                <a:gd name="T74" fmla="*/ 29 w 67"/>
                <a:gd name="T75" fmla="*/ 10 h 64"/>
                <a:gd name="T76" fmla="*/ 29 w 67"/>
                <a:gd name="T77" fmla="*/ 9 h 64"/>
                <a:gd name="T78" fmla="*/ 33 w 67"/>
                <a:gd name="T79" fmla="*/ 6 h 64"/>
                <a:gd name="T80" fmla="*/ 34 w 67"/>
                <a:gd name="T81" fmla="*/ 6 h 64"/>
                <a:gd name="T82" fmla="*/ 34 w 67"/>
                <a:gd name="T83" fmla="*/ 7 h 64"/>
                <a:gd name="T84" fmla="*/ 34 w 67"/>
                <a:gd name="T85" fmla="*/ 20 h 64"/>
                <a:gd name="T86" fmla="*/ 37 w 67"/>
                <a:gd name="T87" fmla="*/ 20 h 64"/>
                <a:gd name="T88" fmla="*/ 38 w 67"/>
                <a:gd name="T89" fmla="*/ 21 h 64"/>
                <a:gd name="T90" fmla="*/ 37 w 67"/>
                <a:gd name="T91" fmla="*/ 22 h 64"/>
                <a:gd name="T92" fmla="*/ 30 w 67"/>
                <a:gd name="T93" fmla="*/ 22 h 64"/>
                <a:gd name="T94" fmla="*/ 29 w 67"/>
                <a:gd name="T95" fmla="*/ 21 h 64"/>
                <a:gd name="T96" fmla="*/ 30 w 67"/>
                <a:gd name="T97" fmla="*/ 20 h 64"/>
                <a:gd name="T98" fmla="*/ 32 w 67"/>
                <a:gd name="T99" fmla="*/ 20 h 64"/>
                <a:gd name="T100" fmla="*/ 33 w 67"/>
                <a:gd name="T101" fmla="*/ 28 h 64"/>
                <a:gd name="T102" fmla="*/ 47 w 67"/>
                <a:gd name="T103" fmla="*/ 14 h 64"/>
                <a:gd name="T104" fmla="*/ 33 w 67"/>
                <a:gd name="T105" fmla="*/ 0 h 64"/>
                <a:gd name="T106" fmla="*/ 20 w 67"/>
                <a:gd name="T107" fmla="*/ 14 h 64"/>
                <a:gd name="T108" fmla="*/ 33 w 67"/>
                <a:gd name="T109" fmla="*/ 28 h 64"/>
                <a:gd name="T110" fmla="*/ 33 w 67"/>
                <a:gd name="T111" fmla="*/ 3 h 64"/>
                <a:gd name="T112" fmla="*/ 44 w 67"/>
                <a:gd name="T113" fmla="*/ 14 h 64"/>
                <a:gd name="T114" fmla="*/ 33 w 67"/>
                <a:gd name="T115" fmla="*/ 25 h 64"/>
                <a:gd name="T116" fmla="*/ 23 w 67"/>
                <a:gd name="T117" fmla="*/ 14 h 64"/>
                <a:gd name="T118" fmla="*/ 33 w 67"/>
                <a:gd name="T119"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 h="64">
                  <a:moveTo>
                    <a:pt x="65" y="41"/>
                  </a:moveTo>
                  <a:cubicBezTo>
                    <a:pt x="46" y="41"/>
                    <a:pt x="46" y="41"/>
                    <a:pt x="46" y="41"/>
                  </a:cubicBezTo>
                  <a:cubicBezTo>
                    <a:pt x="46" y="34"/>
                    <a:pt x="46" y="34"/>
                    <a:pt x="46" y="34"/>
                  </a:cubicBezTo>
                  <a:cubicBezTo>
                    <a:pt x="46" y="32"/>
                    <a:pt x="45" y="32"/>
                    <a:pt x="44" y="32"/>
                  </a:cubicBezTo>
                  <a:cubicBezTo>
                    <a:pt x="23" y="32"/>
                    <a:pt x="23" y="32"/>
                    <a:pt x="23" y="32"/>
                  </a:cubicBezTo>
                  <a:cubicBezTo>
                    <a:pt x="22" y="32"/>
                    <a:pt x="21" y="32"/>
                    <a:pt x="21" y="34"/>
                  </a:cubicBezTo>
                  <a:cubicBezTo>
                    <a:pt x="21" y="47"/>
                    <a:pt x="21" y="47"/>
                    <a:pt x="21" y="47"/>
                  </a:cubicBezTo>
                  <a:cubicBezTo>
                    <a:pt x="2" y="47"/>
                    <a:pt x="2" y="47"/>
                    <a:pt x="2" y="47"/>
                  </a:cubicBezTo>
                  <a:cubicBezTo>
                    <a:pt x="1" y="47"/>
                    <a:pt x="0" y="48"/>
                    <a:pt x="0" y="49"/>
                  </a:cubicBezTo>
                  <a:cubicBezTo>
                    <a:pt x="0" y="62"/>
                    <a:pt x="0" y="62"/>
                    <a:pt x="0" y="62"/>
                  </a:cubicBezTo>
                  <a:cubicBezTo>
                    <a:pt x="0" y="63"/>
                    <a:pt x="1" y="64"/>
                    <a:pt x="2" y="64"/>
                  </a:cubicBezTo>
                  <a:cubicBezTo>
                    <a:pt x="23" y="64"/>
                    <a:pt x="23" y="64"/>
                    <a:pt x="23" y="64"/>
                  </a:cubicBezTo>
                  <a:cubicBezTo>
                    <a:pt x="44" y="64"/>
                    <a:pt x="44" y="64"/>
                    <a:pt x="44" y="64"/>
                  </a:cubicBezTo>
                  <a:cubicBezTo>
                    <a:pt x="65" y="64"/>
                    <a:pt x="65" y="64"/>
                    <a:pt x="65" y="64"/>
                  </a:cubicBezTo>
                  <a:cubicBezTo>
                    <a:pt x="66" y="64"/>
                    <a:pt x="67" y="63"/>
                    <a:pt x="67" y="62"/>
                  </a:cubicBezTo>
                  <a:cubicBezTo>
                    <a:pt x="67" y="43"/>
                    <a:pt x="67" y="43"/>
                    <a:pt x="67" y="43"/>
                  </a:cubicBezTo>
                  <a:cubicBezTo>
                    <a:pt x="67" y="42"/>
                    <a:pt x="66" y="41"/>
                    <a:pt x="65" y="41"/>
                  </a:cubicBezTo>
                  <a:close/>
                  <a:moveTo>
                    <a:pt x="45" y="61"/>
                  </a:moveTo>
                  <a:cubicBezTo>
                    <a:pt x="45" y="44"/>
                    <a:pt x="45" y="44"/>
                    <a:pt x="45" y="44"/>
                  </a:cubicBezTo>
                  <a:cubicBezTo>
                    <a:pt x="64" y="44"/>
                    <a:pt x="64" y="44"/>
                    <a:pt x="64" y="44"/>
                  </a:cubicBezTo>
                  <a:cubicBezTo>
                    <a:pt x="64" y="61"/>
                    <a:pt x="64" y="61"/>
                    <a:pt x="64" y="61"/>
                  </a:cubicBezTo>
                  <a:lnTo>
                    <a:pt x="45" y="61"/>
                  </a:lnTo>
                  <a:close/>
                  <a:moveTo>
                    <a:pt x="24" y="49"/>
                  </a:moveTo>
                  <a:cubicBezTo>
                    <a:pt x="24" y="35"/>
                    <a:pt x="24" y="35"/>
                    <a:pt x="24" y="35"/>
                  </a:cubicBezTo>
                  <a:cubicBezTo>
                    <a:pt x="43" y="35"/>
                    <a:pt x="43" y="35"/>
                    <a:pt x="43" y="35"/>
                  </a:cubicBezTo>
                  <a:cubicBezTo>
                    <a:pt x="43" y="43"/>
                    <a:pt x="43" y="43"/>
                    <a:pt x="43" y="43"/>
                  </a:cubicBezTo>
                  <a:cubicBezTo>
                    <a:pt x="43" y="61"/>
                    <a:pt x="43" y="61"/>
                    <a:pt x="43" y="61"/>
                  </a:cubicBezTo>
                  <a:cubicBezTo>
                    <a:pt x="24" y="61"/>
                    <a:pt x="24" y="61"/>
                    <a:pt x="24" y="61"/>
                  </a:cubicBezTo>
                  <a:lnTo>
                    <a:pt x="24" y="49"/>
                  </a:lnTo>
                  <a:close/>
                  <a:moveTo>
                    <a:pt x="22" y="61"/>
                  </a:moveTo>
                  <a:cubicBezTo>
                    <a:pt x="3" y="61"/>
                    <a:pt x="3" y="61"/>
                    <a:pt x="3" y="61"/>
                  </a:cubicBezTo>
                  <a:cubicBezTo>
                    <a:pt x="3" y="50"/>
                    <a:pt x="3" y="50"/>
                    <a:pt x="3" y="50"/>
                  </a:cubicBezTo>
                  <a:cubicBezTo>
                    <a:pt x="22" y="50"/>
                    <a:pt x="22" y="50"/>
                    <a:pt x="22" y="50"/>
                  </a:cubicBezTo>
                  <a:lnTo>
                    <a:pt x="22" y="61"/>
                  </a:lnTo>
                  <a:close/>
                  <a:moveTo>
                    <a:pt x="32" y="20"/>
                  </a:moveTo>
                  <a:cubicBezTo>
                    <a:pt x="32" y="9"/>
                    <a:pt x="32" y="9"/>
                    <a:pt x="32" y="9"/>
                  </a:cubicBezTo>
                  <a:cubicBezTo>
                    <a:pt x="30" y="10"/>
                    <a:pt x="30" y="10"/>
                    <a:pt x="30" y="10"/>
                  </a:cubicBezTo>
                  <a:cubicBezTo>
                    <a:pt x="30" y="11"/>
                    <a:pt x="29" y="11"/>
                    <a:pt x="29" y="10"/>
                  </a:cubicBezTo>
                  <a:cubicBezTo>
                    <a:pt x="29" y="10"/>
                    <a:pt x="29" y="9"/>
                    <a:pt x="29" y="9"/>
                  </a:cubicBezTo>
                  <a:cubicBezTo>
                    <a:pt x="33" y="6"/>
                    <a:pt x="33" y="6"/>
                    <a:pt x="33" y="6"/>
                  </a:cubicBezTo>
                  <a:cubicBezTo>
                    <a:pt x="33" y="6"/>
                    <a:pt x="33" y="6"/>
                    <a:pt x="34" y="6"/>
                  </a:cubicBezTo>
                  <a:cubicBezTo>
                    <a:pt x="34" y="6"/>
                    <a:pt x="34" y="7"/>
                    <a:pt x="34" y="7"/>
                  </a:cubicBezTo>
                  <a:cubicBezTo>
                    <a:pt x="34" y="20"/>
                    <a:pt x="34" y="20"/>
                    <a:pt x="34" y="20"/>
                  </a:cubicBezTo>
                  <a:cubicBezTo>
                    <a:pt x="37" y="20"/>
                    <a:pt x="37" y="20"/>
                    <a:pt x="37" y="20"/>
                  </a:cubicBezTo>
                  <a:cubicBezTo>
                    <a:pt x="37" y="20"/>
                    <a:pt x="38" y="21"/>
                    <a:pt x="38" y="21"/>
                  </a:cubicBezTo>
                  <a:cubicBezTo>
                    <a:pt x="38" y="22"/>
                    <a:pt x="37" y="22"/>
                    <a:pt x="37" y="22"/>
                  </a:cubicBezTo>
                  <a:cubicBezTo>
                    <a:pt x="30" y="22"/>
                    <a:pt x="30" y="22"/>
                    <a:pt x="30" y="22"/>
                  </a:cubicBezTo>
                  <a:cubicBezTo>
                    <a:pt x="29" y="22"/>
                    <a:pt x="29" y="22"/>
                    <a:pt x="29" y="21"/>
                  </a:cubicBezTo>
                  <a:cubicBezTo>
                    <a:pt x="29" y="21"/>
                    <a:pt x="29" y="20"/>
                    <a:pt x="30" y="20"/>
                  </a:cubicBezTo>
                  <a:lnTo>
                    <a:pt x="32" y="20"/>
                  </a:lnTo>
                  <a:close/>
                  <a:moveTo>
                    <a:pt x="33" y="28"/>
                  </a:moveTo>
                  <a:cubicBezTo>
                    <a:pt x="41" y="28"/>
                    <a:pt x="47" y="22"/>
                    <a:pt x="47" y="14"/>
                  </a:cubicBezTo>
                  <a:cubicBezTo>
                    <a:pt x="47" y="7"/>
                    <a:pt x="41" y="0"/>
                    <a:pt x="33" y="0"/>
                  </a:cubicBezTo>
                  <a:cubicBezTo>
                    <a:pt x="26" y="0"/>
                    <a:pt x="20" y="7"/>
                    <a:pt x="20" y="14"/>
                  </a:cubicBezTo>
                  <a:cubicBezTo>
                    <a:pt x="20" y="22"/>
                    <a:pt x="26" y="28"/>
                    <a:pt x="33" y="28"/>
                  </a:cubicBezTo>
                  <a:close/>
                  <a:moveTo>
                    <a:pt x="33" y="3"/>
                  </a:moveTo>
                  <a:cubicBezTo>
                    <a:pt x="39" y="3"/>
                    <a:pt x="44" y="8"/>
                    <a:pt x="44" y="14"/>
                  </a:cubicBezTo>
                  <a:cubicBezTo>
                    <a:pt x="44" y="20"/>
                    <a:pt x="39" y="25"/>
                    <a:pt x="33" y="25"/>
                  </a:cubicBezTo>
                  <a:cubicBezTo>
                    <a:pt x="27" y="25"/>
                    <a:pt x="23" y="20"/>
                    <a:pt x="23" y="14"/>
                  </a:cubicBezTo>
                  <a:cubicBezTo>
                    <a:pt x="23" y="8"/>
                    <a:pt x="27" y="3"/>
                    <a:pt x="3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48" name="Freeform 31"/>
            <p:cNvSpPr>
              <a:spLocks noEditPoints="1"/>
            </p:cNvSpPr>
            <p:nvPr/>
          </p:nvSpPr>
          <p:spPr bwMode="auto">
            <a:xfrm>
              <a:off x="4997763" y="2460443"/>
              <a:ext cx="424442" cy="461620"/>
            </a:xfrm>
            <a:custGeom>
              <a:avLst/>
              <a:gdLst>
                <a:gd name="T0" fmla="*/ 42 w 58"/>
                <a:gd name="T1" fmla="*/ 4 h 63"/>
                <a:gd name="T2" fmla="*/ 41 w 58"/>
                <a:gd name="T3" fmla="*/ 10 h 63"/>
                <a:gd name="T4" fmla="*/ 17 w 58"/>
                <a:gd name="T5" fmla="*/ 47 h 63"/>
                <a:gd name="T6" fmla="*/ 15 w 58"/>
                <a:gd name="T7" fmla="*/ 54 h 63"/>
                <a:gd name="T8" fmla="*/ 19 w 58"/>
                <a:gd name="T9" fmla="*/ 47 h 63"/>
                <a:gd name="T10" fmla="*/ 49 w 58"/>
                <a:gd name="T11" fmla="*/ 19 h 63"/>
                <a:gd name="T12" fmla="*/ 53 w 58"/>
                <a:gd name="T13" fmla="*/ 14 h 63"/>
                <a:gd name="T14" fmla="*/ 48 w 58"/>
                <a:gd name="T15" fmla="*/ 19 h 63"/>
                <a:gd name="T16" fmla="*/ 4 w 58"/>
                <a:gd name="T17" fmla="*/ 43 h 63"/>
                <a:gd name="T18" fmla="*/ 11 w 58"/>
                <a:gd name="T19" fmla="*/ 41 h 63"/>
                <a:gd name="T20" fmla="*/ 57 w 58"/>
                <a:gd name="T21" fmla="*/ 28 h 63"/>
                <a:gd name="T22" fmla="*/ 51 w 58"/>
                <a:gd name="T23" fmla="*/ 30 h 63"/>
                <a:gd name="T24" fmla="*/ 57 w 58"/>
                <a:gd name="T25" fmla="*/ 28 h 63"/>
                <a:gd name="T26" fmla="*/ 1 w 58"/>
                <a:gd name="T27" fmla="*/ 28 h 63"/>
                <a:gd name="T28" fmla="*/ 7 w 58"/>
                <a:gd name="T29" fmla="*/ 30 h 63"/>
                <a:gd name="T30" fmla="*/ 48 w 58"/>
                <a:gd name="T31" fmla="*/ 39 h 63"/>
                <a:gd name="T32" fmla="*/ 54 w 58"/>
                <a:gd name="T33" fmla="*/ 44 h 63"/>
                <a:gd name="T34" fmla="*/ 49 w 58"/>
                <a:gd name="T35" fmla="*/ 39 h 63"/>
                <a:gd name="T36" fmla="*/ 5 w 58"/>
                <a:gd name="T37" fmla="*/ 16 h 63"/>
                <a:gd name="T38" fmla="*/ 11 w 58"/>
                <a:gd name="T39" fmla="*/ 18 h 63"/>
                <a:gd name="T40" fmla="*/ 41 w 58"/>
                <a:gd name="T41" fmla="*/ 47 h 63"/>
                <a:gd name="T42" fmla="*/ 42 w 58"/>
                <a:gd name="T43" fmla="*/ 54 h 63"/>
                <a:gd name="T44" fmla="*/ 44 w 58"/>
                <a:gd name="T45" fmla="*/ 53 h 63"/>
                <a:gd name="T46" fmla="*/ 18 w 58"/>
                <a:gd name="T47" fmla="*/ 11 h 63"/>
                <a:gd name="T48" fmla="*/ 16 w 58"/>
                <a:gd name="T49" fmla="*/ 4 h 63"/>
                <a:gd name="T50" fmla="*/ 17 w 58"/>
                <a:gd name="T51" fmla="*/ 10 h 63"/>
                <a:gd name="T52" fmla="*/ 30 w 58"/>
                <a:gd name="T53" fmla="*/ 1 h 63"/>
                <a:gd name="T54" fmla="*/ 28 w 58"/>
                <a:gd name="T55" fmla="*/ 7 h 63"/>
                <a:gd name="T56" fmla="*/ 40 w 58"/>
                <a:gd name="T57" fmla="*/ 41 h 63"/>
                <a:gd name="T58" fmla="*/ 37 w 58"/>
                <a:gd name="T59" fmla="*/ 51 h 63"/>
                <a:gd name="T60" fmla="*/ 38 w 58"/>
                <a:gd name="T61" fmla="*/ 55 h 63"/>
                <a:gd name="T62" fmla="*/ 35 w 58"/>
                <a:gd name="T63" fmla="*/ 60 h 63"/>
                <a:gd name="T64" fmla="*/ 28 w 58"/>
                <a:gd name="T65" fmla="*/ 63 h 63"/>
                <a:gd name="T66" fmla="*/ 21 w 58"/>
                <a:gd name="T67" fmla="*/ 58 h 63"/>
                <a:gd name="T68" fmla="*/ 22 w 58"/>
                <a:gd name="T69" fmla="*/ 53 h 63"/>
                <a:gd name="T70" fmla="*/ 21 w 58"/>
                <a:gd name="T71" fmla="*/ 49 h 63"/>
                <a:gd name="T72" fmla="*/ 13 w 58"/>
                <a:gd name="T73" fmla="*/ 29 h 63"/>
                <a:gd name="T74" fmla="*/ 33 w 58"/>
                <a:gd name="T75" fmla="*/ 61 h 63"/>
                <a:gd name="T76" fmla="*/ 25 w 58"/>
                <a:gd name="T77" fmla="*/ 61 h 63"/>
                <a:gd name="T78" fmla="*/ 33 w 58"/>
                <a:gd name="T79" fmla="*/ 61 h 63"/>
                <a:gd name="T80" fmla="*/ 23 w 58"/>
                <a:gd name="T81" fmla="*/ 58 h 63"/>
                <a:gd name="T82" fmla="*/ 31 w 58"/>
                <a:gd name="T83" fmla="*/ 58 h 63"/>
                <a:gd name="T84" fmla="*/ 34 w 58"/>
                <a:gd name="T85" fmla="*/ 57 h 63"/>
                <a:gd name="T86" fmla="*/ 23 w 58"/>
                <a:gd name="T87" fmla="*/ 55 h 63"/>
                <a:gd name="T88" fmla="*/ 36 w 58"/>
                <a:gd name="T89" fmla="*/ 55 h 63"/>
                <a:gd name="T90" fmla="*/ 25 w 58"/>
                <a:gd name="T91" fmla="*/ 52 h 63"/>
                <a:gd name="T92" fmla="*/ 34 w 58"/>
                <a:gd name="T93" fmla="*/ 52 h 63"/>
                <a:gd name="T94" fmla="*/ 34 w 58"/>
                <a:gd name="T95" fmla="*/ 50 h 63"/>
                <a:gd name="T96" fmla="*/ 25 w 58"/>
                <a:gd name="T97" fmla="*/ 49 h 63"/>
                <a:gd name="T98" fmla="*/ 34 w 58"/>
                <a:gd name="T99" fmla="*/ 50 h 63"/>
                <a:gd name="T100" fmla="*/ 15 w 58"/>
                <a:gd name="T101" fmla="*/ 29 h 63"/>
                <a:gd name="T102" fmla="*/ 25 w 58"/>
                <a:gd name="T103" fmla="*/ 47 h 63"/>
                <a:gd name="T104" fmla="*/ 24 w 58"/>
                <a:gd name="T105" fmla="*/ 31 h 63"/>
                <a:gd name="T106" fmla="*/ 31 w 58"/>
                <a:gd name="T107" fmla="*/ 47 h 63"/>
                <a:gd name="T108" fmla="*/ 35 w 58"/>
                <a:gd name="T109" fmla="*/ 32 h 63"/>
                <a:gd name="T110" fmla="*/ 35 w 58"/>
                <a:gd name="T111"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3">
                  <a:moveTo>
                    <a:pt x="40" y="11"/>
                  </a:moveTo>
                  <a:cubicBezTo>
                    <a:pt x="39" y="10"/>
                    <a:pt x="39" y="10"/>
                    <a:pt x="39" y="9"/>
                  </a:cubicBezTo>
                  <a:cubicBezTo>
                    <a:pt x="42" y="4"/>
                    <a:pt x="42" y="4"/>
                    <a:pt x="42" y="4"/>
                  </a:cubicBezTo>
                  <a:cubicBezTo>
                    <a:pt x="43" y="4"/>
                    <a:pt x="43" y="3"/>
                    <a:pt x="44" y="4"/>
                  </a:cubicBezTo>
                  <a:cubicBezTo>
                    <a:pt x="44" y="4"/>
                    <a:pt x="44" y="5"/>
                    <a:pt x="44" y="5"/>
                  </a:cubicBezTo>
                  <a:cubicBezTo>
                    <a:pt x="41" y="10"/>
                    <a:pt x="41" y="10"/>
                    <a:pt x="41" y="10"/>
                  </a:cubicBezTo>
                  <a:cubicBezTo>
                    <a:pt x="41" y="10"/>
                    <a:pt x="41" y="11"/>
                    <a:pt x="40" y="11"/>
                  </a:cubicBezTo>
                  <a:cubicBezTo>
                    <a:pt x="40" y="11"/>
                    <a:pt x="40" y="11"/>
                    <a:pt x="40" y="11"/>
                  </a:cubicBezTo>
                  <a:close/>
                  <a:moveTo>
                    <a:pt x="17" y="47"/>
                  </a:moveTo>
                  <a:cubicBezTo>
                    <a:pt x="14" y="53"/>
                    <a:pt x="14" y="53"/>
                    <a:pt x="14" y="53"/>
                  </a:cubicBezTo>
                  <a:cubicBezTo>
                    <a:pt x="14" y="53"/>
                    <a:pt x="14" y="54"/>
                    <a:pt x="15" y="54"/>
                  </a:cubicBezTo>
                  <a:cubicBezTo>
                    <a:pt x="15" y="54"/>
                    <a:pt x="15" y="54"/>
                    <a:pt x="15" y="54"/>
                  </a:cubicBezTo>
                  <a:cubicBezTo>
                    <a:pt x="16" y="54"/>
                    <a:pt x="16" y="54"/>
                    <a:pt x="16" y="54"/>
                  </a:cubicBezTo>
                  <a:cubicBezTo>
                    <a:pt x="19" y="48"/>
                    <a:pt x="19" y="48"/>
                    <a:pt x="19" y="48"/>
                  </a:cubicBezTo>
                  <a:cubicBezTo>
                    <a:pt x="19" y="48"/>
                    <a:pt x="19" y="47"/>
                    <a:pt x="19" y="47"/>
                  </a:cubicBezTo>
                  <a:cubicBezTo>
                    <a:pt x="18" y="47"/>
                    <a:pt x="18" y="47"/>
                    <a:pt x="17" y="47"/>
                  </a:cubicBezTo>
                  <a:close/>
                  <a:moveTo>
                    <a:pt x="48" y="19"/>
                  </a:moveTo>
                  <a:cubicBezTo>
                    <a:pt x="49" y="19"/>
                    <a:pt x="49" y="19"/>
                    <a:pt x="49" y="19"/>
                  </a:cubicBezTo>
                  <a:cubicBezTo>
                    <a:pt x="54" y="16"/>
                    <a:pt x="54" y="16"/>
                    <a:pt x="54" y="16"/>
                  </a:cubicBezTo>
                  <a:cubicBezTo>
                    <a:pt x="55" y="15"/>
                    <a:pt x="55" y="15"/>
                    <a:pt x="54" y="14"/>
                  </a:cubicBezTo>
                  <a:cubicBezTo>
                    <a:pt x="54" y="14"/>
                    <a:pt x="54" y="14"/>
                    <a:pt x="53" y="14"/>
                  </a:cubicBezTo>
                  <a:cubicBezTo>
                    <a:pt x="48" y="17"/>
                    <a:pt x="48" y="17"/>
                    <a:pt x="48" y="17"/>
                  </a:cubicBezTo>
                  <a:cubicBezTo>
                    <a:pt x="47" y="17"/>
                    <a:pt x="47" y="18"/>
                    <a:pt x="48" y="18"/>
                  </a:cubicBezTo>
                  <a:cubicBezTo>
                    <a:pt x="48" y="19"/>
                    <a:pt x="48" y="19"/>
                    <a:pt x="48" y="19"/>
                  </a:cubicBezTo>
                  <a:close/>
                  <a:moveTo>
                    <a:pt x="10" y="39"/>
                  </a:moveTo>
                  <a:cubicBezTo>
                    <a:pt x="5" y="42"/>
                    <a:pt x="5" y="42"/>
                    <a:pt x="5" y="42"/>
                  </a:cubicBezTo>
                  <a:cubicBezTo>
                    <a:pt x="4" y="42"/>
                    <a:pt x="4" y="43"/>
                    <a:pt x="4" y="43"/>
                  </a:cubicBezTo>
                  <a:cubicBezTo>
                    <a:pt x="4" y="44"/>
                    <a:pt x="5" y="44"/>
                    <a:pt x="5" y="44"/>
                  </a:cubicBezTo>
                  <a:cubicBezTo>
                    <a:pt x="5" y="44"/>
                    <a:pt x="5" y="44"/>
                    <a:pt x="6" y="44"/>
                  </a:cubicBezTo>
                  <a:cubicBezTo>
                    <a:pt x="11" y="41"/>
                    <a:pt x="11" y="41"/>
                    <a:pt x="11" y="41"/>
                  </a:cubicBezTo>
                  <a:cubicBezTo>
                    <a:pt x="11" y="40"/>
                    <a:pt x="11" y="40"/>
                    <a:pt x="11" y="39"/>
                  </a:cubicBezTo>
                  <a:cubicBezTo>
                    <a:pt x="11" y="39"/>
                    <a:pt x="10" y="39"/>
                    <a:pt x="10" y="39"/>
                  </a:cubicBezTo>
                  <a:close/>
                  <a:moveTo>
                    <a:pt x="57" y="28"/>
                  </a:moveTo>
                  <a:cubicBezTo>
                    <a:pt x="51" y="28"/>
                    <a:pt x="51" y="28"/>
                    <a:pt x="51" y="28"/>
                  </a:cubicBezTo>
                  <a:cubicBezTo>
                    <a:pt x="51" y="28"/>
                    <a:pt x="50" y="28"/>
                    <a:pt x="50" y="29"/>
                  </a:cubicBezTo>
                  <a:cubicBezTo>
                    <a:pt x="50" y="29"/>
                    <a:pt x="51" y="30"/>
                    <a:pt x="51" y="30"/>
                  </a:cubicBezTo>
                  <a:cubicBezTo>
                    <a:pt x="57" y="30"/>
                    <a:pt x="57" y="30"/>
                    <a:pt x="57" y="30"/>
                  </a:cubicBezTo>
                  <a:cubicBezTo>
                    <a:pt x="58" y="30"/>
                    <a:pt x="58" y="29"/>
                    <a:pt x="58" y="29"/>
                  </a:cubicBezTo>
                  <a:cubicBezTo>
                    <a:pt x="58" y="28"/>
                    <a:pt x="58" y="28"/>
                    <a:pt x="57" y="28"/>
                  </a:cubicBezTo>
                  <a:close/>
                  <a:moveTo>
                    <a:pt x="8" y="29"/>
                  </a:moveTo>
                  <a:cubicBezTo>
                    <a:pt x="8" y="28"/>
                    <a:pt x="8" y="28"/>
                    <a:pt x="7" y="28"/>
                  </a:cubicBezTo>
                  <a:cubicBezTo>
                    <a:pt x="1" y="28"/>
                    <a:pt x="1" y="28"/>
                    <a:pt x="1" y="28"/>
                  </a:cubicBezTo>
                  <a:cubicBezTo>
                    <a:pt x="1" y="28"/>
                    <a:pt x="0" y="28"/>
                    <a:pt x="0" y="29"/>
                  </a:cubicBezTo>
                  <a:cubicBezTo>
                    <a:pt x="0" y="29"/>
                    <a:pt x="1" y="30"/>
                    <a:pt x="1" y="30"/>
                  </a:cubicBezTo>
                  <a:cubicBezTo>
                    <a:pt x="7" y="30"/>
                    <a:pt x="7" y="30"/>
                    <a:pt x="7" y="30"/>
                  </a:cubicBezTo>
                  <a:cubicBezTo>
                    <a:pt x="8" y="30"/>
                    <a:pt x="8" y="29"/>
                    <a:pt x="8" y="29"/>
                  </a:cubicBezTo>
                  <a:close/>
                  <a:moveTo>
                    <a:pt x="49" y="39"/>
                  </a:moveTo>
                  <a:cubicBezTo>
                    <a:pt x="48" y="39"/>
                    <a:pt x="48" y="39"/>
                    <a:pt x="48" y="39"/>
                  </a:cubicBezTo>
                  <a:cubicBezTo>
                    <a:pt x="47" y="40"/>
                    <a:pt x="47" y="40"/>
                    <a:pt x="48" y="41"/>
                  </a:cubicBezTo>
                  <a:cubicBezTo>
                    <a:pt x="53" y="44"/>
                    <a:pt x="53" y="44"/>
                    <a:pt x="53" y="44"/>
                  </a:cubicBezTo>
                  <a:cubicBezTo>
                    <a:pt x="53" y="44"/>
                    <a:pt x="53" y="44"/>
                    <a:pt x="54" y="44"/>
                  </a:cubicBezTo>
                  <a:cubicBezTo>
                    <a:pt x="54" y="44"/>
                    <a:pt x="54" y="44"/>
                    <a:pt x="54" y="43"/>
                  </a:cubicBezTo>
                  <a:cubicBezTo>
                    <a:pt x="55" y="43"/>
                    <a:pt x="55" y="42"/>
                    <a:pt x="54" y="42"/>
                  </a:cubicBezTo>
                  <a:lnTo>
                    <a:pt x="49" y="39"/>
                  </a:lnTo>
                  <a:close/>
                  <a:moveTo>
                    <a:pt x="6" y="14"/>
                  </a:moveTo>
                  <a:cubicBezTo>
                    <a:pt x="5" y="14"/>
                    <a:pt x="4" y="14"/>
                    <a:pt x="4" y="14"/>
                  </a:cubicBezTo>
                  <a:cubicBezTo>
                    <a:pt x="4" y="15"/>
                    <a:pt x="4" y="15"/>
                    <a:pt x="5" y="16"/>
                  </a:cubicBezTo>
                  <a:cubicBezTo>
                    <a:pt x="10" y="19"/>
                    <a:pt x="10" y="19"/>
                    <a:pt x="10" y="19"/>
                  </a:cubicBezTo>
                  <a:cubicBezTo>
                    <a:pt x="10" y="19"/>
                    <a:pt x="10" y="19"/>
                    <a:pt x="10" y="19"/>
                  </a:cubicBezTo>
                  <a:cubicBezTo>
                    <a:pt x="11" y="19"/>
                    <a:pt x="11" y="19"/>
                    <a:pt x="11" y="18"/>
                  </a:cubicBezTo>
                  <a:cubicBezTo>
                    <a:pt x="11" y="18"/>
                    <a:pt x="11" y="17"/>
                    <a:pt x="11" y="17"/>
                  </a:cubicBezTo>
                  <a:lnTo>
                    <a:pt x="6" y="14"/>
                  </a:lnTo>
                  <a:close/>
                  <a:moveTo>
                    <a:pt x="41" y="47"/>
                  </a:moveTo>
                  <a:cubicBezTo>
                    <a:pt x="41" y="47"/>
                    <a:pt x="40" y="47"/>
                    <a:pt x="40" y="47"/>
                  </a:cubicBezTo>
                  <a:cubicBezTo>
                    <a:pt x="39" y="47"/>
                    <a:pt x="39" y="48"/>
                    <a:pt x="39" y="48"/>
                  </a:cubicBezTo>
                  <a:cubicBezTo>
                    <a:pt x="42" y="54"/>
                    <a:pt x="42" y="54"/>
                    <a:pt x="42" y="54"/>
                  </a:cubicBezTo>
                  <a:cubicBezTo>
                    <a:pt x="43" y="54"/>
                    <a:pt x="43" y="54"/>
                    <a:pt x="43" y="54"/>
                  </a:cubicBezTo>
                  <a:cubicBezTo>
                    <a:pt x="43" y="54"/>
                    <a:pt x="44" y="54"/>
                    <a:pt x="44" y="54"/>
                  </a:cubicBezTo>
                  <a:cubicBezTo>
                    <a:pt x="44" y="54"/>
                    <a:pt x="44" y="53"/>
                    <a:pt x="44" y="53"/>
                  </a:cubicBezTo>
                  <a:lnTo>
                    <a:pt x="41" y="47"/>
                  </a:lnTo>
                  <a:close/>
                  <a:moveTo>
                    <a:pt x="17" y="10"/>
                  </a:moveTo>
                  <a:cubicBezTo>
                    <a:pt x="18" y="10"/>
                    <a:pt x="18" y="11"/>
                    <a:pt x="18" y="11"/>
                  </a:cubicBezTo>
                  <a:cubicBezTo>
                    <a:pt x="18" y="11"/>
                    <a:pt x="19" y="11"/>
                    <a:pt x="19" y="11"/>
                  </a:cubicBezTo>
                  <a:cubicBezTo>
                    <a:pt x="19" y="10"/>
                    <a:pt x="19" y="10"/>
                    <a:pt x="19" y="9"/>
                  </a:cubicBezTo>
                  <a:cubicBezTo>
                    <a:pt x="16" y="4"/>
                    <a:pt x="16" y="4"/>
                    <a:pt x="16" y="4"/>
                  </a:cubicBezTo>
                  <a:cubicBezTo>
                    <a:pt x="16" y="4"/>
                    <a:pt x="15" y="3"/>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9" y="0"/>
                    <a:pt x="28" y="0"/>
                    <a:pt x="28" y="1"/>
                  </a:cubicBezTo>
                  <a:cubicBezTo>
                    <a:pt x="28" y="7"/>
                    <a:pt x="28" y="7"/>
                    <a:pt x="28" y="7"/>
                  </a:cubicBezTo>
                  <a:cubicBezTo>
                    <a:pt x="28" y="7"/>
                    <a:pt x="29" y="8"/>
                    <a:pt x="29" y="8"/>
                  </a:cubicBezTo>
                  <a:close/>
                  <a:moveTo>
                    <a:pt x="45" y="29"/>
                  </a:moveTo>
                  <a:cubicBezTo>
                    <a:pt x="45" y="33"/>
                    <a:pt x="44" y="38"/>
                    <a:pt x="40" y="41"/>
                  </a:cubicBezTo>
                  <a:cubicBezTo>
                    <a:pt x="38" y="43"/>
                    <a:pt x="37" y="46"/>
                    <a:pt x="37" y="47"/>
                  </a:cubicBezTo>
                  <a:cubicBezTo>
                    <a:pt x="38" y="48"/>
                    <a:pt x="38" y="48"/>
                    <a:pt x="38" y="49"/>
                  </a:cubicBezTo>
                  <a:cubicBezTo>
                    <a:pt x="38" y="50"/>
                    <a:pt x="38" y="50"/>
                    <a:pt x="37" y="51"/>
                  </a:cubicBezTo>
                  <a:cubicBezTo>
                    <a:pt x="38" y="51"/>
                    <a:pt x="38" y="51"/>
                    <a:pt x="38" y="52"/>
                  </a:cubicBezTo>
                  <a:cubicBezTo>
                    <a:pt x="38" y="53"/>
                    <a:pt x="38" y="53"/>
                    <a:pt x="37" y="53"/>
                  </a:cubicBezTo>
                  <a:cubicBezTo>
                    <a:pt x="38" y="54"/>
                    <a:pt x="38" y="54"/>
                    <a:pt x="38" y="55"/>
                  </a:cubicBezTo>
                  <a:cubicBezTo>
                    <a:pt x="38" y="56"/>
                    <a:pt x="38" y="56"/>
                    <a:pt x="37" y="56"/>
                  </a:cubicBezTo>
                  <a:cubicBezTo>
                    <a:pt x="38" y="57"/>
                    <a:pt x="38" y="57"/>
                    <a:pt x="38" y="58"/>
                  </a:cubicBezTo>
                  <a:cubicBezTo>
                    <a:pt x="38" y="59"/>
                    <a:pt x="37" y="60"/>
                    <a:pt x="35" y="60"/>
                  </a:cubicBezTo>
                  <a:cubicBezTo>
                    <a:pt x="35" y="60"/>
                    <a:pt x="35" y="61"/>
                    <a:pt x="35" y="61"/>
                  </a:cubicBezTo>
                  <a:cubicBezTo>
                    <a:pt x="35" y="63"/>
                    <a:pt x="33" y="63"/>
                    <a:pt x="31" y="63"/>
                  </a:cubicBezTo>
                  <a:cubicBezTo>
                    <a:pt x="28" y="63"/>
                    <a:pt x="28" y="63"/>
                    <a:pt x="28" y="63"/>
                  </a:cubicBezTo>
                  <a:cubicBezTo>
                    <a:pt x="26" y="63"/>
                    <a:pt x="23" y="63"/>
                    <a:pt x="23" y="61"/>
                  </a:cubicBezTo>
                  <a:cubicBezTo>
                    <a:pt x="23" y="61"/>
                    <a:pt x="23" y="60"/>
                    <a:pt x="23" y="60"/>
                  </a:cubicBezTo>
                  <a:cubicBezTo>
                    <a:pt x="22" y="60"/>
                    <a:pt x="21" y="59"/>
                    <a:pt x="21" y="58"/>
                  </a:cubicBezTo>
                  <a:cubicBezTo>
                    <a:pt x="21" y="57"/>
                    <a:pt x="21" y="57"/>
                    <a:pt x="22" y="56"/>
                  </a:cubicBezTo>
                  <a:cubicBezTo>
                    <a:pt x="21" y="56"/>
                    <a:pt x="21" y="56"/>
                    <a:pt x="21" y="55"/>
                  </a:cubicBezTo>
                  <a:cubicBezTo>
                    <a:pt x="21" y="54"/>
                    <a:pt x="21" y="54"/>
                    <a:pt x="22" y="53"/>
                  </a:cubicBezTo>
                  <a:cubicBezTo>
                    <a:pt x="21" y="53"/>
                    <a:pt x="21" y="53"/>
                    <a:pt x="21" y="52"/>
                  </a:cubicBezTo>
                  <a:cubicBezTo>
                    <a:pt x="21" y="51"/>
                    <a:pt x="21" y="51"/>
                    <a:pt x="22" y="51"/>
                  </a:cubicBezTo>
                  <a:cubicBezTo>
                    <a:pt x="21" y="50"/>
                    <a:pt x="21" y="50"/>
                    <a:pt x="21" y="49"/>
                  </a:cubicBezTo>
                  <a:cubicBezTo>
                    <a:pt x="21" y="48"/>
                    <a:pt x="21" y="48"/>
                    <a:pt x="22" y="47"/>
                  </a:cubicBezTo>
                  <a:cubicBezTo>
                    <a:pt x="22" y="46"/>
                    <a:pt x="21" y="43"/>
                    <a:pt x="18" y="41"/>
                  </a:cubicBezTo>
                  <a:cubicBezTo>
                    <a:pt x="15" y="38"/>
                    <a:pt x="13" y="33"/>
                    <a:pt x="13" y="29"/>
                  </a:cubicBezTo>
                  <a:cubicBezTo>
                    <a:pt x="13" y="20"/>
                    <a:pt x="20" y="13"/>
                    <a:pt x="29" y="13"/>
                  </a:cubicBezTo>
                  <a:cubicBezTo>
                    <a:pt x="38" y="13"/>
                    <a:pt x="45" y="20"/>
                    <a:pt x="45" y="29"/>
                  </a:cubicBezTo>
                  <a:close/>
                  <a:moveTo>
                    <a:pt x="33" y="61"/>
                  </a:moveTo>
                  <a:cubicBezTo>
                    <a:pt x="33" y="61"/>
                    <a:pt x="32" y="60"/>
                    <a:pt x="31" y="60"/>
                  </a:cubicBezTo>
                  <a:cubicBezTo>
                    <a:pt x="28" y="60"/>
                    <a:pt x="28" y="60"/>
                    <a:pt x="28" y="60"/>
                  </a:cubicBezTo>
                  <a:cubicBezTo>
                    <a:pt x="26" y="60"/>
                    <a:pt x="26" y="61"/>
                    <a:pt x="25" y="61"/>
                  </a:cubicBezTo>
                  <a:cubicBezTo>
                    <a:pt x="26" y="61"/>
                    <a:pt x="26" y="61"/>
                    <a:pt x="28" y="61"/>
                  </a:cubicBezTo>
                  <a:cubicBezTo>
                    <a:pt x="31" y="61"/>
                    <a:pt x="31" y="61"/>
                    <a:pt x="31" y="61"/>
                  </a:cubicBezTo>
                  <a:cubicBezTo>
                    <a:pt x="32" y="61"/>
                    <a:pt x="33" y="61"/>
                    <a:pt x="33" y="61"/>
                  </a:cubicBezTo>
                  <a:close/>
                  <a:moveTo>
                    <a:pt x="34" y="57"/>
                  </a:moveTo>
                  <a:cubicBezTo>
                    <a:pt x="25" y="57"/>
                    <a:pt x="25" y="57"/>
                    <a:pt x="25" y="57"/>
                  </a:cubicBezTo>
                  <a:cubicBezTo>
                    <a:pt x="24" y="57"/>
                    <a:pt x="23" y="58"/>
                    <a:pt x="23" y="58"/>
                  </a:cubicBezTo>
                  <a:cubicBezTo>
                    <a:pt x="23" y="58"/>
                    <a:pt x="24" y="58"/>
                    <a:pt x="25" y="58"/>
                  </a:cubicBezTo>
                  <a:cubicBezTo>
                    <a:pt x="28" y="58"/>
                    <a:pt x="28" y="58"/>
                    <a:pt x="28" y="58"/>
                  </a:cubicBezTo>
                  <a:cubicBezTo>
                    <a:pt x="31" y="58"/>
                    <a:pt x="31" y="58"/>
                    <a:pt x="31" y="58"/>
                  </a:cubicBezTo>
                  <a:cubicBezTo>
                    <a:pt x="34" y="58"/>
                    <a:pt x="34" y="58"/>
                    <a:pt x="34" y="58"/>
                  </a:cubicBezTo>
                  <a:cubicBezTo>
                    <a:pt x="35" y="58"/>
                    <a:pt x="35" y="58"/>
                    <a:pt x="36" y="58"/>
                  </a:cubicBezTo>
                  <a:cubicBezTo>
                    <a:pt x="35" y="58"/>
                    <a:pt x="35" y="57"/>
                    <a:pt x="34" y="57"/>
                  </a:cubicBezTo>
                  <a:close/>
                  <a:moveTo>
                    <a:pt x="34" y="54"/>
                  </a:moveTo>
                  <a:cubicBezTo>
                    <a:pt x="25" y="54"/>
                    <a:pt x="25" y="54"/>
                    <a:pt x="25" y="54"/>
                  </a:cubicBezTo>
                  <a:cubicBezTo>
                    <a:pt x="24" y="54"/>
                    <a:pt x="23" y="55"/>
                    <a:pt x="23" y="55"/>
                  </a:cubicBezTo>
                  <a:cubicBezTo>
                    <a:pt x="23" y="55"/>
                    <a:pt x="24" y="55"/>
                    <a:pt x="25" y="55"/>
                  </a:cubicBezTo>
                  <a:cubicBezTo>
                    <a:pt x="34" y="55"/>
                    <a:pt x="34" y="55"/>
                    <a:pt x="34" y="55"/>
                  </a:cubicBezTo>
                  <a:cubicBezTo>
                    <a:pt x="35" y="55"/>
                    <a:pt x="35" y="55"/>
                    <a:pt x="36" y="55"/>
                  </a:cubicBezTo>
                  <a:cubicBezTo>
                    <a:pt x="35" y="55"/>
                    <a:pt x="35" y="54"/>
                    <a:pt x="34" y="54"/>
                  </a:cubicBezTo>
                  <a:close/>
                  <a:moveTo>
                    <a:pt x="34" y="52"/>
                  </a:moveTo>
                  <a:cubicBezTo>
                    <a:pt x="25" y="52"/>
                    <a:pt x="25" y="52"/>
                    <a:pt x="25" y="52"/>
                  </a:cubicBezTo>
                  <a:cubicBezTo>
                    <a:pt x="24" y="52"/>
                    <a:pt x="23" y="52"/>
                    <a:pt x="23" y="52"/>
                  </a:cubicBezTo>
                  <a:cubicBezTo>
                    <a:pt x="23" y="52"/>
                    <a:pt x="24" y="52"/>
                    <a:pt x="25" y="52"/>
                  </a:cubicBezTo>
                  <a:cubicBezTo>
                    <a:pt x="34" y="52"/>
                    <a:pt x="34" y="52"/>
                    <a:pt x="34" y="52"/>
                  </a:cubicBezTo>
                  <a:cubicBezTo>
                    <a:pt x="35" y="52"/>
                    <a:pt x="35" y="52"/>
                    <a:pt x="36" y="52"/>
                  </a:cubicBezTo>
                  <a:cubicBezTo>
                    <a:pt x="35" y="52"/>
                    <a:pt x="35" y="52"/>
                    <a:pt x="34" y="52"/>
                  </a:cubicBezTo>
                  <a:close/>
                  <a:moveTo>
                    <a:pt x="34" y="50"/>
                  </a:moveTo>
                  <a:cubicBezTo>
                    <a:pt x="35" y="50"/>
                    <a:pt x="35" y="49"/>
                    <a:pt x="36" y="49"/>
                  </a:cubicBezTo>
                  <a:cubicBezTo>
                    <a:pt x="35" y="49"/>
                    <a:pt x="35" y="49"/>
                    <a:pt x="34" y="49"/>
                  </a:cubicBezTo>
                  <a:cubicBezTo>
                    <a:pt x="25" y="49"/>
                    <a:pt x="25" y="49"/>
                    <a:pt x="25" y="49"/>
                  </a:cubicBezTo>
                  <a:cubicBezTo>
                    <a:pt x="24" y="49"/>
                    <a:pt x="23" y="49"/>
                    <a:pt x="23" y="49"/>
                  </a:cubicBezTo>
                  <a:cubicBezTo>
                    <a:pt x="23" y="49"/>
                    <a:pt x="24" y="50"/>
                    <a:pt x="25" y="50"/>
                  </a:cubicBezTo>
                  <a:lnTo>
                    <a:pt x="34" y="50"/>
                  </a:lnTo>
                  <a:close/>
                  <a:moveTo>
                    <a:pt x="43" y="29"/>
                  </a:moveTo>
                  <a:cubicBezTo>
                    <a:pt x="43" y="21"/>
                    <a:pt x="37" y="15"/>
                    <a:pt x="29" y="15"/>
                  </a:cubicBezTo>
                  <a:cubicBezTo>
                    <a:pt x="22" y="15"/>
                    <a:pt x="15" y="21"/>
                    <a:pt x="15" y="29"/>
                  </a:cubicBezTo>
                  <a:cubicBezTo>
                    <a:pt x="15" y="33"/>
                    <a:pt x="17" y="36"/>
                    <a:pt x="20" y="39"/>
                  </a:cubicBezTo>
                  <a:cubicBezTo>
                    <a:pt x="22" y="42"/>
                    <a:pt x="23" y="44"/>
                    <a:pt x="24" y="47"/>
                  </a:cubicBezTo>
                  <a:cubicBezTo>
                    <a:pt x="25" y="47"/>
                    <a:pt x="25" y="47"/>
                    <a:pt x="25" y="47"/>
                  </a:cubicBezTo>
                  <a:cubicBezTo>
                    <a:pt x="26" y="47"/>
                    <a:pt x="26" y="47"/>
                    <a:pt x="26" y="47"/>
                  </a:cubicBezTo>
                  <a:cubicBezTo>
                    <a:pt x="23" y="32"/>
                    <a:pt x="23" y="32"/>
                    <a:pt x="23" y="32"/>
                  </a:cubicBezTo>
                  <a:cubicBezTo>
                    <a:pt x="23" y="32"/>
                    <a:pt x="24" y="31"/>
                    <a:pt x="24" y="31"/>
                  </a:cubicBezTo>
                  <a:cubicBezTo>
                    <a:pt x="25" y="31"/>
                    <a:pt x="25" y="31"/>
                    <a:pt x="25" y="32"/>
                  </a:cubicBezTo>
                  <a:cubicBezTo>
                    <a:pt x="28" y="47"/>
                    <a:pt x="28" y="47"/>
                    <a:pt x="28" y="47"/>
                  </a:cubicBezTo>
                  <a:cubicBezTo>
                    <a:pt x="31" y="47"/>
                    <a:pt x="31" y="47"/>
                    <a:pt x="31" y="47"/>
                  </a:cubicBezTo>
                  <a:cubicBezTo>
                    <a:pt x="33" y="32"/>
                    <a:pt x="33" y="32"/>
                    <a:pt x="33" y="32"/>
                  </a:cubicBezTo>
                  <a:cubicBezTo>
                    <a:pt x="33" y="31"/>
                    <a:pt x="34" y="31"/>
                    <a:pt x="35" y="31"/>
                  </a:cubicBezTo>
                  <a:cubicBezTo>
                    <a:pt x="35" y="31"/>
                    <a:pt x="35" y="32"/>
                    <a:pt x="35" y="32"/>
                  </a:cubicBezTo>
                  <a:cubicBezTo>
                    <a:pt x="33" y="47"/>
                    <a:pt x="33" y="47"/>
                    <a:pt x="33" y="47"/>
                  </a:cubicBezTo>
                  <a:cubicBezTo>
                    <a:pt x="34" y="47"/>
                    <a:pt x="34" y="47"/>
                    <a:pt x="34" y="47"/>
                  </a:cubicBezTo>
                  <a:cubicBezTo>
                    <a:pt x="35" y="47"/>
                    <a:pt x="35" y="47"/>
                    <a:pt x="35" y="47"/>
                  </a:cubicBezTo>
                  <a:cubicBezTo>
                    <a:pt x="35" y="44"/>
                    <a:pt x="37" y="42"/>
                    <a:pt x="39" y="39"/>
                  </a:cubicBezTo>
                  <a:cubicBezTo>
                    <a:pt x="42" y="36"/>
                    <a:pt x="43" y="33"/>
                    <a:pt x="4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49" name="Freeform 14"/>
            <p:cNvSpPr>
              <a:spLocks noEditPoints="1"/>
            </p:cNvSpPr>
            <p:nvPr/>
          </p:nvSpPr>
          <p:spPr bwMode="auto">
            <a:xfrm>
              <a:off x="6663686" y="3178272"/>
              <a:ext cx="274883" cy="320698"/>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50" name="Freeform 37"/>
            <p:cNvSpPr>
              <a:spLocks noEditPoints="1"/>
            </p:cNvSpPr>
            <p:nvPr/>
          </p:nvSpPr>
          <p:spPr bwMode="auto">
            <a:xfrm>
              <a:off x="5514022" y="3600012"/>
              <a:ext cx="191882" cy="191884"/>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4 w 35"/>
                <a:gd name="T21" fmla="*/ 12 h 35"/>
                <a:gd name="T22" fmla="*/ 19 w 35"/>
                <a:gd name="T23" fmla="*/ 18 h 35"/>
                <a:gd name="T24" fmla="*/ 24 w 35"/>
                <a:gd name="T25" fmla="*/ 23 h 35"/>
                <a:gd name="T26" fmla="*/ 24 w 35"/>
                <a:gd name="T27" fmla="*/ 24 h 35"/>
                <a:gd name="T28" fmla="*/ 24 w 35"/>
                <a:gd name="T29" fmla="*/ 25 h 35"/>
                <a:gd name="T30" fmla="*/ 23 w 35"/>
                <a:gd name="T31" fmla="*/ 24 h 35"/>
                <a:gd name="T32" fmla="*/ 18 w 35"/>
                <a:gd name="T33" fmla="*/ 19 h 35"/>
                <a:gd name="T34" fmla="*/ 12 w 35"/>
                <a:gd name="T35" fmla="*/ 24 h 35"/>
                <a:gd name="T36" fmla="*/ 12 w 35"/>
                <a:gd name="T37" fmla="*/ 25 h 35"/>
                <a:gd name="T38" fmla="*/ 11 w 35"/>
                <a:gd name="T39" fmla="*/ 24 h 35"/>
                <a:gd name="T40" fmla="*/ 11 w 35"/>
                <a:gd name="T41" fmla="*/ 23 h 35"/>
                <a:gd name="T42" fmla="*/ 16 w 35"/>
                <a:gd name="T43" fmla="*/ 18 h 35"/>
                <a:gd name="T44" fmla="*/ 11 w 35"/>
                <a:gd name="T45" fmla="*/ 12 h 35"/>
                <a:gd name="T46" fmla="*/ 11 w 35"/>
                <a:gd name="T47" fmla="*/ 11 h 35"/>
                <a:gd name="T48" fmla="*/ 12 w 35"/>
                <a:gd name="T49" fmla="*/ 11 h 35"/>
                <a:gd name="T50" fmla="*/ 18 w 35"/>
                <a:gd name="T51" fmla="*/ 16 h 35"/>
                <a:gd name="T52" fmla="*/ 23 w 35"/>
                <a:gd name="T53" fmla="*/ 11 h 35"/>
                <a:gd name="T54" fmla="*/ 24 w 35"/>
                <a:gd name="T55" fmla="*/ 11 h 35"/>
                <a:gd name="T56" fmla="*/ 24 w 35"/>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5">
                  <a:moveTo>
                    <a:pt x="18" y="0"/>
                  </a:moveTo>
                  <a:cubicBezTo>
                    <a:pt x="8" y="0"/>
                    <a:pt x="0" y="8"/>
                    <a:pt x="0" y="18"/>
                  </a:cubicBezTo>
                  <a:cubicBezTo>
                    <a:pt x="0" y="27"/>
                    <a:pt x="8" y="35"/>
                    <a:pt x="18" y="35"/>
                  </a:cubicBezTo>
                  <a:cubicBezTo>
                    <a:pt x="27" y="35"/>
                    <a:pt x="35" y="27"/>
                    <a:pt x="35" y="18"/>
                  </a:cubicBezTo>
                  <a:cubicBezTo>
                    <a:pt x="35" y="8"/>
                    <a:pt x="27"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4" y="12"/>
                  </a:moveTo>
                  <a:cubicBezTo>
                    <a:pt x="19" y="18"/>
                    <a:pt x="19" y="18"/>
                    <a:pt x="19" y="18"/>
                  </a:cubicBezTo>
                  <a:cubicBezTo>
                    <a:pt x="24" y="23"/>
                    <a:pt x="24" y="23"/>
                    <a:pt x="24" y="23"/>
                  </a:cubicBezTo>
                  <a:cubicBezTo>
                    <a:pt x="25" y="23"/>
                    <a:pt x="25" y="24"/>
                    <a:pt x="24" y="24"/>
                  </a:cubicBezTo>
                  <a:cubicBezTo>
                    <a:pt x="24" y="24"/>
                    <a:pt x="24" y="25"/>
                    <a:pt x="24" y="25"/>
                  </a:cubicBezTo>
                  <a:cubicBezTo>
                    <a:pt x="23" y="25"/>
                    <a:pt x="23" y="24"/>
                    <a:pt x="23" y="24"/>
                  </a:cubicBezTo>
                  <a:cubicBezTo>
                    <a:pt x="18" y="19"/>
                    <a:pt x="18" y="19"/>
                    <a:pt x="18" y="19"/>
                  </a:cubicBezTo>
                  <a:cubicBezTo>
                    <a:pt x="12" y="24"/>
                    <a:pt x="12" y="24"/>
                    <a:pt x="12" y="24"/>
                  </a:cubicBezTo>
                  <a:cubicBezTo>
                    <a:pt x="12" y="24"/>
                    <a:pt x="12" y="25"/>
                    <a:pt x="12" y="25"/>
                  </a:cubicBezTo>
                  <a:cubicBezTo>
                    <a:pt x="11" y="25"/>
                    <a:pt x="11" y="24"/>
                    <a:pt x="11" y="24"/>
                  </a:cubicBezTo>
                  <a:cubicBezTo>
                    <a:pt x="11" y="24"/>
                    <a:pt x="11" y="23"/>
                    <a:pt x="11" y="23"/>
                  </a:cubicBezTo>
                  <a:cubicBezTo>
                    <a:pt x="16" y="18"/>
                    <a:pt x="16" y="18"/>
                    <a:pt x="16" y="18"/>
                  </a:cubicBezTo>
                  <a:cubicBezTo>
                    <a:pt x="11" y="12"/>
                    <a:pt x="11" y="12"/>
                    <a:pt x="11" y="12"/>
                  </a:cubicBezTo>
                  <a:cubicBezTo>
                    <a:pt x="11" y="12"/>
                    <a:pt x="11" y="11"/>
                    <a:pt x="11" y="11"/>
                  </a:cubicBezTo>
                  <a:cubicBezTo>
                    <a:pt x="11" y="10"/>
                    <a:pt x="12" y="10"/>
                    <a:pt x="12" y="11"/>
                  </a:cubicBezTo>
                  <a:cubicBezTo>
                    <a:pt x="18" y="16"/>
                    <a:pt x="18" y="16"/>
                    <a:pt x="18" y="16"/>
                  </a:cubicBezTo>
                  <a:cubicBezTo>
                    <a:pt x="23" y="11"/>
                    <a:pt x="23" y="11"/>
                    <a:pt x="23" y="11"/>
                  </a:cubicBezTo>
                  <a:cubicBezTo>
                    <a:pt x="23" y="10"/>
                    <a:pt x="24" y="10"/>
                    <a:pt x="24" y="11"/>
                  </a:cubicBezTo>
                  <a:cubicBezTo>
                    <a:pt x="25" y="11"/>
                    <a:pt x="25" y="12"/>
                    <a:pt x="24" y="12"/>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51" name="Freeform 36"/>
            <p:cNvSpPr>
              <a:spLocks noEditPoints="1"/>
            </p:cNvSpPr>
            <p:nvPr/>
          </p:nvSpPr>
          <p:spPr bwMode="auto">
            <a:xfrm>
              <a:off x="6318623" y="3816332"/>
              <a:ext cx="329120" cy="329123"/>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52" name="Freeform 36"/>
            <p:cNvSpPr>
              <a:spLocks noEditPoints="1"/>
            </p:cNvSpPr>
            <p:nvPr/>
          </p:nvSpPr>
          <p:spPr bwMode="auto">
            <a:xfrm>
              <a:off x="7931962" y="2574897"/>
              <a:ext cx="232130" cy="232131"/>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53" name="Freeform 36"/>
            <p:cNvSpPr>
              <a:spLocks noEditPoints="1"/>
            </p:cNvSpPr>
            <p:nvPr/>
          </p:nvSpPr>
          <p:spPr bwMode="auto">
            <a:xfrm>
              <a:off x="3996266" y="2020116"/>
              <a:ext cx="421885" cy="352397"/>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54" name="Freeform 24"/>
            <p:cNvSpPr>
              <a:spLocks noEditPoints="1"/>
            </p:cNvSpPr>
            <p:nvPr/>
          </p:nvSpPr>
          <p:spPr bwMode="auto">
            <a:xfrm>
              <a:off x="7815448" y="5058781"/>
              <a:ext cx="357647" cy="377244"/>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55" name="Freeform 34"/>
            <p:cNvSpPr>
              <a:spLocks noEditPoints="1"/>
            </p:cNvSpPr>
            <p:nvPr/>
          </p:nvSpPr>
          <p:spPr bwMode="auto">
            <a:xfrm>
              <a:off x="7522185" y="2726666"/>
              <a:ext cx="270999" cy="363536"/>
            </a:xfrm>
            <a:custGeom>
              <a:avLst/>
              <a:gdLst>
                <a:gd name="T0" fmla="*/ 13 w 52"/>
                <a:gd name="T1" fmla="*/ 18 h 70"/>
                <a:gd name="T2" fmla="*/ 12 w 52"/>
                <a:gd name="T3" fmla="*/ 17 h 70"/>
                <a:gd name="T4" fmla="*/ 11 w 52"/>
                <a:gd name="T5" fmla="*/ 15 h 70"/>
                <a:gd name="T6" fmla="*/ 51 w 52"/>
                <a:gd name="T7" fmla="*/ 50 h 70"/>
                <a:gd name="T8" fmla="*/ 49 w 52"/>
                <a:gd name="T9" fmla="*/ 60 h 70"/>
                <a:gd name="T10" fmla="*/ 51 w 52"/>
                <a:gd name="T11" fmla="*/ 69 h 70"/>
                <a:gd name="T12" fmla="*/ 0 w 52"/>
                <a:gd name="T13" fmla="*/ 69 h 70"/>
                <a:gd name="T14" fmla="*/ 1 w 52"/>
                <a:gd name="T15" fmla="*/ 60 h 70"/>
                <a:gd name="T16" fmla="*/ 4 w 52"/>
                <a:gd name="T17" fmla="*/ 45 h 70"/>
                <a:gd name="T18" fmla="*/ 19 w 52"/>
                <a:gd name="T19" fmla="*/ 27 h 70"/>
                <a:gd name="T20" fmla="*/ 15 w 52"/>
                <a:gd name="T21" fmla="*/ 30 h 70"/>
                <a:gd name="T22" fmla="*/ 10 w 52"/>
                <a:gd name="T23" fmla="*/ 34 h 70"/>
                <a:gd name="T24" fmla="*/ 2 w 52"/>
                <a:gd name="T25" fmla="*/ 28 h 70"/>
                <a:gd name="T26" fmla="*/ 8 w 52"/>
                <a:gd name="T27" fmla="*/ 14 h 70"/>
                <a:gd name="T28" fmla="*/ 13 w 52"/>
                <a:gd name="T29" fmla="*/ 5 h 70"/>
                <a:gd name="T30" fmla="*/ 12 w 52"/>
                <a:gd name="T31" fmla="*/ 0 h 70"/>
                <a:gd name="T32" fmla="*/ 12 w 52"/>
                <a:gd name="T33" fmla="*/ 0 h 70"/>
                <a:gd name="T34" fmla="*/ 14 w 52"/>
                <a:gd name="T35" fmla="*/ 0 h 70"/>
                <a:gd name="T36" fmla="*/ 43 w 52"/>
                <a:gd name="T37" fmla="*/ 13 h 70"/>
                <a:gd name="T38" fmla="*/ 51 w 52"/>
                <a:gd name="T39" fmla="*/ 47 h 70"/>
                <a:gd name="T40" fmla="*/ 2 w 52"/>
                <a:gd name="T41" fmla="*/ 62 h 70"/>
                <a:gd name="T42" fmla="*/ 48 w 52"/>
                <a:gd name="T43" fmla="*/ 62 h 70"/>
                <a:gd name="T44" fmla="*/ 2 w 52"/>
                <a:gd name="T45" fmla="*/ 62 h 70"/>
                <a:gd name="T46" fmla="*/ 6 w 52"/>
                <a:gd name="T47" fmla="*/ 56 h 70"/>
                <a:gd name="T48" fmla="*/ 44 w 52"/>
                <a:gd name="T49" fmla="*/ 60 h 70"/>
                <a:gd name="T50" fmla="*/ 12 w 52"/>
                <a:gd name="T51" fmla="*/ 41 h 70"/>
                <a:gd name="T52" fmla="*/ 6 w 52"/>
                <a:gd name="T53" fmla="*/ 54 h 70"/>
                <a:gd name="T54" fmla="*/ 15 w 52"/>
                <a:gd name="T55" fmla="*/ 42 h 70"/>
                <a:gd name="T56" fmla="*/ 12 w 52"/>
                <a:gd name="T57" fmla="*/ 48 h 70"/>
                <a:gd name="T58" fmla="*/ 41 w 52"/>
                <a:gd name="T59" fmla="*/ 54 h 70"/>
                <a:gd name="T60" fmla="*/ 39 w 52"/>
                <a:gd name="T61" fmla="*/ 17 h 70"/>
                <a:gd name="T62" fmla="*/ 22 w 52"/>
                <a:gd name="T63" fmla="*/ 6 h 70"/>
                <a:gd name="T64" fmla="*/ 20 w 52"/>
                <a:gd name="T65" fmla="*/ 5 h 70"/>
                <a:gd name="T66" fmla="*/ 18 w 52"/>
                <a:gd name="T67" fmla="*/ 4 h 70"/>
                <a:gd name="T68" fmla="*/ 19 w 52"/>
                <a:gd name="T69" fmla="*/ 7 h 70"/>
                <a:gd name="T70" fmla="*/ 17 w 52"/>
                <a:gd name="T71" fmla="*/ 8 h 70"/>
                <a:gd name="T72" fmla="*/ 11 w 52"/>
                <a:gd name="T73" fmla="*/ 14 h 70"/>
                <a:gd name="T74" fmla="*/ 4 w 52"/>
                <a:gd name="T75" fmla="*/ 28 h 70"/>
                <a:gd name="T76" fmla="*/ 10 w 52"/>
                <a:gd name="T77" fmla="*/ 31 h 70"/>
                <a:gd name="T78" fmla="*/ 16 w 52"/>
                <a:gd name="T79" fmla="*/ 25 h 70"/>
                <a:gd name="T80" fmla="*/ 21 w 52"/>
                <a:gd name="T81" fmla="*/ 25 h 70"/>
                <a:gd name="T82" fmla="*/ 30 w 52"/>
                <a:gd name="T83" fmla="*/ 19 h 70"/>
                <a:gd name="T84" fmla="*/ 44 w 52"/>
                <a:gd name="T85" fmla="*/ 36 h 70"/>
                <a:gd name="T86" fmla="*/ 40 w 52"/>
                <a:gd name="T87" fmla="*/ 16 h 70"/>
                <a:gd name="T88" fmla="*/ 43 w 52"/>
                <a:gd name="T89" fmla="*/ 53 h 70"/>
                <a:gd name="T90" fmla="*/ 44 w 52"/>
                <a:gd name="T91"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0">
                  <a:moveTo>
                    <a:pt x="16" y="14"/>
                  </a:moveTo>
                  <a:cubicBezTo>
                    <a:pt x="16" y="15"/>
                    <a:pt x="16" y="15"/>
                    <a:pt x="16" y="15"/>
                  </a:cubicBezTo>
                  <a:cubicBezTo>
                    <a:pt x="13" y="18"/>
                    <a:pt x="13" y="18"/>
                    <a:pt x="13" y="18"/>
                  </a:cubicBezTo>
                  <a:cubicBezTo>
                    <a:pt x="13" y="19"/>
                    <a:pt x="13" y="19"/>
                    <a:pt x="12" y="19"/>
                  </a:cubicBezTo>
                  <a:cubicBezTo>
                    <a:pt x="12" y="19"/>
                    <a:pt x="12" y="19"/>
                    <a:pt x="12" y="19"/>
                  </a:cubicBezTo>
                  <a:cubicBezTo>
                    <a:pt x="11" y="18"/>
                    <a:pt x="11" y="18"/>
                    <a:pt x="12" y="17"/>
                  </a:cubicBezTo>
                  <a:cubicBezTo>
                    <a:pt x="11" y="17"/>
                    <a:pt x="11" y="17"/>
                    <a:pt x="11" y="17"/>
                  </a:cubicBezTo>
                  <a:cubicBezTo>
                    <a:pt x="11" y="17"/>
                    <a:pt x="10" y="17"/>
                    <a:pt x="10" y="16"/>
                  </a:cubicBezTo>
                  <a:cubicBezTo>
                    <a:pt x="10" y="16"/>
                    <a:pt x="10" y="15"/>
                    <a:pt x="11" y="15"/>
                  </a:cubicBezTo>
                  <a:cubicBezTo>
                    <a:pt x="15" y="14"/>
                    <a:pt x="15" y="14"/>
                    <a:pt x="15" y="14"/>
                  </a:cubicBezTo>
                  <a:cubicBezTo>
                    <a:pt x="15" y="14"/>
                    <a:pt x="16" y="14"/>
                    <a:pt x="16" y="14"/>
                  </a:cubicBezTo>
                  <a:close/>
                  <a:moveTo>
                    <a:pt x="51" y="50"/>
                  </a:moveTo>
                  <a:cubicBezTo>
                    <a:pt x="46" y="54"/>
                    <a:pt x="46" y="54"/>
                    <a:pt x="46" y="54"/>
                  </a:cubicBezTo>
                  <a:cubicBezTo>
                    <a:pt x="48" y="55"/>
                    <a:pt x="49" y="56"/>
                    <a:pt x="49" y="58"/>
                  </a:cubicBezTo>
                  <a:cubicBezTo>
                    <a:pt x="49" y="59"/>
                    <a:pt x="49" y="59"/>
                    <a:pt x="49" y="60"/>
                  </a:cubicBezTo>
                  <a:cubicBezTo>
                    <a:pt x="49" y="60"/>
                    <a:pt x="49" y="60"/>
                    <a:pt x="49" y="60"/>
                  </a:cubicBezTo>
                  <a:cubicBezTo>
                    <a:pt x="50" y="60"/>
                    <a:pt x="51" y="60"/>
                    <a:pt x="51" y="61"/>
                  </a:cubicBezTo>
                  <a:cubicBezTo>
                    <a:pt x="51" y="69"/>
                    <a:pt x="51" y="69"/>
                    <a:pt x="51" y="69"/>
                  </a:cubicBezTo>
                  <a:cubicBezTo>
                    <a:pt x="51" y="69"/>
                    <a:pt x="50" y="70"/>
                    <a:pt x="49" y="70"/>
                  </a:cubicBezTo>
                  <a:cubicBezTo>
                    <a:pt x="1" y="70"/>
                    <a:pt x="1" y="70"/>
                    <a:pt x="1" y="70"/>
                  </a:cubicBezTo>
                  <a:cubicBezTo>
                    <a:pt x="0" y="70"/>
                    <a:pt x="0" y="69"/>
                    <a:pt x="0" y="69"/>
                  </a:cubicBezTo>
                  <a:cubicBezTo>
                    <a:pt x="0" y="61"/>
                    <a:pt x="0" y="61"/>
                    <a:pt x="0" y="61"/>
                  </a:cubicBezTo>
                  <a:cubicBezTo>
                    <a:pt x="0" y="60"/>
                    <a:pt x="0" y="60"/>
                    <a:pt x="1" y="60"/>
                  </a:cubicBezTo>
                  <a:cubicBezTo>
                    <a:pt x="1" y="60"/>
                    <a:pt x="1" y="60"/>
                    <a:pt x="1" y="60"/>
                  </a:cubicBezTo>
                  <a:cubicBezTo>
                    <a:pt x="1" y="59"/>
                    <a:pt x="1" y="59"/>
                    <a:pt x="1" y="58"/>
                  </a:cubicBezTo>
                  <a:cubicBezTo>
                    <a:pt x="1" y="57"/>
                    <a:pt x="2" y="55"/>
                    <a:pt x="3" y="54"/>
                  </a:cubicBezTo>
                  <a:cubicBezTo>
                    <a:pt x="3" y="53"/>
                    <a:pt x="2" y="49"/>
                    <a:pt x="4" y="45"/>
                  </a:cubicBezTo>
                  <a:cubicBezTo>
                    <a:pt x="5" y="43"/>
                    <a:pt x="8" y="41"/>
                    <a:pt x="11" y="39"/>
                  </a:cubicBezTo>
                  <a:cubicBezTo>
                    <a:pt x="13" y="37"/>
                    <a:pt x="16" y="35"/>
                    <a:pt x="18" y="33"/>
                  </a:cubicBezTo>
                  <a:cubicBezTo>
                    <a:pt x="19" y="31"/>
                    <a:pt x="19" y="29"/>
                    <a:pt x="19" y="27"/>
                  </a:cubicBezTo>
                  <a:cubicBezTo>
                    <a:pt x="19" y="27"/>
                    <a:pt x="19" y="27"/>
                    <a:pt x="19" y="27"/>
                  </a:cubicBezTo>
                  <a:cubicBezTo>
                    <a:pt x="18" y="27"/>
                    <a:pt x="17" y="27"/>
                    <a:pt x="16" y="27"/>
                  </a:cubicBezTo>
                  <a:cubicBezTo>
                    <a:pt x="16" y="27"/>
                    <a:pt x="15" y="28"/>
                    <a:pt x="15" y="30"/>
                  </a:cubicBezTo>
                  <a:cubicBezTo>
                    <a:pt x="14" y="31"/>
                    <a:pt x="14" y="32"/>
                    <a:pt x="13" y="32"/>
                  </a:cubicBezTo>
                  <a:cubicBezTo>
                    <a:pt x="13" y="33"/>
                    <a:pt x="12" y="34"/>
                    <a:pt x="10" y="34"/>
                  </a:cubicBezTo>
                  <a:cubicBezTo>
                    <a:pt x="10" y="34"/>
                    <a:pt x="10" y="34"/>
                    <a:pt x="10" y="34"/>
                  </a:cubicBezTo>
                  <a:cubicBezTo>
                    <a:pt x="9" y="34"/>
                    <a:pt x="8" y="33"/>
                    <a:pt x="7" y="32"/>
                  </a:cubicBezTo>
                  <a:cubicBezTo>
                    <a:pt x="6" y="32"/>
                    <a:pt x="6" y="32"/>
                    <a:pt x="5" y="31"/>
                  </a:cubicBezTo>
                  <a:cubicBezTo>
                    <a:pt x="4" y="31"/>
                    <a:pt x="2" y="30"/>
                    <a:pt x="2" y="28"/>
                  </a:cubicBezTo>
                  <a:cubicBezTo>
                    <a:pt x="2" y="27"/>
                    <a:pt x="2" y="27"/>
                    <a:pt x="2" y="27"/>
                  </a:cubicBezTo>
                  <a:cubicBezTo>
                    <a:pt x="2" y="25"/>
                    <a:pt x="2" y="23"/>
                    <a:pt x="4" y="20"/>
                  </a:cubicBezTo>
                  <a:cubicBezTo>
                    <a:pt x="7" y="17"/>
                    <a:pt x="8" y="15"/>
                    <a:pt x="8" y="14"/>
                  </a:cubicBezTo>
                  <a:cubicBezTo>
                    <a:pt x="8" y="13"/>
                    <a:pt x="8" y="13"/>
                    <a:pt x="8" y="13"/>
                  </a:cubicBezTo>
                  <a:cubicBezTo>
                    <a:pt x="8" y="13"/>
                    <a:pt x="9" y="12"/>
                    <a:pt x="14" y="6"/>
                  </a:cubicBezTo>
                  <a:cubicBezTo>
                    <a:pt x="14" y="6"/>
                    <a:pt x="14" y="5"/>
                    <a:pt x="13" y="5"/>
                  </a:cubicBezTo>
                  <a:cubicBezTo>
                    <a:pt x="13" y="4"/>
                    <a:pt x="12" y="2"/>
                    <a:pt x="12" y="2"/>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3" y="0"/>
                    <a:pt x="13" y="0"/>
                    <a:pt x="13" y="0"/>
                  </a:cubicBezTo>
                  <a:cubicBezTo>
                    <a:pt x="13" y="0"/>
                    <a:pt x="13" y="0"/>
                    <a:pt x="13" y="0"/>
                  </a:cubicBezTo>
                  <a:cubicBezTo>
                    <a:pt x="14" y="0"/>
                    <a:pt x="14" y="0"/>
                    <a:pt x="14" y="0"/>
                  </a:cubicBezTo>
                  <a:cubicBezTo>
                    <a:pt x="15" y="0"/>
                    <a:pt x="18" y="1"/>
                    <a:pt x="20" y="2"/>
                  </a:cubicBezTo>
                  <a:cubicBezTo>
                    <a:pt x="21" y="2"/>
                    <a:pt x="23" y="2"/>
                    <a:pt x="24" y="2"/>
                  </a:cubicBezTo>
                  <a:cubicBezTo>
                    <a:pt x="30" y="2"/>
                    <a:pt x="37" y="4"/>
                    <a:pt x="43" y="13"/>
                  </a:cubicBezTo>
                  <a:cubicBezTo>
                    <a:pt x="48" y="22"/>
                    <a:pt x="47" y="30"/>
                    <a:pt x="47" y="36"/>
                  </a:cubicBezTo>
                  <a:cubicBezTo>
                    <a:pt x="47" y="39"/>
                    <a:pt x="46" y="41"/>
                    <a:pt x="47" y="42"/>
                  </a:cubicBezTo>
                  <a:cubicBezTo>
                    <a:pt x="48" y="45"/>
                    <a:pt x="51" y="47"/>
                    <a:pt x="51" y="47"/>
                  </a:cubicBezTo>
                  <a:cubicBezTo>
                    <a:pt x="52" y="48"/>
                    <a:pt x="52" y="48"/>
                    <a:pt x="52" y="48"/>
                  </a:cubicBezTo>
                  <a:cubicBezTo>
                    <a:pt x="52" y="49"/>
                    <a:pt x="52" y="49"/>
                    <a:pt x="51" y="50"/>
                  </a:cubicBezTo>
                  <a:close/>
                  <a:moveTo>
                    <a:pt x="2" y="62"/>
                  </a:moveTo>
                  <a:cubicBezTo>
                    <a:pt x="2" y="68"/>
                    <a:pt x="2" y="68"/>
                    <a:pt x="2" y="68"/>
                  </a:cubicBezTo>
                  <a:cubicBezTo>
                    <a:pt x="48" y="68"/>
                    <a:pt x="48" y="68"/>
                    <a:pt x="48" y="68"/>
                  </a:cubicBezTo>
                  <a:cubicBezTo>
                    <a:pt x="48" y="62"/>
                    <a:pt x="48" y="62"/>
                    <a:pt x="48" y="62"/>
                  </a:cubicBezTo>
                  <a:cubicBezTo>
                    <a:pt x="44" y="62"/>
                    <a:pt x="44" y="62"/>
                    <a:pt x="44" y="62"/>
                  </a:cubicBezTo>
                  <a:cubicBezTo>
                    <a:pt x="6" y="62"/>
                    <a:pt x="6" y="62"/>
                    <a:pt x="6" y="62"/>
                  </a:cubicBezTo>
                  <a:lnTo>
                    <a:pt x="2" y="62"/>
                  </a:lnTo>
                  <a:close/>
                  <a:moveTo>
                    <a:pt x="47" y="58"/>
                  </a:moveTo>
                  <a:cubicBezTo>
                    <a:pt x="47" y="57"/>
                    <a:pt x="46" y="56"/>
                    <a:pt x="44" y="56"/>
                  </a:cubicBezTo>
                  <a:cubicBezTo>
                    <a:pt x="6" y="56"/>
                    <a:pt x="6" y="56"/>
                    <a:pt x="6" y="56"/>
                  </a:cubicBezTo>
                  <a:cubicBezTo>
                    <a:pt x="4" y="56"/>
                    <a:pt x="3" y="57"/>
                    <a:pt x="3" y="58"/>
                  </a:cubicBezTo>
                  <a:cubicBezTo>
                    <a:pt x="3" y="59"/>
                    <a:pt x="4" y="60"/>
                    <a:pt x="6" y="60"/>
                  </a:cubicBezTo>
                  <a:cubicBezTo>
                    <a:pt x="44" y="60"/>
                    <a:pt x="44" y="60"/>
                    <a:pt x="44" y="60"/>
                  </a:cubicBezTo>
                  <a:cubicBezTo>
                    <a:pt x="46" y="60"/>
                    <a:pt x="47" y="59"/>
                    <a:pt x="47" y="58"/>
                  </a:cubicBezTo>
                  <a:close/>
                  <a:moveTo>
                    <a:pt x="20" y="34"/>
                  </a:moveTo>
                  <a:cubicBezTo>
                    <a:pt x="18" y="36"/>
                    <a:pt x="15" y="39"/>
                    <a:pt x="12" y="41"/>
                  </a:cubicBezTo>
                  <a:cubicBezTo>
                    <a:pt x="10" y="43"/>
                    <a:pt x="7" y="45"/>
                    <a:pt x="7" y="46"/>
                  </a:cubicBezTo>
                  <a:cubicBezTo>
                    <a:pt x="4" y="50"/>
                    <a:pt x="6" y="54"/>
                    <a:pt x="6" y="54"/>
                  </a:cubicBezTo>
                  <a:cubicBezTo>
                    <a:pt x="6" y="54"/>
                    <a:pt x="6" y="54"/>
                    <a:pt x="6" y="54"/>
                  </a:cubicBezTo>
                  <a:cubicBezTo>
                    <a:pt x="8" y="54"/>
                    <a:pt x="8" y="54"/>
                    <a:pt x="8" y="54"/>
                  </a:cubicBezTo>
                  <a:cubicBezTo>
                    <a:pt x="8" y="53"/>
                    <a:pt x="8" y="49"/>
                    <a:pt x="10" y="46"/>
                  </a:cubicBezTo>
                  <a:cubicBezTo>
                    <a:pt x="13" y="44"/>
                    <a:pt x="15" y="42"/>
                    <a:pt x="15" y="42"/>
                  </a:cubicBezTo>
                  <a:cubicBezTo>
                    <a:pt x="16" y="42"/>
                    <a:pt x="16" y="42"/>
                    <a:pt x="17" y="43"/>
                  </a:cubicBezTo>
                  <a:cubicBezTo>
                    <a:pt x="17" y="43"/>
                    <a:pt x="17" y="44"/>
                    <a:pt x="16" y="44"/>
                  </a:cubicBezTo>
                  <a:cubicBezTo>
                    <a:pt x="16" y="44"/>
                    <a:pt x="14" y="46"/>
                    <a:pt x="12" y="48"/>
                  </a:cubicBezTo>
                  <a:cubicBezTo>
                    <a:pt x="10" y="50"/>
                    <a:pt x="10" y="54"/>
                    <a:pt x="10" y="54"/>
                  </a:cubicBezTo>
                  <a:cubicBezTo>
                    <a:pt x="10" y="54"/>
                    <a:pt x="10" y="54"/>
                    <a:pt x="10" y="54"/>
                  </a:cubicBezTo>
                  <a:cubicBezTo>
                    <a:pt x="41" y="54"/>
                    <a:pt x="41" y="54"/>
                    <a:pt x="41" y="54"/>
                  </a:cubicBezTo>
                  <a:cubicBezTo>
                    <a:pt x="41" y="53"/>
                    <a:pt x="39" y="49"/>
                    <a:pt x="39" y="45"/>
                  </a:cubicBezTo>
                  <a:cubicBezTo>
                    <a:pt x="39" y="44"/>
                    <a:pt x="39" y="42"/>
                    <a:pt x="40" y="40"/>
                  </a:cubicBezTo>
                  <a:cubicBezTo>
                    <a:pt x="40" y="35"/>
                    <a:pt x="42" y="26"/>
                    <a:pt x="39" y="17"/>
                  </a:cubicBezTo>
                  <a:cubicBezTo>
                    <a:pt x="35" y="7"/>
                    <a:pt x="26" y="6"/>
                    <a:pt x="23" y="6"/>
                  </a:cubicBezTo>
                  <a:cubicBezTo>
                    <a:pt x="23" y="6"/>
                    <a:pt x="22" y="7"/>
                    <a:pt x="22" y="7"/>
                  </a:cubicBezTo>
                  <a:cubicBezTo>
                    <a:pt x="22" y="7"/>
                    <a:pt x="22" y="6"/>
                    <a:pt x="22" y="6"/>
                  </a:cubicBezTo>
                  <a:cubicBezTo>
                    <a:pt x="22" y="6"/>
                    <a:pt x="21" y="6"/>
                    <a:pt x="21" y="6"/>
                  </a:cubicBezTo>
                  <a:cubicBezTo>
                    <a:pt x="21" y="6"/>
                    <a:pt x="21" y="6"/>
                    <a:pt x="21" y="6"/>
                  </a:cubicBezTo>
                  <a:cubicBezTo>
                    <a:pt x="20" y="6"/>
                    <a:pt x="20" y="5"/>
                    <a:pt x="20" y="5"/>
                  </a:cubicBezTo>
                  <a:cubicBezTo>
                    <a:pt x="19" y="5"/>
                    <a:pt x="19" y="5"/>
                    <a:pt x="19" y="5"/>
                  </a:cubicBezTo>
                  <a:cubicBezTo>
                    <a:pt x="19" y="5"/>
                    <a:pt x="18" y="5"/>
                    <a:pt x="18" y="4"/>
                  </a:cubicBezTo>
                  <a:cubicBezTo>
                    <a:pt x="18" y="4"/>
                    <a:pt x="18" y="4"/>
                    <a:pt x="18" y="4"/>
                  </a:cubicBezTo>
                  <a:cubicBezTo>
                    <a:pt x="17" y="4"/>
                    <a:pt x="17" y="3"/>
                    <a:pt x="16" y="3"/>
                  </a:cubicBezTo>
                  <a:cubicBezTo>
                    <a:pt x="18" y="7"/>
                    <a:pt x="18" y="7"/>
                    <a:pt x="18" y="7"/>
                  </a:cubicBezTo>
                  <a:cubicBezTo>
                    <a:pt x="19" y="7"/>
                    <a:pt x="19" y="7"/>
                    <a:pt x="19" y="7"/>
                  </a:cubicBezTo>
                  <a:cubicBezTo>
                    <a:pt x="19" y="8"/>
                    <a:pt x="18" y="8"/>
                    <a:pt x="18" y="8"/>
                  </a:cubicBezTo>
                  <a:cubicBezTo>
                    <a:pt x="18" y="8"/>
                    <a:pt x="18" y="8"/>
                    <a:pt x="18" y="8"/>
                  </a:cubicBezTo>
                  <a:cubicBezTo>
                    <a:pt x="17" y="8"/>
                    <a:pt x="17" y="8"/>
                    <a:pt x="17" y="8"/>
                  </a:cubicBezTo>
                  <a:cubicBezTo>
                    <a:pt x="17" y="8"/>
                    <a:pt x="17" y="8"/>
                    <a:pt x="16" y="7"/>
                  </a:cubicBezTo>
                  <a:cubicBezTo>
                    <a:pt x="14" y="10"/>
                    <a:pt x="11" y="13"/>
                    <a:pt x="11" y="14"/>
                  </a:cubicBezTo>
                  <a:cubicBezTo>
                    <a:pt x="11" y="14"/>
                    <a:pt x="11" y="14"/>
                    <a:pt x="11" y="14"/>
                  </a:cubicBezTo>
                  <a:cubicBezTo>
                    <a:pt x="10" y="15"/>
                    <a:pt x="10" y="18"/>
                    <a:pt x="6" y="22"/>
                  </a:cubicBezTo>
                  <a:cubicBezTo>
                    <a:pt x="4" y="24"/>
                    <a:pt x="4" y="26"/>
                    <a:pt x="4" y="27"/>
                  </a:cubicBezTo>
                  <a:cubicBezTo>
                    <a:pt x="4" y="28"/>
                    <a:pt x="4" y="28"/>
                    <a:pt x="4" y="28"/>
                  </a:cubicBezTo>
                  <a:cubicBezTo>
                    <a:pt x="4" y="28"/>
                    <a:pt x="5" y="29"/>
                    <a:pt x="6" y="29"/>
                  </a:cubicBezTo>
                  <a:cubicBezTo>
                    <a:pt x="7" y="30"/>
                    <a:pt x="8" y="30"/>
                    <a:pt x="9" y="31"/>
                  </a:cubicBezTo>
                  <a:cubicBezTo>
                    <a:pt x="9" y="31"/>
                    <a:pt x="10" y="31"/>
                    <a:pt x="10" y="31"/>
                  </a:cubicBezTo>
                  <a:cubicBezTo>
                    <a:pt x="11" y="31"/>
                    <a:pt x="11" y="31"/>
                    <a:pt x="11" y="31"/>
                  </a:cubicBezTo>
                  <a:cubicBezTo>
                    <a:pt x="12" y="30"/>
                    <a:pt x="12" y="30"/>
                    <a:pt x="12" y="29"/>
                  </a:cubicBezTo>
                  <a:cubicBezTo>
                    <a:pt x="13" y="27"/>
                    <a:pt x="14" y="24"/>
                    <a:pt x="16" y="25"/>
                  </a:cubicBezTo>
                  <a:cubicBezTo>
                    <a:pt x="18" y="25"/>
                    <a:pt x="19" y="25"/>
                    <a:pt x="20" y="25"/>
                  </a:cubicBezTo>
                  <a:cubicBezTo>
                    <a:pt x="20" y="25"/>
                    <a:pt x="20" y="24"/>
                    <a:pt x="20" y="24"/>
                  </a:cubicBezTo>
                  <a:cubicBezTo>
                    <a:pt x="21" y="24"/>
                    <a:pt x="21" y="24"/>
                    <a:pt x="21" y="25"/>
                  </a:cubicBezTo>
                  <a:cubicBezTo>
                    <a:pt x="26" y="24"/>
                    <a:pt x="27" y="19"/>
                    <a:pt x="28" y="19"/>
                  </a:cubicBezTo>
                  <a:cubicBezTo>
                    <a:pt x="28" y="18"/>
                    <a:pt x="28" y="18"/>
                    <a:pt x="29" y="18"/>
                  </a:cubicBezTo>
                  <a:cubicBezTo>
                    <a:pt x="29" y="18"/>
                    <a:pt x="30" y="19"/>
                    <a:pt x="30" y="19"/>
                  </a:cubicBezTo>
                  <a:cubicBezTo>
                    <a:pt x="29" y="19"/>
                    <a:pt x="28" y="25"/>
                    <a:pt x="22" y="27"/>
                  </a:cubicBezTo>
                  <a:cubicBezTo>
                    <a:pt x="22" y="29"/>
                    <a:pt x="21" y="32"/>
                    <a:pt x="20" y="34"/>
                  </a:cubicBezTo>
                  <a:close/>
                  <a:moveTo>
                    <a:pt x="44" y="36"/>
                  </a:moveTo>
                  <a:cubicBezTo>
                    <a:pt x="45" y="30"/>
                    <a:pt x="45" y="22"/>
                    <a:pt x="40" y="14"/>
                  </a:cubicBezTo>
                  <a:cubicBezTo>
                    <a:pt x="37" y="8"/>
                    <a:pt x="32" y="6"/>
                    <a:pt x="28" y="5"/>
                  </a:cubicBezTo>
                  <a:cubicBezTo>
                    <a:pt x="33" y="6"/>
                    <a:pt x="38" y="9"/>
                    <a:pt x="40" y="16"/>
                  </a:cubicBezTo>
                  <a:cubicBezTo>
                    <a:pt x="44" y="26"/>
                    <a:pt x="42" y="35"/>
                    <a:pt x="42" y="41"/>
                  </a:cubicBezTo>
                  <a:cubicBezTo>
                    <a:pt x="41" y="42"/>
                    <a:pt x="41" y="44"/>
                    <a:pt x="41" y="45"/>
                  </a:cubicBezTo>
                  <a:cubicBezTo>
                    <a:pt x="41" y="48"/>
                    <a:pt x="42" y="51"/>
                    <a:pt x="43" y="53"/>
                  </a:cubicBezTo>
                  <a:cubicBezTo>
                    <a:pt x="49" y="48"/>
                    <a:pt x="49" y="48"/>
                    <a:pt x="49" y="48"/>
                  </a:cubicBezTo>
                  <a:cubicBezTo>
                    <a:pt x="48" y="47"/>
                    <a:pt x="46" y="45"/>
                    <a:pt x="45" y="43"/>
                  </a:cubicBezTo>
                  <a:cubicBezTo>
                    <a:pt x="44" y="41"/>
                    <a:pt x="44" y="39"/>
                    <a:pt x="44"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56" name="Freeform 33"/>
            <p:cNvSpPr>
              <a:spLocks noEditPoints="1"/>
            </p:cNvSpPr>
            <p:nvPr/>
          </p:nvSpPr>
          <p:spPr bwMode="auto">
            <a:xfrm>
              <a:off x="5177408" y="3040466"/>
              <a:ext cx="239605" cy="245450"/>
            </a:xfrm>
            <a:custGeom>
              <a:avLst/>
              <a:gdLst>
                <a:gd name="T0" fmla="*/ 8 w 52"/>
                <a:gd name="T1" fmla="*/ 19 h 53"/>
                <a:gd name="T2" fmla="*/ 8 w 52"/>
                <a:gd name="T3" fmla="*/ 19 h 53"/>
                <a:gd name="T4" fmla="*/ 8 w 52"/>
                <a:gd name="T5" fmla="*/ 18 h 53"/>
                <a:gd name="T6" fmla="*/ 8 w 52"/>
                <a:gd name="T7" fmla="*/ 17 h 53"/>
                <a:gd name="T8" fmla="*/ 8 w 52"/>
                <a:gd name="T9" fmla="*/ 17 h 53"/>
                <a:gd name="T10" fmla="*/ 15 w 52"/>
                <a:gd name="T11" fmla="*/ 10 h 53"/>
                <a:gd name="T12" fmla="*/ 17 w 52"/>
                <a:gd name="T13" fmla="*/ 10 h 53"/>
                <a:gd name="T14" fmla="*/ 17 w 52"/>
                <a:gd name="T15" fmla="*/ 12 h 53"/>
                <a:gd name="T16" fmla="*/ 13 w 52"/>
                <a:gd name="T17" fmla="*/ 17 h 53"/>
                <a:gd name="T18" fmla="*/ 39 w 52"/>
                <a:gd name="T19" fmla="*/ 17 h 53"/>
                <a:gd name="T20" fmla="*/ 40 w 52"/>
                <a:gd name="T21" fmla="*/ 18 h 53"/>
                <a:gd name="T22" fmla="*/ 39 w 52"/>
                <a:gd name="T23" fmla="*/ 20 h 53"/>
                <a:gd name="T24" fmla="*/ 13 w 52"/>
                <a:gd name="T25" fmla="*/ 20 h 53"/>
                <a:gd name="T26" fmla="*/ 17 w 52"/>
                <a:gd name="T27" fmla="*/ 24 h 53"/>
                <a:gd name="T28" fmla="*/ 17 w 52"/>
                <a:gd name="T29" fmla="*/ 26 h 53"/>
                <a:gd name="T30" fmla="*/ 16 w 52"/>
                <a:gd name="T31" fmla="*/ 26 h 53"/>
                <a:gd name="T32" fmla="*/ 15 w 52"/>
                <a:gd name="T33" fmla="*/ 26 h 53"/>
                <a:gd name="T34" fmla="*/ 8 w 52"/>
                <a:gd name="T35" fmla="*/ 19 h 53"/>
                <a:gd name="T36" fmla="*/ 43 w 52"/>
                <a:gd name="T37" fmla="*/ 34 h 53"/>
                <a:gd name="T38" fmla="*/ 43 w 52"/>
                <a:gd name="T39" fmla="*/ 34 h 53"/>
                <a:gd name="T40" fmla="*/ 36 w 52"/>
                <a:gd name="T41" fmla="*/ 27 h 53"/>
                <a:gd name="T42" fmla="*/ 34 w 52"/>
                <a:gd name="T43" fmla="*/ 27 h 53"/>
                <a:gd name="T44" fmla="*/ 34 w 52"/>
                <a:gd name="T45" fmla="*/ 29 h 53"/>
                <a:gd name="T46" fmla="*/ 39 w 52"/>
                <a:gd name="T47" fmla="*/ 33 h 53"/>
                <a:gd name="T48" fmla="*/ 13 w 52"/>
                <a:gd name="T49" fmla="*/ 33 h 53"/>
                <a:gd name="T50" fmla="*/ 11 w 52"/>
                <a:gd name="T51" fmla="*/ 35 h 53"/>
                <a:gd name="T52" fmla="*/ 13 w 52"/>
                <a:gd name="T53" fmla="*/ 36 h 53"/>
                <a:gd name="T54" fmla="*/ 39 w 52"/>
                <a:gd name="T55" fmla="*/ 36 h 53"/>
                <a:gd name="T56" fmla="*/ 34 w 52"/>
                <a:gd name="T57" fmla="*/ 41 h 53"/>
                <a:gd name="T58" fmla="*/ 34 w 52"/>
                <a:gd name="T59" fmla="*/ 43 h 53"/>
                <a:gd name="T60" fmla="*/ 35 w 52"/>
                <a:gd name="T61" fmla="*/ 43 h 53"/>
                <a:gd name="T62" fmla="*/ 36 w 52"/>
                <a:gd name="T63" fmla="*/ 43 h 53"/>
                <a:gd name="T64" fmla="*/ 43 w 52"/>
                <a:gd name="T65" fmla="*/ 36 h 53"/>
                <a:gd name="T66" fmla="*/ 43 w 52"/>
                <a:gd name="T67" fmla="*/ 36 h 53"/>
                <a:gd name="T68" fmla="*/ 44 w 52"/>
                <a:gd name="T69" fmla="*/ 35 h 53"/>
                <a:gd name="T70" fmla="*/ 43 w 52"/>
                <a:gd name="T71" fmla="*/ 34 h 53"/>
                <a:gd name="T72" fmla="*/ 52 w 52"/>
                <a:gd name="T73" fmla="*/ 7 h 53"/>
                <a:gd name="T74" fmla="*/ 52 w 52"/>
                <a:gd name="T75" fmla="*/ 45 h 53"/>
                <a:gd name="T76" fmla="*/ 45 w 52"/>
                <a:gd name="T77" fmla="*/ 53 h 53"/>
                <a:gd name="T78" fmla="*/ 7 w 52"/>
                <a:gd name="T79" fmla="*/ 53 h 53"/>
                <a:gd name="T80" fmla="*/ 0 w 52"/>
                <a:gd name="T81" fmla="*/ 45 h 53"/>
                <a:gd name="T82" fmla="*/ 0 w 52"/>
                <a:gd name="T83" fmla="*/ 7 h 53"/>
                <a:gd name="T84" fmla="*/ 7 w 52"/>
                <a:gd name="T85" fmla="*/ 0 h 53"/>
                <a:gd name="T86" fmla="*/ 45 w 52"/>
                <a:gd name="T87" fmla="*/ 0 h 53"/>
                <a:gd name="T88" fmla="*/ 52 w 52"/>
                <a:gd name="T89" fmla="*/ 7 h 53"/>
                <a:gd name="T90" fmla="*/ 49 w 52"/>
                <a:gd name="T91" fmla="*/ 7 h 53"/>
                <a:gd name="T92" fmla="*/ 45 w 52"/>
                <a:gd name="T93" fmla="*/ 3 h 53"/>
                <a:gd name="T94" fmla="*/ 7 w 52"/>
                <a:gd name="T95" fmla="*/ 3 h 53"/>
                <a:gd name="T96" fmla="*/ 3 w 52"/>
                <a:gd name="T97" fmla="*/ 7 h 53"/>
                <a:gd name="T98" fmla="*/ 3 w 52"/>
                <a:gd name="T99" fmla="*/ 45 h 53"/>
                <a:gd name="T100" fmla="*/ 7 w 52"/>
                <a:gd name="T101" fmla="*/ 50 h 53"/>
                <a:gd name="T102" fmla="*/ 45 w 52"/>
                <a:gd name="T103" fmla="*/ 50 h 53"/>
                <a:gd name="T104" fmla="*/ 49 w 52"/>
                <a:gd name="T105" fmla="*/ 45 h 53"/>
                <a:gd name="T106" fmla="*/ 49 w 52"/>
                <a:gd name="T10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3">
                  <a:moveTo>
                    <a:pt x="8" y="19"/>
                  </a:moveTo>
                  <a:cubicBezTo>
                    <a:pt x="8" y="19"/>
                    <a:pt x="8" y="19"/>
                    <a:pt x="8" y="19"/>
                  </a:cubicBezTo>
                  <a:cubicBezTo>
                    <a:pt x="8" y="19"/>
                    <a:pt x="8" y="18"/>
                    <a:pt x="8" y="18"/>
                  </a:cubicBezTo>
                  <a:cubicBezTo>
                    <a:pt x="8" y="18"/>
                    <a:pt x="8" y="17"/>
                    <a:pt x="8" y="17"/>
                  </a:cubicBezTo>
                  <a:cubicBezTo>
                    <a:pt x="8" y="17"/>
                    <a:pt x="8" y="17"/>
                    <a:pt x="8" y="17"/>
                  </a:cubicBezTo>
                  <a:cubicBezTo>
                    <a:pt x="15" y="10"/>
                    <a:pt x="15" y="10"/>
                    <a:pt x="15" y="10"/>
                  </a:cubicBezTo>
                  <a:cubicBezTo>
                    <a:pt x="15" y="9"/>
                    <a:pt x="16" y="9"/>
                    <a:pt x="17" y="10"/>
                  </a:cubicBezTo>
                  <a:cubicBezTo>
                    <a:pt x="18" y="11"/>
                    <a:pt x="18" y="12"/>
                    <a:pt x="17" y="12"/>
                  </a:cubicBezTo>
                  <a:cubicBezTo>
                    <a:pt x="13" y="17"/>
                    <a:pt x="13" y="17"/>
                    <a:pt x="13" y="17"/>
                  </a:cubicBezTo>
                  <a:cubicBezTo>
                    <a:pt x="39" y="17"/>
                    <a:pt x="39" y="17"/>
                    <a:pt x="39" y="17"/>
                  </a:cubicBezTo>
                  <a:cubicBezTo>
                    <a:pt x="40" y="17"/>
                    <a:pt x="40" y="17"/>
                    <a:pt x="40" y="18"/>
                  </a:cubicBezTo>
                  <a:cubicBezTo>
                    <a:pt x="40" y="19"/>
                    <a:pt x="40" y="20"/>
                    <a:pt x="39" y="20"/>
                  </a:cubicBezTo>
                  <a:cubicBezTo>
                    <a:pt x="13" y="20"/>
                    <a:pt x="13" y="20"/>
                    <a:pt x="13" y="20"/>
                  </a:cubicBezTo>
                  <a:cubicBezTo>
                    <a:pt x="17" y="24"/>
                    <a:pt x="17" y="24"/>
                    <a:pt x="17" y="24"/>
                  </a:cubicBezTo>
                  <a:cubicBezTo>
                    <a:pt x="18" y="24"/>
                    <a:pt x="18" y="25"/>
                    <a:pt x="17" y="26"/>
                  </a:cubicBezTo>
                  <a:cubicBezTo>
                    <a:pt x="17" y="26"/>
                    <a:pt x="16" y="26"/>
                    <a:pt x="16" y="26"/>
                  </a:cubicBezTo>
                  <a:cubicBezTo>
                    <a:pt x="16" y="26"/>
                    <a:pt x="15" y="26"/>
                    <a:pt x="15" y="26"/>
                  </a:cubicBezTo>
                  <a:lnTo>
                    <a:pt x="8" y="19"/>
                  </a:lnTo>
                  <a:close/>
                  <a:moveTo>
                    <a:pt x="43" y="34"/>
                  </a:moveTo>
                  <a:cubicBezTo>
                    <a:pt x="43" y="34"/>
                    <a:pt x="43" y="34"/>
                    <a:pt x="43" y="34"/>
                  </a:cubicBezTo>
                  <a:cubicBezTo>
                    <a:pt x="36" y="27"/>
                    <a:pt x="36" y="27"/>
                    <a:pt x="36" y="27"/>
                  </a:cubicBezTo>
                  <a:cubicBezTo>
                    <a:pt x="36" y="26"/>
                    <a:pt x="35" y="26"/>
                    <a:pt x="34" y="27"/>
                  </a:cubicBezTo>
                  <a:cubicBezTo>
                    <a:pt x="34" y="28"/>
                    <a:pt x="34" y="29"/>
                    <a:pt x="34" y="29"/>
                  </a:cubicBezTo>
                  <a:cubicBezTo>
                    <a:pt x="39" y="33"/>
                    <a:pt x="39" y="33"/>
                    <a:pt x="39" y="33"/>
                  </a:cubicBezTo>
                  <a:cubicBezTo>
                    <a:pt x="13" y="33"/>
                    <a:pt x="13" y="33"/>
                    <a:pt x="13" y="33"/>
                  </a:cubicBezTo>
                  <a:cubicBezTo>
                    <a:pt x="12" y="33"/>
                    <a:pt x="11" y="34"/>
                    <a:pt x="11" y="35"/>
                  </a:cubicBezTo>
                  <a:cubicBezTo>
                    <a:pt x="11" y="36"/>
                    <a:pt x="12" y="36"/>
                    <a:pt x="13" y="36"/>
                  </a:cubicBezTo>
                  <a:cubicBezTo>
                    <a:pt x="39" y="36"/>
                    <a:pt x="39" y="36"/>
                    <a:pt x="39" y="36"/>
                  </a:cubicBezTo>
                  <a:cubicBezTo>
                    <a:pt x="34" y="41"/>
                    <a:pt x="34" y="41"/>
                    <a:pt x="34" y="41"/>
                  </a:cubicBezTo>
                  <a:cubicBezTo>
                    <a:pt x="34" y="41"/>
                    <a:pt x="34" y="42"/>
                    <a:pt x="34" y="43"/>
                  </a:cubicBezTo>
                  <a:cubicBezTo>
                    <a:pt x="35" y="43"/>
                    <a:pt x="35" y="43"/>
                    <a:pt x="35" y="43"/>
                  </a:cubicBezTo>
                  <a:cubicBezTo>
                    <a:pt x="36" y="43"/>
                    <a:pt x="36" y="43"/>
                    <a:pt x="36" y="43"/>
                  </a:cubicBezTo>
                  <a:cubicBezTo>
                    <a:pt x="43" y="36"/>
                    <a:pt x="43" y="36"/>
                    <a:pt x="43" y="36"/>
                  </a:cubicBezTo>
                  <a:cubicBezTo>
                    <a:pt x="43" y="36"/>
                    <a:pt x="43" y="36"/>
                    <a:pt x="43" y="36"/>
                  </a:cubicBezTo>
                  <a:cubicBezTo>
                    <a:pt x="44" y="36"/>
                    <a:pt x="44" y="35"/>
                    <a:pt x="44" y="35"/>
                  </a:cubicBezTo>
                  <a:cubicBezTo>
                    <a:pt x="44" y="35"/>
                    <a:pt x="44" y="34"/>
                    <a:pt x="43" y="34"/>
                  </a:cubicBezTo>
                  <a:close/>
                  <a:moveTo>
                    <a:pt x="52" y="7"/>
                  </a:moveTo>
                  <a:cubicBezTo>
                    <a:pt x="52" y="45"/>
                    <a:pt x="52" y="45"/>
                    <a:pt x="52" y="45"/>
                  </a:cubicBezTo>
                  <a:cubicBezTo>
                    <a:pt x="52" y="49"/>
                    <a:pt x="49" y="53"/>
                    <a:pt x="45" y="53"/>
                  </a:cubicBezTo>
                  <a:cubicBezTo>
                    <a:pt x="7" y="53"/>
                    <a:pt x="7" y="53"/>
                    <a:pt x="7" y="53"/>
                  </a:cubicBezTo>
                  <a:cubicBezTo>
                    <a:pt x="3" y="53"/>
                    <a:pt x="0" y="49"/>
                    <a:pt x="0" y="45"/>
                  </a:cubicBezTo>
                  <a:cubicBezTo>
                    <a:pt x="0" y="7"/>
                    <a:pt x="0" y="7"/>
                    <a:pt x="0" y="7"/>
                  </a:cubicBezTo>
                  <a:cubicBezTo>
                    <a:pt x="0" y="4"/>
                    <a:pt x="3" y="0"/>
                    <a:pt x="7" y="0"/>
                  </a:cubicBezTo>
                  <a:cubicBezTo>
                    <a:pt x="45" y="0"/>
                    <a:pt x="45" y="0"/>
                    <a:pt x="45" y="0"/>
                  </a:cubicBezTo>
                  <a:cubicBezTo>
                    <a:pt x="49" y="0"/>
                    <a:pt x="52" y="4"/>
                    <a:pt x="52" y="7"/>
                  </a:cubicBezTo>
                  <a:close/>
                  <a:moveTo>
                    <a:pt x="49" y="7"/>
                  </a:moveTo>
                  <a:cubicBezTo>
                    <a:pt x="49" y="5"/>
                    <a:pt x="47" y="3"/>
                    <a:pt x="45" y="3"/>
                  </a:cubicBezTo>
                  <a:cubicBezTo>
                    <a:pt x="7" y="3"/>
                    <a:pt x="7" y="3"/>
                    <a:pt x="7" y="3"/>
                  </a:cubicBezTo>
                  <a:cubicBezTo>
                    <a:pt x="4" y="3"/>
                    <a:pt x="3" y="5"/>
                    <a:pt x="3" y="7"/>
                  </a:cubicBezTo>
                  <a:cubicBezTo>
                    <a:pt x="3" y="45"/>
                    <a:pt x="3" y="45"/>
                    <a:pt x="3" y="45"/>
                  </a:cubicBezTo>
                  <a:cubicBezTo>
                    <a:pt x="3" y="48"/>
                    <a:pt x="4" y="50"/>
                    <a:pt x="7" y="50"/>
                  </a:cubicBezTo>
                  <a:cubicBezTo>
                    <a:pt x="45" y="50"/>
                    <a:pt x="45" y="50"/>
                    <a:pt x="45" y="50"/>
                  </a:cubicBezTo>
                  <a:cubicBezTo>
                    <a:pt x="47" y="50"/>
                    <a:pt x="49" y="48"/>
                    <a:pt x="49" y="45"/>
                  </a:cubicBezTo>
                  <a:lnTo>
                    <a:pt x="4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57" name="Freeform 31"/>
            <p:cNvSpPr>
              <a:spLocks noEditPoints="1"/>
            </p:cNvSpPr>
            <p:nvPr/>
          </p:nvSpPr>
          <p:spPr bwMode="auto">
            <a:xfrm>
              <a:off x="6247377" y="3109171"/>
              <a:ext cx="290845" cy="316321"/>
            </a:xfrm>
            <a:custGeom>
              <a:avLst/>
              <a:gdLst>
                <a:gd name="T0" fmla="*/ 42 w 58"/>
                <a:gd name="T1" fmla="*/ 4 h 63"/>
                <a:gd name="T2" fmla="*/ 41 w 58"/>
                <a:gd name="T3" fmla="*/ 10 h 63"/>
                <a:gd name="T4" fmla="*/ 17 w 58"/>
                <a:gd name="T5" fmla="*/ 47 h 63"/>
                <a:gd name="T6" fmla="*/ 15 w 58"/>
                <a:gd name="T7" fmla="*/ 54 h 63"/>
                <a:gd name="T8" fmla="*/ 19 w 58"/>
                <a:gd name="T9" fmla="*/ 47 h 63"/>
                <a:gd name="T10" fmla="*/ 49 w 58"/>
                <a:gd name="T11" fmla="*/ 19 h 63"/>
                <a:gd name="T12" fmla="*/ 53 w 58"/>
                <a:gd name="T13" fmla="*/ 14 h 63"/>
                <a:gd name="T14" fmla="*/ 48 w 58"/>
                <a:gd name="T15" fmla="*/ 19 h 63"/>
                <a:gd name="T16" fmla="*/ 4 w 58"/>
                <a:gd name="T17" fmla="*/ 43 h 63"/>
                <a:gd name="T18" fmla="*/ 11 w 58"/>
                <a:gd name="T19" fmla="*/ 41 h 63"/>
                <a:gd name="T20" fmla="*/ 57 w 58"/>
                <a:gd name="T21" fmla="*/ 28 h 63"/>
                <a:gd name="T22" fmla="*/ 51 w 58"/>
                <a:gd name="T23" fmla="*/ 30 h 63"/>
                <a:gd name="T24" fmla="*/ 57 w 58"/>
                <a:gd name="T25" fmla="*/ 28 h 63"/>
                <a:gd name="T26" fmla="*/ 1 w 58"/>
                <a:gd name="T27" fmla="*/ 28 h 63"/>
                <a:gd name="T28" fmla="*/ 7 w 58"/>
                <a:gd name="T29" fmla="*/ 30 h 63"/>
                <a:gd name="T30" fmla="*/ 48 w 58"/>
                <a:gd name="T31" fmla="*/ 39 h 63"/>
                <a:gd name="T32" fmla="*/ 54 w 58"/>
                <a:gd name="T33" fmla="*/ 44 h 63"/>
                <a:gd name="T34" fmla="*/ 49 w 58"/>
                <a:gd name="T35" fmla="*/ 39 h 63"/>
                <a:gd name="T36" fmla="*/ 5 w 58"/>
                <a:gd name="T37" fmla="*/ 16 h 63"/>
                <a:gd name="T38" fmla="*/ 11 w 58"/>
                <a:gd name="T39" fmla="*/ 18 h 63"/>
                <a:gd name="T40" fmla="*/ 41 w 58"/>
                <a:gd name="T41" fmla="*/ 47 h 63"/>
                <a:gd name="T42" fmla="*/ 42 w 58"/>
                <a:gd name="T43" fmla="*/ 54 h 63"/>
                <a:gd name="T44" fmla="*/ 44 w 58"/>
                <a:gd name="T45" fmla="*/ 53 h 63"/>
                <a:gd name="T46" fmla="*/ 18 w 58"/>
                <a:gd name="T47" fmla="*/ 11 h 63"/>
                <a:gd name="T48" fmla="*/ 16 w 58"/>
                <a:gd name="T49" fmla="*/ 4 h 63"/>
                <a:gd name="T50" fmla="*/ 17 w 58"/>
                <a:gd name="T51" fmla="*/ 10 h 63"/>
                <a:gd name="T52" fmla="*/ 30 w 58"/>
                <a:gd name="T53" fmla="*/ 1 h 63"/>
                <a:gd name="T54" fmla="*/ 28 w 58"/>
                <a:gd name="T55" fmla="*/ 7 h 63"/>
                <a:gd name="T56" fmla="*/ 40 w 58"/>
                <a:gd name="T57" fmla="*/ 41 h 63"/>
                <a:gd name="T58" fmla="*/ 37 w 58"/>
                <a:gd name="T59" fmla="*/ 51 h 63"/>
                <a:gd name="T60" fmla="*/ 38 w 58"/>
                <a:gd name="T61" fmla="*/ 55 h 63"/>
                <a:gd name="T62" fmla="*/ 35 w 58"/>
                <a:gd name="T63" fmla="*/ 60 h 63"/>
                <a:gd name="T64" fmla="*/ 28 w 58"/>
                <a:gd name="T65" fmla="*/ 63 h 63"/>
                <a:gd name="T66" fmla="*/ 21 w 58"/>
                <a:gd name="T67" fmla="*/ 58 h 63"/>
                <a:gd name="T68" fmla="*/ 22 w 58"/>
                <a:gd name="T69" fmla="*/ 53 h 63"/>
                <a:gd name="T70" fmla="*/ 21 w 58"/>
                <a:gd name="T71" fmla="*/ 49 h 63"/>
                <a:gd name="T72" fmla="*/ 13 w 58"/>
                <a:gd name="T73" fmla="*/ 29 h 63"/>
                <a:gd name="T74" fmla="*/ 33 w 58"/>
                <a:gd name="T75" fmla="*/ 61 h 63"/>
                <a:gd name="T76" fmla="*/ 25 w 58"/>
                <a:gd name="T77" fmla="*/ 61 h 63"/>
                <a:gd name="T78" fmla="*/ 33 w 58"/>
                <a:gd name="T79" fmla="*/ 61 h 63"/>
                <a:gd name="T80" fmla="*/ 23 w 58"/>
                <a:gd name="T81" fmla="*/ 58 h 63"/>
                <a:gd name="T82" fmla="*/ 31 w 58"/>
                <a:gd name="T83" fmla="*/ 58 h 63"/>
                <a:gd name="T84" fmla="*/ 34 w 58"/>
                <a:gd name="T85" fmla="*/ 57 h 63"/>
                <a:gd name="T86" fmla="*/ 23 w 58"/>
                <a:gd name="T87" fmla="*/ 55 h 63"/>
                <a:gd name="T88" fmla="*/ 36 w 58"/>
                <a:gd name="T89" fmla="*/ 55 h 63"/>
                <a:gd name="T90" fmla="*/ 25 w 58"/>
                <a:gd name="T91" fmla="*/ 52 h 63"/>
                <a:gd name="T92" fmla="*/ 34 w 58"/>
                <a:gd name="T93" fmla="*/ 52 h 63"/>
                <a:gd name="T94" fmla="*/ 34 w 58"/>
                <a:gd name="T95" fmla="*/ 50 h 63"/>
                <a:gd name="T96" fmla="*/ 25 w 58"/>
                <a:gd name="T97" fmla="*/ 49 h 63"/>
                <a:gd name="T98" fmla="*/ 34 w 58"/>
                <a:gd name="T99" fmla="*/ 50 h 63"/>
                <a:gd name="T100" fmla="*/ 15 w 58"/>
                <a:gd name="T101" fmla="*/ 29 h 63"/>
                <a:gd name="T102" fmla="*/ 25 w 58"/>
                <a:gd name="T103" fmla="*/ 47 h 63"/>
                <a:gd name="T104" fmla="*/ 24 w 58"/>
                <a:gd name="T105" fmla="*/ 31 h 63"/>
                <a:gd name="T106" fmla="*/ 31 w 58"/>
                <a:gd name="T107" fmla="*/ 47 h 63"/>
                <a:gd name="T108" fmla="*/ 35 w 58"/>
                <a:gd name="T109" fmla="*/ 32 h 63"/>
                <a:gd name="T110" fmla="*/ 35 w 58"/>
                <a:gd name="T111"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3">
                  <a:moveTo>
                    <a:pt x="40" y="11"/>
                  </a:moveTo>
                  <a:cubicBezTo>
                    <a:pt x="39" y="10"/>
                    <a:pt x="39" y="10"/>
                    <a:pt x="39" y="9"/>
                  </a:cubicBezTo>
                  <a:cubicBezTo>
                    <a:pt x="42" y="4"/>
                    <a:pt x="42" y="4"/>
                    <a:pt x="42" y="4"/>
                  </a:cubicBezTo>
                  <a:cubicBezTo>
                    <a:pt x="43" y="4"/>
                    <a:pt x="43" y="3"/>
                    <a:pt x="44" y="4"/>
                  </a:cubicBezTo>
                  <a:cubicBezTo>
                    <a:pt x="44" y="4"/>
                    <a:pt x="44" y="5"/>
                    <a:pt x="44" y="5"/>
                  </a:cubicBezTo>
                  <a:cubicBezTo>
                    <a:pt x="41" y="10"/>
                    <a:pt x="41" y="10"/>
                    <a:pt x="41" y="10"/>
                  </a:cubicBezTo>
                  <a:cubicBezTo>
                    <a:pt x="41" y="10"/>
                    <a:pt x="41" y="11"/>
                    <a:pt x="40" y="11"/>
                  </a:cubicBezTo>
                  <a:cubicBezTo>
                    <a:pt x="40" y="11"/>
                    <a:pt x="40" y="11"/>
                    <a:pt x="40" y="11"/>
                  </a:cubicBezTo>
                  <a:close/>
                  <a:moveTo>
                    <a:pt x="17" y="47"/>
                  </a:moveTo>
                  <a:cubicBezTo>
                    <a:pt x="14" y="53"/>
                    <a:pt x="14" y="53"/>
                    <a:pt x="14" y="53"/>
                  </a:cubicBezTo>
                  <a:cubicBezTo>
                    <a:pt x="14" y="53"/>
                    <a:pt x="14" y="54"/>
                    <a:pt x="15" y="54"/>
                  </a:cubicBezTo>
                  <a:cubicBezTo>
                    <a:pt x="15" y="54"/>
                    <a:pt x="15" y="54"/>
                    <a:pt x="15" y="54"/>
                  </a:cubicBezTo>
                  <a:cubicBezTo>
                    <a:pt x="16" y="54"/>
                    <a:pt x="16" y="54"/>
                    <a:pt x="16" y="54"/>
                  </a:cubicBezTo>
                  <a:cubicBezTo>
                    <a:pt x="19" y="48"/>
                    <a:pt x="19" y="48"/>
                    <a:pt x="19" y="48"/>
                  </a:cubicBezTo>
                  <a:cubicBezTo>
                    <a:pt x="19" y="48"/>
                    <a:pt x="19" y="47"/>
                    <a:pt x="19" y="47"/>
                  </a:cubicBezTo>
                  <a:cubicBezTo>
                    <a:pt x="18" y="47"/>
                    <a:pt x="18" y="47"/>
                    <a:pt x="17" y="47"/>
                  </a:cubicBezTo>
                  <a:close/>
                  <a:moveTo>
                    <a:pt x="48" y="19"/>
                  </a:moveTo>
                  <a:cubicBezTo>
                    <a:pt x="49" y="19"/>
                    <a:pt x="49" y="19"/>
                    <a:pt x="49" y="19"/>
                  </a:cubicBezTo>
                  <a:cubicBezTo>
                    <a:pt x="54" y="16"/>
                    <a:pt x="54" y="16"/>
                    <a:pt x="54" y="16"/>
                  </a:cubicBezTo>
                  <a:cubicBezTo>
                    <a:pt x="55" y="15"/>
                    <a:pt x="55" y="15"/>
                    <a:pt x="54" y="14"/>
                  </a:cubicBezTo>
                  <a:cubicBezTo>
                    <a:pt x="54" y="14"/>
                    <a:pt x="54" y="14"/>
                    <a:pt x="53" y="14"/>
                  </a:cubicBezTo>
                  <a:cubicBezTo>
                    <a:pt x="48" y="17"/>
                    <a:pt x="48" y="17"/>
                    <a:pt x="48" y="17"/>
                  </a:cubicBezTo>
                  <a:cubicBezTo>
                    <a:pt x="47" y="17"/>
                    <a:pt x="47" y="18"/>
                    <a:pt x="48" y="18"/>
                  </a:cubicBezTo>
                  <a:cubicBezTo>
                    <a:pt x="48" y="19"/>
                    <a:pt x="48" y="19"/>
                    <a:pt x="48" y="19"/>
                  </a:cubicBezTo>
                  <a:close/>
                  <a:moveTo>
                    <a:pt x="10" y="39"/>
                  </a:moveTo>
                  <a:cubicBezTo>
                    <a:pt x="5" y="42"/>
                    <a:pt x="5" y="42"/>
                    <a:pt x="5" y="42"/>
                  </a:cubicBezTo>
                  <a:cubicBezTo>
                    <a:pt x="4" y="42"/>
                    <a:pt x="4" y="43"/>
                    <a:pt x="4" y="43"/>
                  </a:cubicBezTo>
                  <a:cubicBezTo>
                    <a:pt x="4" y="44"/>
                    <a:pt x="5" y="44"/>
                    <a:pt x="5" y="44"/>
                  </a:cubicBezTo>
                  <a:cubicBezTo>
                    <a:pt x="5" y="44"/>
                    <a:pt x="5" y="44"/>
                    <a:pt x="6" y="44"/>
                  </a:cubicBezTo>
                  <a:cubicBezTo>
                    <a:pt x="11" y="41"/>
                    <a:pt x="11" y="41"/>
                    <a:pt x="11" y="41"/>
                  </a:cubicBezTo>
                  <a:cubicBezTo>
                    <a:pt x="11" y="40"/>
                    <a:pt x="11" y="40"/>
                    <a:pt x="11" y="39"/>
                  </a:cubicBezTo>
                  <a:cubicBezTo>
                    <a:pt x="11" y="39"/>
                    <a:pt x="10" y="39"/>
                    <a:pt x="10" y="39"/>
                  </a:cubicBezTo>
                  <a:close/>
                  <a:moveTo>
                    <a:pt x="57" y="28"/>
                  </a:moveTo>
                  <a:cubicBezTo>
                    <a:pt x="51" y="28"/>
                    <a:pt x="51" y="28"/>
                    <a:pt x="51" y="28"/>
                  </a:cubicBezTo>
                  <a:cubicBezTo>
                    <a:pt x="51" y="28"/>
                    <a:pt x="50" y="28"/>
                    <a:pt x="50" y="29"/>
                  </a:cubicBezTo>
                  <a:cubicBezTo>
                    <a:pt x="50" y="29"/>
                    <a:pt x="51" y="30"/>
                    <a:pt x="51" y="30"/>
                  </a:cubicBezTo>
                  <a:cubicBezTo>
                    <a:pt x="57" y="30"/>
                    <a:pt x="57" y="30"/>
                    <a:pt x="57" y="30"/>
                  </a:cubicBezTo>
                  <a:cubicBezTo>
                    <a:pt x="58" y="30"/>
                    <a:pt x="58" y="29"/>
                    <a:pt x="58" y="29"/>
                  </a:cubicBezTo>
                  <a:cubicBezTo>
                    <a:pt x="58" y="28"/>
                    <a:pt x="58" y="28"/>
                    <a:pt x="57" y="28"/>
                  </a:cubicBezTo>
                  <a:close/>
                  <a:moveTo>
                    <a:pt x="8" y="29"/>
                  </a:moveTo>
                  <a:cubicBezTo>
                    <a:pt x="8" y="28"/>
                    <a:pt x="8" y="28"/>
                    <a:pt x="7" y="28"/>
                  </a:cubicBezTo>
                  <a:cubicBezTo>
                    <a:pt x="1" y="28"/>
                    <a:pt x="1" y="28"/>
                    <a:pt x="1" y="28"/>
                  </a:cubicBezTo>
                  <a:cubicBezTo>
                    <a:pt x="1" y="28"/>
                    <a:pt x="0" y="28"/>
                    <a:pt x="0" y="29"/>
                  </a:cubicBezTo>
                  <a:cubicBezTo>
                    <a:pt x="0" y="29"/>
                    <a:pt x="1" y="30"/>
                    <a:pt x="1" y="30"/>
                  </a:cubicBezTo>
                  <a:cubicBezTo>
                    <a:pt x="7" y="30"/>
                    <a:pt x="7" y="30"/>
                    <a:pt x="7" y="30"/>
                  </a:cubicBezTo>
                  <a:cubicBezTo>
                    <a:pt x="8" y="30"/>
                    <a:pt x="8" y="29"/>
                    <a:pt x="8" y="29"/>
                  </a:cubicBezTo>
                  <a:close/>
                  <a:moveTo>
                    <a:pt x="49" y="39"/>
                  </a:moveTo>
                  <a:cubicBezTo>
                    <a:pt x="48" y="39"/>
                    <a:pt x="48" y="39"/>
                    <a:pt x="48" y="39"/>
                  </a:cubicBezTo>
                  <a:cubicBezTo>
                    <a:pt x="47" y="40"/>
                    <a:pt x="47" y="40"/>
                    <a:pt x="48" y="41"/>
                  </a:cubicBezTo>
                  <a:cubicBezTo>
                    <a:pt x="53" y="44"/>
                    <a:pt x="53" y="44"/>
                    <a:pt x="53" y="44"/>
                  </a:cubicBezTo>
                  <a:cubicBezTo>
                    <a:pt x="53" y="44"/>
                    <a:pt x="53" y="44"/>
                    <a:pt x="54" y="44"/>
                  </a:cubicBezTo>
                  <a:cubicBezTo>
                    <a:pt x="54" y="44"/>
                    <a:pt x="54" y="44"/>
                    <a:pt x="54" y="43"/>
                  </a:cubicBezTo>
                  <a:cubicBezTo>
                    <a:pt x="55" y="43"/>
                    <a:pt x="55" y="42"/>
                    <a:pt x="54" y="42"/>
                  </a:cubicBezTo>
                  <a:lnTo>
                    <a:pt x="49" y="39"/>
                  </a:lnTo>
                  <a:close/>
                  <a:moveTo>
                    <a:pt x="6" y="14"/>
                  </a:moveTo>
                  <a:cubicBezTo>
                    <a:pt x="5" y="14"/>
                    <a:pt x="4" y="14"/>
                    <a:pt x="4" y="14"/>
                  </a:cubicBezTo>
                  <a:cubicBezTo>
                    <a:pt x="4" y="15"/>
                    <a:pt x="4" y="15"/>
                    <a:pt x="5" y="16"/>
                  </a:cubicBezTo>
                  <a:cubicBezTo>
                    <a:pt x="10" y="19"/>
                    <a:pt x="10" y="19"/>
                    <a:pt x="10" y="19"/>
                  </a:cubicBezTo>
                  <a:cubicBezTo>
                    <a:pt x="10" y="19"/>
                    <a:pt x="10" y="19"/>
                    <a:pt x="10" y="19"/>
                  </a:cubicBezTo>
                  <a:cubicBezTo>
                    <a:pt x="11" y="19"/>
                    <a:pt x="11" y="19"/>
                    <a:pt x="11" y="18"/>
                  </a:cubicBezTo>
                  <a:cubicBezTo>
                    <a:pt x="11" y="18"/>
                    <a:pt x="11" y="17"/>
                    <a:pt x="11" y="17"/>
                  </a:cubicBezTo>
                  <a:lnTo>
                    <a:pt x="6" y="14"/>
                  </a:lnTo>
                  <a:close/>
                  <a:moveTo>
                    <a:pt x="41" y="47"/>
                  </a:moveTo>
                  <a:cubicBezTo>
                    <a:pt x="41" y="47"/>
                    <a:pt x="40" y="47"/>
                    <a:pt x="40" y="47"/>
                  </a:cubicBezTo>
                  <a:cubicBezTo>
                    <a:pt x="39" y="47"/>
                    <a:pt x="39" y="48"/>
                    <a:pt x="39" y="48"/>
                  </a:cubicBezTo>
                  <a:cubicBezTo>
                    <a:pt x="42" y="54"/>
                    <a:pt x="42" y="54"/>
                    <a:pt x="42" y="54"/>
                  </a:cubicBezTo>
                  <a:cubicBezTo>
                    <a:pt x="43" y="54"/>
                    <a:pt x="43" y="54"/>
                    <a:pt x="43" y="54"/>
                  </a:cubicBezTo>
                  <a:cubicBezTo>
                    <a:pt x="43" y="54"/>
                    <a:pt x="44" y="54"/>
                    <a:pt x="44" y="54"/>
                  </a:cubicBezTo>
                  <a:cubicBezTo>
                    <a:pt x="44" y="54"/>
                    <a:pt x="44" y="53"/>
                    <a:pt x="44" y="53"/>
                  </a:cubicBezTo>
                  <a:lnTo>
                    <a:pt x="41" y="47"/>
                  </a:lnTo>
                  <a:close/>
                  <a:moveTo>
                    <a:pt x="17" y="10"/>
                  </a:moveTo>
                  <a:cubicBezTo>
                    <a:pt x="18" y="10"/>
                    <a:pt x="18" y="11"/>
                    <a:pt x="18" y="11"/>
                  </a:cubicBezTo>
                  <a:cubicBezTo>
                    <a:pt x="18" y="11"/>
                    <a:pt x="19" y="11"/>
                    <a:pt x="19" y="11"/>
                  </a:cubicBezTo>
                  <a:cubicBezTo>
                    <a:pt x="19" y="10"/>
                    <a:pt x="19" y="10"/>
                    <a:pt x="19" y="9"/>
                  </a:cubicBezTo>
                  <a:cubicBezTo>
                    <a:pt x="16" y="4"/>
                    <a:pt x="16" y="4"/>
                    <a:pt x="16" y="4"/>
                  </a:cubicBezTo>
                  <a:cubicBezTo>
                    <a:pt x="16" y="4"/>
                    <a:pt x="15" y="3"/>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9" y="0"/>
                    <a:pt x="28" y="0"/>
                    <a:pt x="28" y="1"/>
                  </a:cubicBezTo>
                  <a:cubicBezTo>
                    <a:pt x="28" y="7"/>
                    <a:pt x="28" y="7"/>
                    <a:pt x="28" y="7"/>
                  </a:cubicBezTo>
                  <a:cubicBezTo>
                    <a:pt x="28" y="7"/>
                    <a:pt x="29" y="8"/>
                    <a:pt x="29" y="8"/>
                  </a:cubicBezTo>
                  <a:close/>
                  <a:moveTo>
                    <a:pt x="45" y="29"/>
                  </a:moveTo>
                  <a:cubicBezTo>
                    <a:pt x="45" y="33"/>
                    <a:pt x="44" y="38"/>
                    <a:pt x="40" y="41"/>
                  </a:cubicBezTo>
                  <a:cubicBezTo>
                    <a:pt x="38" y="43"/>
                    <a:pt x="37" y="46"/>
                    <a:pt x="37" y="47"/>
                  </a:cubicBezTo>
                  <a:cubicBezTo>
                    <a:pt x="38" y="48"/>
                    <a:pt x="38" y="48"/>
                    <a:pt x="38" y="49"/>
                  </a:cubicBezTo>
                  <a:cubicBezTo>
                    <a:pt x="38" y="50"/>
                    <a:pt x="38" y="50"/>
                    <a:pt x="37" y="51"/>
                  </a:cubicBezTo>
                  <a:cubicBezTo>
                    <a:pt x="38" y="51"/>
                    <a:pt x="38" y="51"/>
                    <a:pt x="38" y="52"/>
                  </a:cubicBezTo>
                  <a:cubicBezTo>
                    <a:pt x="38" y="53"/>
                    <a:pt x="38" y="53"/>
                    <a:pt x="37" y="53"/>
                  </a:cubicBezTo>
                  <a:cubicBezTo>
                    <a:pt x="38" y="54"/>
                    <a:pt x="38" y="54"/>
                    <a:pt x="38" y="55"/>
                  </a:cubicBezTo>
                  <a:cubicBezTo>
                    <a:pt x="38" y="56"/>
                    <a:pt x="38" y="56"/>
                    <a:pt x="37" y="56"/>
                  </a:cubicBezTo>
                  <a:cubicBezTo>
                    <a:pt x="38" y="57"/>
                    <a:pt x="38" y="57"/>
                    <a:pt x="38" y="58"/>
                  </a:cubicBezTo>
                  <a:cubicBezTo>
                    <a:pt x="38" y="59"/>
                    <a:pt x="37" y="60"/>
                    <a:pt x="35" y="60"/>
                  </a:cubicBezTo>
                  <a:cubicBezTo>
                    <a:pt x="35" y="60"/>
                    <a:pt x="35" y="61"/>
                    <a:pt x="35" y="61"/>
                  </a:cubicBezTo>
                  <a:cubicBezTo>
                    <a:pt x="35" y="63"/>
                    <a:pt x="33" y="63"/>
                    <a:pt x="31" y="63"/>
                  </a:cubicBezTo>
                  <a:cubicBezTo>
                    <a:pt x="28" y="63"/>
                    <a:pt x="28" y="63"/>
                    <a:pt x="28" y="63"/>
                  </a:cubicBezTo>
                  <a:cubicBezTo>
                    <a:pt x="26" y="63"/>
                    <a:pt x="23" y="63"/>
                    <a:pt x="23" y="61"/>
                  </a:cubicBezTo>
                  <a:cubicBezTo>
                    <a:pt x="23" y="61"/>
                    <a:pt x="23" y="60"/>
                    <a:pt x="23" y="60"/>
                  </a:cubicBezTo>
                  <a:cubicBezTo>
                    <a:pt x="22" y="60"/>
                    <a:pt x="21" y="59"/>
                    <a:pt x="21" y="58"/>
                  </a:cubicBezTo>
                  <a:cubicBezTo>
                    <a:pt x="21" y="57"/>
                    <a:pt x="21" y="57"/>
                    <a:pt x="22" y="56"/>
                  </a:cubicBezTo>
                  <a:cubicBezTo>
                    <a:pt x="21" y="56"/>
                    <a:pt x="21" y="56"/>
                    <a:pt x="21" y="55"/>
                  </a:cubicBezTo>
                  <a:cubicBezTo>
                    <a:pt x="21" y="54"/>
                    <a:pt x="21" y="54"/>
                    <a:pt x="22" y="53"/>
                  </a:cubicBezTo>
                  <a:cubicBezTo>
                    <a:pt x="21" y="53"/>
                    <a:pt x="21" y="53"/>
                    <a:pt x="21" y="52"/>
                  </a:cubicBezTo>
                  <a:cubicBezTo>
                    <a:pt x="21" y="51"/>
                    <a:pt x="21" y="51"/>
                    <a:pt x="22" y="51"/>
                  </a:cubicBezTo>
                  <a:cubicBezTo>
                    <a:pt x="21" y="50"/>
                    <a:pt x="21" y="50"/>
                    <a:pt x="21" y="49"/>
                  </a:cubicBezTo>
                  <a:cubicBezTo>
                    <a:pt x="21" y="48"/>
                    <a:pt x="21" y="48"/>
                    <a:pt x="22" y="47"/>
                  </a:cubicBezTo>
                  <a:cubicBezTo>
                    <a:pt x="22" y="46"/>
                    <a:pt x="21" y="43"/>
                    <a:pt x="18" y="41"/>
                  </a:cubicBezTo>
                  <a:cubicBezTo>
                    <a:pt x="15" y="38"/>
                    <a:pt x="13" y="33"/>
                    <a:pt x="13" y="29"/>
                  </a:cubicBezTo>
                  <a:cubicBezTo>
                    <a:pt x="13" y="20"/>
                    <a:pt x="20" y="13"/>
                    <a:pt x="29" y="13"/>
                  </a:cubicBezTo>
                  <a:cubicBezTo>
                    <a:pt x="38" y="13"/>
                    <a:pt x="45" y="20"/>
                    <a:pt x="45" y="29"/>
                  </a:cubicBezTo>
                  <a:close/>
                  <a:moveTo>
                    <a:pt x="33" y="61"/>
                  </a:moveTo>
                  <a:cubicBezTo>
                    <a:pt x="33" y="61"/>
                    <a:pt x="32" y="60"/>
                    <a:pt x="31" y="60"/>
                  </a:cubicBezTo>
                  <a:cubicBezTo>
                    <a:pt x="28" y="60"/>
                    <a:pt x="28" y="60"/>
                    <a:pt x="28" y="60"/>
                  </a:cubicBezTo>
                  <a:cubicBezTo>
                    <a:pt x="26" y="60"/>
                    <a:pt x="26" y="61"/>
                    <a:pt x="25" y="61"/>
                  </a:cubicBezTo>
                  <a:cubicBezTo>
                    <a:pt x="26" y="61"/>
                    <a:pt x="26" y="61"/>
                    <a:pt x="28" y="61"/>
                  </a:cubicBezTo>
                  <a:cubicBezTo>
                    <a:pt x="31" y="61"/>
                    <a:pt x="31" y="61"/>
                    <a:pt x="31" y="61"/>
                  </a:cubicBezTo>
                  <a:cubicBezTo>
                    <a:pt x="32" y="61"/>
                    <a:pt x="33" y="61"/>
                    <a:pt x="33" y="61"/>
                  </a:cubicBezTo>
                  <a:close/>
                  <a:moveTo>
                    <a:pt x="34" y="57"/>
                  </a:moveTo>
                  <a:cubicBezTo>
                    <a:pt x="25" y="57"/>
                    <a:pt x="25" y="57"/>
                    <a:pt x="25" y="57"/>
                  </a:cubicBezTo>
                  <a:cubicBezTo>
                    <a:pt x="24" y="57"/>
                    <a:pt x="23" y="58"/>
                    <a:pt x="23" y="58"/>
                  </a:cubicBezTo>
                  <a:cubicBezTo>
                    <a:pt x="23" y="58"/>
                    <a:pt x="24" y="58"/>
                    <a:pt x="25" y="58"/>
                  </a:cubicBezTo>
                  <a:cubicBezTo>
                    <a:pt x="28" y="58"/>
                    <a:pt x="28" y="58"/>
                    <a:pt x="28" y="58"/>
                  </a:cubicBezTo>
                  <a:cubicBezTo>
                    <a:pt x="31" y="58"/>
                    <a:pt x="31" y="58"/>
                    <a:pt x="31" y="58"/>
                  </a:cubicBezTo>
                  <a:cubicBezTo>
                    <a:pt x="34" y="58"/>
                    <a:pt x="34" y="58"/>
                    <a:pt x="34" y="58"/>
                  </a:cubicBezTo>
                  <a:cubicBezTo>
                    <a:pt x="35" y="58"/>
                    <a:pt x="35" y="58"/>
                    <a:pt x="36" y="58"/>
                  </a:cubicBezTo>
                  <a:cubicBezTo>
                    <a:pt x="35" y="58"/>
                    <a:pt x="35" y="57"/>
                    <a:pt x="34" y="57"/>
                  </a:cubicBezTo>
                  <a:close/>
                  <a:moveTo>
                    <a:pt x="34" y="54"/>
                  </a:moveTo>
                  <a:cubicBezTo>
                    <a:pt x="25" y="54"/>
                    <a:pt x="25" y="54"/>
                    <a:pt x="25" y="54"/>
                  </a:cubicBezTo>
                  <a:cubicBezTo>
                    <a:pt x="24" y="54"/>
                    <a:pt x="23" y="55"/>
                    <a:pt x="23" y="55"/>
                  </a:cubicBezTo>
                  <a:cubicBezTo>
                    <a:pt x="23" y="55"/>
                    <a:pt x="24" y="55"/>
                    <a:pt x="25" y="55"/>
                  </a:cubicBezTo>
                  <a:cubicBezTo>
                    <a:pt x="34" y="55"/>
                    <a:pt x="34" y="55"/>
                    <a:pt x="34" y="55"/>
                  </a:cubicBezTo>
                  <a:cubicBezTo>
                    <a:pt x="35" y="55"/>
                    <a:pt x="35" y="55"/>
                    <a:pt x="36" y="55"/>
                  </a:cubicBezTo>
                  <a:cubicBezTo>
                    <a:pt x="35" y="55"/>
                    <a:pt x="35" y="54"/>
                    <a:pt x="34" y="54"/>
                  </a:cubicBezTo>
                  <a:close/>
                  <a:moveTo>
                    <a:pt x="34" y="52"/>
                  </a:moveTo>
                  <a:cubicBezTo>
                    <a:pt x="25" y="52"/>
                    <a:pt x="25" y="52"/>
                    <a:pt x="25" y="52"/>
                  </a:cubicBezTo>
                  <a:cubicBezTo>
                    <a:pt x="24" y="52"/>
                    <a:pt x="23" y="52"/>
                    <a:pt x="23" y="52"/>
                  </a:cubicBezTo>
                  <a:cubicBezTo>
                    <a:pt x="23" y="52"/>
                    <a:pt x="24" y="52"/>
                    <a:pt x="25" y="52"/>
                  </a:cubicBezTo>
                  <a:cubicBezTo>
                    <a:pt x="34" y="52"/>
                    <a:pt x="34" y="52"/>
                    <a:pt x="34" y="52"/>
                  </a:cubicBezTo>
                  <a:cubicBezTo>
                    <a:pt x="35" y="52"/>
                    <a:pt x="35" y="52"/>
                    <a:pt x="36" y="52"/>
                  </a:cubicBezTo>
                  <a:cubicBezTo>
                    <a:pt x="35" y="52"/>
                    <a:pt x="35" y="52"/>
                    <a:pt x="34" y="52"/>
                  </a:cubicBezTo>
                  <a:close/>
                  <a:moveTo>
                    <a:pt x="34" y="50"/>
                  </a:moveTo>
                  <a:cubicBezTo>
                    <a:pt x="35" y="50"/>
                    <a:pt x="35" y="49"/>
                    <a:pt x="36" y="49"/>
                  </a:cubicBezTo>
                  <a:cubicBezTo>
                    <a:pt x="35" y="49"/>
                    <a:pt x="35" y="49"/>
                    <a:pt x="34" y="49"/>
                  </a:cubicBezTo>
                  <a:cubicBezTo>
                    <a:pt x="25" y="49"/>
                    <a:pt x="25" y="49"/>
                    <a:pt x="25" y="49"/>
                  </a:cubicBezTo>
                  <a:cubicBezTo>
                    <a:pt x="24" y="49"/>
                    <a:pt x="23" y="49"/>
                    <a:pt x="23" y="49"/>
                  </a:cubicBezTo>
                  <a:cubicBezTo>
                    <a:pt x="23" y="49"/>
                    <a:pt x="24" y="50"/>
                    <a:pt x="25" y="50"/>
                  </a:cubicBezTo>
                  <a:lnTo>
                    <a:pt x="34" y="50"/>
                  </a:lnTo>
                  <a:close/>
                  <a:moveTo>
                    <a:pt x="43" y="29"/>
                  </a:moveTo>
                  <a:cubicBezTo>
                    <a:pt x="43" y="21"/>
                    <a:pt x="37" y="15"/>
                    <a:pt x="29" y="15"/>
                  </a:cubicBezTo>
                  <a:cubicBezTo>
                    <a:pt x="22" y="15"/>
                    <a:pt x="15" y="21"/>
                    <a:pt x="15" y="29"/>
                  </a:cubicBezTo>
                  <a:cubicBezTo>
                    <a:pt x="15" y="33"/>
                    <a:pt x="17" y="36"/>
                    <a:pt x="20" y="39"/>
                  </a:cubicBezTo>
                  <a:cubicBezTo>
                    <a:pt x="22" y="42"/>
                    <a:pt x="23" y="44"/>
                    <a:pt x="24" y="47"/>
                  </a:cubicBezTo>
                  <a:cubicBezTo>
                    <a:pt x="25" y="47"/>
                    <a:pt x="25" y="47"/>
                    <a:pt x="25" y="47"/>
                  </a:cubicBezTo>
                  <a:cubicBezTo>
                    <a:pt x="26" y="47"/>
                    <a:pt x="26" y="47"/>
                    <a:pt x="26" y="47"/>
                  </a:cubicBezTo>
                  <a:cubicBezTo>
                    <a:pt x="23" y="32"/>
                    <a:pt x="23" y="32"/>
                    <a:pt x="23" y="32"/>
                  </a:cubicBezTo>
                  <a:cubicBezTo>
                    <a:pt x="23" y="32"/>
                    <a:pt x="24" y="31"/>
                    <a:pt x="24" y="31"/>
                  </a:cubicBezTo>
                  <a:cubicBezTo>
                    <a:pt x="25" y="31"/>
                    <a:pt x="25" y="31"/>
                    <a:pt x="25" y="32"/>
                  </a:cubicBezTo>
                  <a:cubicBezTo>
                    <a:pt x="28" y="47"/>
                    <a:pt x="28" y="47"/>
                    <a:pt x="28" y="47"/>
                  </a:cubicBezTo>
                  <a:cubicBezTo>
                    <a:pt x="31" y="47"/>
                    <a:pt x="31" y="47"/>
                    <a:pt x="31" y="47"/>
                  </a:cubicBezTo>
                  <a:cubicBezTo>
                    <a:pt x="33" y="32"/>
                    <a:pt x="33" y="32"/>
                    <a:pt x="33" y="32"/>
                  </a:cubicBezTo>
                  <a:cubicBezTo>
                    <a:pt x="33" y="31"/>
                    <a:pt x="34" y="31"/>
                    <a:pt x="35" y="31"/>
                  </a:cubicBezTo>
                  <a:cubicBezTo>
                    <a:pt x="35" y="31"/>
                    <a:pt x="35" y="32"/>
                    <a:pt x="35" y="32"/>
                  </a:cubicBezTo>
                  <a:cubicBezTo>
                    <a:pt x="33" y="47"/>
                    <a:pt x="33" y="47"/>
                    <a:pt x="33" y="47"/>
                  </a:cubicBezTo>
                  <a:cubicBezTo>
                    <a:pt x="34" y="47"/>
                    <a:pt x="34" y="47"/>
                    <a:pt x="34" y="47"/>
                  </a:cubicBezTo>
                  <a:cubicBezTo>
                    <a:pt x="35" y="47"/>
                    <a:pt x="35" y="47"/>
                    <a:pt x="35" y="47"/>
                  </a:cubicBezTo>
                  <a:cubicBezTo>
                    <a:pt x="35" y="44"/>
                    <a:pt x="37" y="42"/>
                    <a:pt x="39" y="39"/>
                  </a:cubicBezTo>
                  <a:cubicBezTo>
                    <a:pt x="42" y="36"/>
                    <a:pt x="43" y="33"/>
                    <a:pt x="4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58" name="Freeform 85"/>
            <p:cNvSpPr>
              <a:spLocks noEditPoints="1"/>
            </p:cNvSpPr>
            <p:nvPr/>
          </p:nvSpPr>
          <p:spPr bwMode="auto">
            <a:xfrm>
              <a:off x="5960994" y="2348196"/>
              <a:ext cx="250919" cy="188560"/>
            </a:xfrm>
            <a:custGeom>
              <a:avLst/>
              <a:gdLst>
                <a:gd name="T0" fmla="*/ 53 w 71"/>
                <a:gd name="T1" fmla="*/ 5 h 51"/>
                <a:gd name="T2" fmla="*/ 0 w 71"/>
                <a:gd name="T3" fmla="*/ 12 h 51"/>
                <a:gd name="T4" fmla="*/ 8 w 71"/>
                <a:gd name="T5" fmla="*/ 33 h 51"/>
                <a:gd name="T6" fmla="*/ 12 w 71"/>
                <a:gd name="T7" fmla="*/ 43 h 51"/>
                <a:gd name="T8" fmla="*/ 46 w 71"/>
                <a:gd name="T9" fmla="*/ 40 h 51"/>
                <a:gd name="T10" fmla="*/ 11 w 71"/>
                <a:gd name="T11" fmla="*/ 35 h 51"/>
                <a:gd name="T12" fmla="*/ 48 w 71"/>
                <a:gd name="T13" fmla="*/ 31 h 51"/>
                <a:gd name="T14" fmla="*/ 56 w 71"/>
                <a:gd name="T15" fmla="*/ 6 h 51"/>
                <a:gd name="T16" fmla="*/ 71 w 71"/>
                <a:gd name="T17" fmla="*/ 2 h 51"/>
                <a:gd name="T18" fmla="*/ 45 w 71"/>
                <a:gd name="T19" fmla="*/ 18 h 51"/>
                <a:gd name="T20" fmla="*/ 49 w 71"/>
                <a:gd name="T21" fmla="*/ 18 h 51"/>
                <a:gd name="T22" fmla="*/ 45 w 71"/>
                <a:gd name="T23" fmla="*/ 20 h 51"/>
                <a:gd name="T24" fmla="*/ 9 w 71"/>
                <a:gd name="T25" fmla="*/ 30 h 51"/>
                <a:gd name="T26" fmla="*/ 12 w 71"/>
                <a:gd name="T27" fmla="*/ 32 h 51"/>
                <a:gd name="T28" fmla="*/ 28 w 71"/>
                <a:gd name="T29" fmla="*/ 18 h 51"/>
                <a:gd name="T30" fmla="*/ 35 w 71"/>
                <a:gd name="T31" fmla="*/ 18 h 51"/>
                <a:gd name="T32" fmla="*/ 43 w 71"/>
                <a:gd name="T33" fmla="*/ 18 h 51"/>
                <a:gd name="T34" fmla="*/ 28 w 71"/>
                <a:gd name="T35" fmla="*/ 20 h 51"/>
                <a:gd name="T36" fmla="*/ 28 w 71"/>
                <a:gd name="T37" fmla="*/ 25 h 51"/>
                <a:gd name="T38" fmla="*/ 21 w 71"/>
                <a:gd name="T39" fmla="*/ 25 h 51"/>
                <a:gd name="T40" fmla="*/ 26 w 71"/>
                <a:gd name="T41" fmla="*/ 25 h 51"/>
                <a:gd name="T42" fmla="*/ 20 w 71"/>
                <a:gd name="T43" fmla="*/ 13 h 51"/>
                <a:gd name="T44" fmla="*/ 18 w 71"/>
                <a:gd name="T45" fmla="*/ 18 h 51"/>
                <a:gd name="T46" fmla="*/ 18 w 71"/>
                <a:gd name="T47" fmla="*/ 13 h 51"/>
                <a:gd name="T48" fmla="*/ 19 w 71"/>
                <a:gd name="T49" fmla="*/ 25 h 51"/>
                <a:gd name="T50" fmla="*/ 18 w 71"/>
                <a:gd name="T51" fmla="*/ 20 h 51"/>
                <a:gd name="T52" fmla="*/ 5 w 71"/>
                <a:gd name="T53" fmla="*/ 20 h 51"/>
                <a:gd name="T54" fmla="*/ 13 w 71"/>
                <a:gd name="T55" fmla="*/ 27 h 51"/>
                <a:gd name="T56" fmla="*/ 14 w 71"/>
                <a:gd name="T57" fmla="*/ 32 h 51"/>
                <a:gd name="T58" fmla="*/ 26 w 71"/>
                <a:gd name="T59" fmla="*/ 27 h 51"/>
                <a:gd name="T60" fmla="*/ 21 w 71"/>
                <a:gd name="T61" fmla="*/ 27 h 51"/>
                <a:gd name="T62" fmla="*/ 33 w 71"/>
                <a:gd name="T63" fmla="*/ 32 h 51"/>
                <a:gd name="T64" fmla="*/ 36 w 71"/>
                <a:gd name="T65" fmla="*/ 27 h 51"/>
                <a:gd name="T66" fmla="*/ 35 w 71"/>
                <a:gd name="T67" fmla="*/ 32 h 51"/>
                <a:gd name="T68" fmla="*/ 37 w 71"/>
                <a:gd name="T69" fmla="*/ 20 h 51"/>
                <a:gd name="T70" fmla="*/ 36 w 71"/>
                <a:gd name="T71" fmla="*/ 25 h 51"/>
                <a:gd name="T72" fmla="*/ 9 w 71"/>
                <a:gd name="T73" fmla="*/ 13 h 51"/>
                <a:gd name="T74" fmla="*/ 3 w 71"/>
                <a:gd name="T75" fmla="*/ 14 h 51"/>
                <a:gd name="T76" fmla="*/ 42 w 71"/>
                <a:gd name="T77" fmla="*/ 32 h 51"/>
                <a:gd name="T78" fmla="*/ 46 w 71"/>
                <a:gd name="T79" fmla="*/ 27 h 51"/>
                <a:gd name="T80" fmla="*/ 13 w 71"/>
                <a:gd name="T81" fmla="*/ 44 h 51"/>
                <a:gd name="T82" fmla="*/ 17 w 71"/>
                <a:gd name="T83" fmla="*/ 48 h 51"/>
                <a:gd name="T84" fmla="*/ 12 w 71"/>
                <a:gd name="T85" fmla="*/ 48 h 51"/>
                <a:gd name="T86" fmla="*/ 13 w 71"/>
                <a:gd name="T87" fmla="*/ 49 h 51"/>
                <a:gd name="T88" fmla="*/ 40 w 71"/>
                <a:gd name="T89" fmla="*/ 51 h 51"/>
                <a:gd name="T90" fmla="*/ 40 w 71"/>
                <a:gd name="T91" fmla="*/ 49 h 51"/>
                <a:gd name="T92" fmla="*/ 42 w 71"/>
                <a:gd name="T93"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51">
                  <a:moveTo>
                    <a:pt x="70" y="0"/>
                  </a:moveTo>
                  <a:cubicBezTo>
                    <a:pt x="59" y="0"/>
                    <a:pt x="59" y="0"/>
                    <a:pt x="59" y="0"/>
                  </a:cubicBezTo>
                  <a:cubicBezTo>
                    <a:pt x="56" y="0"/>
                    <a:pt x="54" y="2"/>
                    <a:pt x="53" y="5"/>
                  </a:cubicBezTo>
                  <a:cubicBezTo>
                    <a:pt x="51" y="10"/>
                    <a:pt x="51" y="10"/>
                    <a:pt x="51" y="10"/>
                  </a:cubicBezTo>
                  <a:cubicBezTo>
                    <a:pt x="4" y="10"/>
                    <a:pt x="4" y="10"/>
                    <a:pt x="4" y="10"/>
                  </a:cubicBezTo>
                  <a:cubicBezTo>
                    <a:pt x="2" y="10"/>
                    <a:pt x="1" y="11"/>
                    <a:pt x="0" y="12"/>
                  </a:cubicBezTo>
                  <a:cubicBezTo>
                    <a:pt x="0" y="13"/>
                    <a:pt x="0" y="14"/>
                    <a:pt x="0" y="16"/>
                  </a:cubicBezTo>
                  <a:cubicBezTo>
                    <a:pt x="6" y="31"/>
                    <a:pt x="6" y="31"/>
                    <a:pt x="6" y="31"/>
                  </a:cubicBezTo>
                  <a:cubicBezTo>
                    <a:pt x="7" y="32"/>
                    <a:pt x="7" y="32"/>
                    <a:pt x="8" y="33"/>
                  </a:cubicBezTo>
                  <a:cubicBezTo>
                    <a:pt x="8" y="33"/>
                    <a:pt x="8" y="33"/>
                    <a:pt x="8" y="34"/>
                  </a:cubicBezTo>
                  <a:cubicBezTo>
                    <a:pt x="8" y="38"/>
                    <a:pt x="8" y="38"/>
                    <a:pt x="8" y="38"/>
                  </a:cubicBezTo>
                  <a:cubicBezTo>
                    <a:pt x="8" y="41"/>
                    <a:pt x="10" y="43"/>
                    <a:pt x="12" y="43"/>
                  </a:cubicBezTo>
                  <a:cubicBezTo>
                    <a:pt x="46" y="43"/>
                    <a:pt x="46" y="43"/>
                    <a:pt x="46" y="43"/>
                  </a:cubicBezTo>
                  <a:cubicBezTo>
                    <a:pt x="46" y="43"/>
                    <a:pt x="47" y="42"/>
                    <a:pt x="47" y="41"/>
                  </a:cubicBezTo>
                  <a:cubicBezTo>
                    <a:pt x="47" y="41"/>
                    <a:pt x="46" y="40"/>
                    <a:pt x="46" y="40"/>
                  </a:cubicBezTo>
                  <a:cubicBezTo>
                    <a:pt x="12" y="40"/>
                    <a:pt x="12" y="40"/>
                    <a:pt x="12" y="40"/>
                  </a:cubicBezTo>
                  <a:cubicBezTo>
                    <a:pt x="11" y="40"/>
                    <a:pt x="11" y="39"/>
                    <a:pt x="11" y="38"/>
                  </a:cubicBezTo>
                  <a:cubicBezTo>
                    <a:pt x="11" y="35"/>
                    <a:pt x="11" y="35"/>
                    <a:pt x="11" y="35"/>
                  </a:cubicBezTo>
                  <a:cubicBezTo>
                    <a:pt x="11" y="35"/>
                    <a:pt x="12" y="35"/>
                    <a:pt x="12" y="35"/>
                  </a:cubicBezTo>
                  <a:cubicBezTo>
                    <a:pt x="42" y="35"/>
                    <a:pt x="42" y="35"/>
                    <a:pt x="42" y="35"/>
                  </a:cubicBezTo>
                  <a:cubicBezTo>
                    <a:pt x="45" y="35"/>
                    <a:pt x="47" y="33"/>
                    <a:pt x="48" y="31"/>
                  </a:cubicBezTo>
                  <a:cubicBezTo>
                    <a:pt x="54" y="13"/>
                    <a:pt x="54" y="13"/>
                    <a:pt x="54" y="13"/>
                  </a:cubicBezTo>
                  <a:cubicBezTo>
                    <a:pt x="54" y="13"/>
                    <a:pt x="54" y="12"/>
                    <a:pt x="54" y="12"/>
                  </a:cubicBezTo>
                  <a:cubicBezTo>
                    <a:pt x="56" y="6"/>
                    <a:pt x="56" y="6"/>
                    <a:pt x="56" y="6"/>
                  </a:cubicBezTo>
                  <a:cubicBezTo>
                    <a:pt x="56" y="4"/>
                    <a:pt x="58" y="3"/>
                    <a:pt x="59" y="3"/>
                  </a:cubicBezTo>
                  <a:cubicBezTo>
                    <a:pt x="70" y="3"/>
                    <a:pt x="70" y="3"/>
                    <a:pt x="70" y="3"/>
                  </a:cubicBezTo>
                  <a:cubicBezTo>
                    <a:pt x="70" y="3"/>
                    <a:pt x="71" y="3"/>
                    <a:pt x="71" y="2"/>
                  </a:cubicBezTo>
                  <a:cubicBezTo>
                    <a:pt x="71" y="1"/>
                    <a:pt x="70" y="0"/>
                    <a:pt x="70" y="0"/>
                  </a:cubicBezTo>
                  <a:close/>
                  <a:moveTo>
                    <a:pt x="49" y="18"/>
                  </a:moveTo>
                  <a:cubicBezTo>
                    <a:pt x="45" y="18"/>
                    <a:pt x="45" y="18"/>
                    <a:pt x="45" y="18"/>
                  </a:cubicBezTo>
                  <a:cubicBezTo>
                    <a:pt x="46" y="13"/>
                    <a:pt x="46" y="13"/>
                    <a:pt x="46" y="13"/>
                  </a:cubicBezTo>
                  <a:cubicBezTo>
                    <a:pt x="50" y="13"/>
                    <a:pt x="50" y="13"/>
                    <a:pt x="50" y="13"/>
                  </a:cubicBezTo>
                  <a:lnTo>
                    <a:pt x="49" y="18"/>
                  </a:lnTo>
                  <a:close/>
                  <a:moveTo>
                    <a:pt x="47" y="25"/>
                  </a:moveTo>
                  <a:cubicBezTo>
                    <a:pt x="44" y="25"/>
                    <a:pt x="44" y="25"/>
                    <a:pt x="44" y="25"/>
                  </a:cubicBezTo>
                  <a:cubicBezTo>
                    <a:pt x="45" y="20"/>
                    <a:pt x="45" y="20"/>
                    <a:pt x="45" y="20"/>
                  </a:cubicBezTo>
                  <a:cubicBezTo>
                    <a:pt x="48" y="20"/>
                    <a:pt x="48" y="20"/>
                    <a:pt x="48" y="20"/>
                  </a:cubicBezTo>
                  <a:lnTo>
                    <a:pt x="47" y="25"/>
                  </a:lnTo>
                  <a:close/>
                  <a:moveTo>
                    <a:pt x="9" y="30"/>
                  </a:moveTo>
                  <a:cubicBezTo>
                    <a:pt x="8" y="27"/>
                    <a:pt x="8" y="27"/>
                    <a:pt x="8" y="27"/>
                  </a:cubicBezTo>
                  <a:cubicBezTo>
                    <a:pt x="11" y="27"/>
                    <a:pt x="11" y="27"/>
                    <a:pt x="11" y="27"/>
                  </a:cubicBezTo>
                  <a:cubicBezTo>
                    <a:pt x="12" y="32"/>
                    <a:pt x="12" y="32"/>
                    <a:pt x="12" y="32"/>
                  </a:cubicBezTo>
                  <a:cubicBezTo>
                    <a:pt x="11" y="32"/>
                    <a:pt x="10" y="31"/>
                    <a:pt x="9" y="30"/>
                  </a:cubicBezTo>
                  <a:close/>
                  <a:moveTo>
                    <a:pt x="35" y="18"/>
                  </a:moveTo>
                  <a:cubicBezTo>
                    <a:pt x="28" y="18"/>
                    <a:pt x="28" y="18"/>
                    <a:pt x="28" y="18"/>
                  </a:cubicBezTo>
                  <a:cubicBezTo>
                    <a:pt x="29" y="13"/>
                    <a:pt x="29" y="13"/>
                    <a:pt x="29" y="13"/>
                  </a:cubicBezTo>
                  <a:cubicBezTo>
                    <a:pt x="35" y="13"/>
                    <a:pt x="35" y="13"/>
                    <a:pt x="35" y="13"/>
                  </a:cubicBezTo>
                  <a:lnTo>
                    <a:pt x="35" y="18"/>
                  </a:lnTo>
                  <a:close/>
                  <a:moveTo>
                    <a:pt x="37" y="13"/>
                  </a:moveTo>
                  <a:cubicBezTo>
                    <a:pt x="44" y="13"/>
                    <a:pt x="44" y="13"/>
                    <a:pt x="44" y="13"/>
                  </a:cubicBezTo>
                  <a:cubicBezTo>
                    <a:pt x="43" y="18"/>
                    <a:pt x="43" y="18"/>
                    <a:pt x="43" y="18"/>
                  </a:cubicBezTo>
                  <a:cubicBezTo>
                    <a:pt x="37" y="18"/>
                    <a:pt x="37" y="18"/>
                    <a:pt x="37" y="18"/>
                  </a:cubicBezTo>
                  <a:lnTo>
                    <a:pt x="37" y="13"/>
                  </a:lnTo>
                  <a:close/>
                  <a:moveTo>
                    <a:pt x="28" y="20"/>
                  </a:moveTo>
                  <a:cubicBezTo>
                    <a:pt x="35" y="20"/>
                    <a:pt x="35" y="20"/>
                    <a:pt x="35" y="20"/>
                  </a:cubicBezTo>
                  <a:cubicBezTo>
                    <a:pt x="34" y="25"/>
                    <a:pt x="34" y="25"/>
                    <a:pt x="34" y="25"/>
                  </a:cubicBezTo>
                  <a:cubicBezTo>
                    <a:pt x="28" y="25"/>
                    <a:pt x="28" y="25"/>
                    <a:pt x="28" y="25"/>
                  </a:cubicBezTo>
                  <a:lnTo>
                    <a:pt x="28" y="20"/>
                  </a:lnTo>
                  <a:close/>
                  <a:moveTo>
                    <a:pt x="26" y="25"/>
                  </a:moveTo>
                  <a:cubicBezTo>
                    <a:pt x="21" y="25"/>
                    <a:pt x="21" y="25"/>
                    <a:pt x="21" y="25"/>
                  </a:cubicBezTo>
                  <a:cubicBezTo>
                    <a:pt x="20" y="20"/>
                    <a:pt x="20" y="20"/>
                    <a:pt x="20" y="20"/>
                  </a:cubicBezTo>
                  <a:cubicBezTo>
                    <a:pt x="26" y="20"/>
                    <a:pt x="26" y="20"/>
                    <a:pt x="26" y="20"/>
                  </a:cubicBezTo>
                  <a:lnTo>
                    <a:pt x="26" y="25"/>
                  </a:lnTo>
                  <a:close/>
                  <a:moveTo>
                    <a:pt x="26" y="18"/>
                  </a:moveTo>
                  <a:cubicBezTo>
                    <a:pt x="20" y="18"/>
                    <a:pt x="20" y="18"/>
                    <a:pt x="20" y="18"/>
                  </a:cubicBezTo>
                  <a:cubicBezTo>
                    <a:pt x="20" y="13"/>
                    <a:pt x="20" y="13"/>
                    <a:pt x="20" y="13"/>
                  </a:cubicBezTo>
                  <a:cubicBezTo>
                    <a:pt x="27" y="13"/>
                    <a:pt x="27" y="13"/>
                    <a:pt x="27" y="13"/>
                  </a:cubicBezTo>
                  <a:lnTo>
                    <a:pt x="26" y="18"/>
                  </a:lnTo>
                  <a:close/>
                  <a:moveTo>
                    <a:pt x="18" y="18"/>
                  </a:moveTo>
                  <a:cubicBezTo>
                    <a:pt x="12" y="18"/>
                    <a:pt x="12" y="18"/>
                    <a:pt x="12" y="18"/>
                  </a:cubicBezTo>
                  <a:cubicBezTo>
                    <a:pt x="11" y="13"/>
                    <a:pt x="11" y="13"/>
                    <a:pt x="11" y="13"/>
                  </a:cubicBezTo>
                  <a:cubicBezTo>
                    <a:pt x="18" y="13"/>
                    <a:pt x="18" y="13"/>
                    <a:pt x="18" y="13"/>
                  </a:cubicBezTo>
                  <a:lnTo>
                    <a:pt x="18" y="18"/>
                  </a:lnTo>
                  <a:close/>
                  <a:moveTo>
                    <a:pt x="18" y="20"/>
                  </a:moveTo>
                  <a:cubicBezTo>
                    <a:pt x="19" y="25"/>
                    <a:pt x="19" y="25"/>
                    <a:pt x="19" y="25"/>
                  </a:cubicBezTo>
                  <a:cubicBezTo>
                    <a:pt x="13" y="25"/>
                    <a:pt x="13" y="25"/>
                    <a:pt x="13" y="25"/>
                  </a:cubicBezTo>
                  <a:cubicBezTo>
                    <a:pt x="12" y="20"/>
                    <a:pt x="12" y="20"/>
                    <a:pt x="12" y="20"/>
                  </a:cubicBezTo>
                  <a:lnTo>
                    <a:pt x="18" y="20"/>
                  </a:lnTo>
                  <a:close/>
                  <a:moveTo>
                    <a:pt x="11" y="25"/>
                  </a:moveTo>
                  <a:cubicBezTo>
                    <a:pt x="7" y="25"/>
                    <a:pt x="7" y="25"/>
                    <a:pt x="7" y="25"/>
                  </a:cubicBezTo>
                  <a:cubicBezTo>
                    <a:pt x="5" y="20"/>
                    <a:pt x="5" y="20"/>
                    <a:pt x="5" y="20"/>
                  </a:cubicBezTo>
                  <a:cubicBezTo>
                    <a:pt x="10" y="20"/>
                    <a:pt x="10" y="20"/>
                    <a:pt x="10" y="20"/>
                  </a:cubicBezTo>
                  <a:lnTo>
                    <a:pt x="11" y="25"/>
                  </a:lnTo>
                  <a:close/>
                  <a:moveTo>
                    <a:pt x="13" y="27"/>
                  </a:moveTo>
                  <a:cubicBezTo>
                    <a:pt x="19" y="27"/>
                    <a:pt x="19" y="27"/>
                    <a:pt x="19" y="27"/>
                  </a:cubicBezTo>
                  <a:cubicBezTo>
                    <a:pt x="19" y="32"/>
                    <a:pt x="19" y="32"/>
                    <a:pt x="19" y="32"/>
                  </a:cubicBezTo>
                  <a:cubicBezTo>
                    <a:pt x="14" y="32"/>
                    <a:pt x="14" y="32"/>
                    <a:pt x="14" y="32"/>
                  </a:cubicBezTo>
                  <a:lnTo>
                    <a:pt x="13" y="27"/>
                  </a:lnTo>
                  <a:close/>
                  <a:moveTo>
                    <a:pt x="21" y="27"/>
                  </a:moveTo>
                  <a:cubicBezTo>
                    <a:pt x="26" y="27"/>
                    <a:pt x="26" y="27"/>
                    <a:pt x="26" y="27"/>
                  </a:cubicBezTo>
                  <a:cubicBezTo>
                    <a:pt x="26" y="32"/>
                    <a:pt x="26" y="32"/>
                    <a:pt x="26" y="32"/>
                  </a:cubicBezTo>
                  <a:cubicBezTo>
                    <a:pt x="21" y="32"/>
                    <a:pt x="21" y="32"/>
                    <a:pt x="21" y="32"/>
                  </a:cubicBezTo>
                  <a:lnTo>
                    <a:pt x="21" y="27"/>
                  </a:lnTo>
                  <a:close/>
                  <a:moveTo>
                    <a:pt x="28" y="27"/>
                  </a:moveTo>
                  <a:cubicBezTo>
                    <a:pt x="34" y="27"/>
                    <a:pt x="34" y="27"/>
                    <a:pt x="34" y="27"/>
                  </a:cubicBezTo>
                  <a:cubicBezTo>
                    <a:pt x="33" y="32"/>
                    <a:pt x="33" y="32"/>
                    <a:pt x="33" y="32"/>
                  </a:cubicBezTo>
                  <a:cubicBezTo>
                    <a:pt x="28" y="32"/>
                    <a:pt x="28" y="32"/>
                    <a:pt x="28" y="32"/>
                  </a:cubicBezTo>
                  <a:lnTo>
                    <a:pt x="28" y="27"/>
                  </a:lnTo>
                  <a:close/>
                  <a:moveTo>
                    <a:pt x="36" y="27"/>
                  </a:moveTo>
                  <a:cubicBezTo>
                    <a:pt x="41" y="27"/>
                    <a:pt x="41" y="27"/>
                    <a:pt x="41" y="27"/>
                  </a:cubicBezTo>
                  <a:cubicBezTo>
                    <a:pt x="40" y="32"/>
                    <a:pt x="40" y="32"/>
                    <a:pt x="40" y="32"/>
                  </a:cubicBezTo>
                  <a:cubicBezTo>
                    <a:pt x="35" y="32"/>
                    <a:pt x="35" y="32"/>
                    <a:pt x="35" y="32"/>
                  </a:cubicBezTo>
                  <a:lnTo>
                    <a:pt x="36" y="27"/>
                  </a:lnTo>
                  <a:close/>
                  <a:moveTo>
                    <a:pt x="36" y="25"/>
                  </a:moveTo>
                  <a:cubicBezTo>
                    <a:pt x="37" y="20"/>
                    <a:pt x="37" y="20"/>
                    <a:pt x="37" y="20"/>
                  </a:cubicBezTo>
                  <a:cubicBezTo>
                    <a:pt x="43" y="20"/>
                    <a:pt x="43" y="20"/>
                    <a:pt x="43" y="20"/>
                  </a:cubicBezTo>
                  <a:cubicBezTo>
                    <a:pt x="42" y="25"/>
                    <a:pt x="42" y="25"/>
                    <a:pt x="42" y="25"/>
                  </a:cubicBezTo>
                  <a:lnTo>
                    <a:pt x="36" y="25"/>
                  </a:lnTo>
                  <a:close/>
                  <a:moveTo>
                    <a:pt x="4" y="13"/>
                  </a:moveTo>
                  <a:cubicBezTo>
                    <a:pt x="4" y="13"/>
                    <a:pt x="4" y="13"/>
                    <a:pt x="4" y="13"/>
                  </a:cubicBezTo>
                  <a:cubicBezTo>
                    <a:pt x="9" y="13"/>
                    <a:pt x="9" y="13"/>
                    <a:pt x="9" y="13"/>
                  </a:cubicBezTo>
                  <a:cubicBezTo>
                    <a:pt x="10" y="18"/>
                    <a:pt x="10" y="18"/>
                    <a:pt x="10" y="18"/>
                  </a:cubicBezTo>
                  <a:cubicBezTo>
                    <a:pt x="4" y="18"/>
                    <a:pt x="4" y="18"/>
                    <a:pt x="4" y="18"/>
                  </a:cubicBezTo>
                  <a:cubicBezTo>
                    <a:pt x="3" y="14"/>
                    <a:pt x="3" y="14"/>
                    <a:pt x="3" y="14"/>
                  </a:cubicBezTo>
                  <a:cubicBezTo>
                    <a:pt x="3" y="14"/>
                    <a:pt x="3" y="14"/>
                    <a:pt x="3" y="14"/>
                  </a:cubicBezTo>
                  <a:cubicBezTo>
                    <a:pt x="3" y="13"/>
                    <a:pt x="3" y="13"/>
                    <a:pt x="4" y="13"/>
                  </a:cubicBezTo>
                  <a:close/>
                  <a:moveTo>
                    <a:pt x="42" y="32"/>
                  </a:moveTo>
                  <a:cubicBezTo>
                    <a:pt x="42" y="32"/>
                    <a:pt x="42" y="32"/>
                    <a:pt x="42" y="32"/>
                  </a:cubicBezTo>
                  <a:cubicBezTo>
                    <a:pt x="43" y="27"/>
                    <a:pt x="43" y="27"/>
                    <a:pt x="43" y="27"/>
                  </a:cubicBezTo>
                  <a:cubicBezTo>
                    <a:pt x="46" y="27"/>
                    <a:pt x="46" y="27"/>
                    <a:pt x="46" y="27"/>
                  </a:cubicBezTo>
                  <a:cubicBezTo>
                    <a:pt x="45" y="30"/>
                    <a:pt x="45" y="30"/>
                    <a:pt x="45" y="30"/>
                  </a:cubicBezTo>
                  <a:cubicBezTo>
                    <a:pt x="45" y="31"/>
                    <a:pt x="43" y="32"/>
                    <a:pt x="42" y="32"/>
                  </a:cubicBezTo>
                  <a:close/>
                  <a:moveTo>
                    <a:pt x="13" y="44"/>
                  </a:moveTo>
                  <a:cubicBezTo>
                    <a:pt x="11" y="44"/>
                    <a:pt x="10" y="46"/>
                    <a:pt x="10" y="48"/>
                  </a:cubicBezTo>
                  <a:cubicBezTo>
                    <a:pt x="10" y="50"/>
                    <a:pt x="11" y="51"/>
                    <a:pt x="13" y="51"/>
                  </a:cubicBezTo>
                  <a:cubicBezTo>
                    <a:pt x="15" y="51"/>
                    <a:pt x="17" y="50"/>
                    <a:pt x="17" y="48"/>
                  </a:cubicBezTo>
                  <a:cubicBezTo>
                    <a:pt x="17" y="46"/>
                    <a:pt x="15" y="44"/>
                    <a:pt x="13" y="44"/>
                  </a:cubicBezTo>
                  <a:close/>
                  <a:moveTo>
                    <a:pt x="13" y="49"/>
                  </a:moveTo>
                  <a:cubicBezTo>
                    <a:pt x="13" y="49"/>
                    <a:pt x="12" y="48"/>
                    <a:pt x="12" y="48"/>
                  </a:cubicBezTo>
                  <a:cubicBezTo>
                    <a:pt x="12" y="47"/>
                    <a:pt x="13" y="46"/>
                    <a:pt x="13" y="46"/>
                  </a:cubicBezTo>
                  <a:cubicBezTo>
                    <a:pt x="14" y="46"/>
                    <a:pt x="15" y="47"/>
                    <a:pt x="15" y="48"/>
                  </a:cubicBezTo>
                  <a:cubicBezTo>
                    <a:pt x="15" y="48"/>
                    <a:pt x="14" y="49"/>
                    <a:pt x="13" y="49"/>
                  </a:cubicBezTo>
                  <a:close/>
                  <a:moveTo>
                    <a:pt x="40" y="44"/>
                  </a:moveTo>
                  <a:cubicBezTo>
                    <a:pt x="38" y="44"/>
                    <a:pt x="37" y="46"/>
                    <a:pt x="37" y="48"/>
                  </a:cubicBezTo>
                  <a:cubicBezTo>
                    <a:pt x="37" y="50"/>
                    <a:pt x="38" y="51"/>
                    <a:pt x="40" y="51"/>
                  </a:cubicBezTo>
                  <a:cubicBezTo>
                    <a:pt x="42" y="51"/>
                    <a:pt x="44" y="50"/>
                    <a:pt x="44" y="48"/>
                  </a:cubicBezTo>
                  <a:cubicBezTo>
                    <a:pt x="44" y="46"/>
                    <a:pt x="42" y="44"/>
                    <a:pt x="40" y="44"/>
                  </a:cubicBezTo>
                  <a:close/>
                  <a:moveTo>
                    <a:pt x="40" y="49"/>
                  </a:moveTo>
                  <a:cubicBezTo>
                    <a:pt x="39" y="49"/>
                    <a:pt x="39" y="48"/>
                    <a:pt x="39" y="48"/>
                  </a:cubicBezTo>
                  <a:cubicBezTo>
                    <a:pt x="39" y="47"/>
                    <a:pt x="39" y="46"/>
                    <a:pt x="40" y="46"/>
                  </a:cubicBezTo>
                  <a:cubicBezTo>
                    <a:pt x="41" y="46"/>
                    <a:pt x="42" y="47"/>
                    <a:pt x="42" y="48"/>
                  </a:cubicBezTo>
                  <a:cubicBezTo>
                    <a:pt x="42" y="48"/>
                    <a:pt x="41" y="49"/>
                    <a:pt x="40" y="49"/>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59" name="Freeform 24"/>
            <p:cNvSpPr>
              <a:spLocks noEditPoints="1"/>
            </p:cNvSpPr>
            <p:nvPr/>
          </p:nvSpPr>
          <p:spPr bwMode="auto">
            <a:xfrm>
              <a:off x="7048915" y="1566049"/>
              <a:ext cx="323243" cy="340955"/>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60" name="Freeform 30"/>
            <p:cNvSpPr>
              <a:spLocks noEditPoints="1"/>
            </p:cNvSpPr>
            <p:nvPr/>
          </p:nvSpPr>
          <p:spPr bwMode="auto">
            <a:xfrm>
              <a:off x="5147268" y="5467123"/>
              <a:ext cx="299883" cy="284634"/>
            </a:xfrm>
            <a:custGeom>
              <a:avLst/>
              <a:gdLst>
                <a:gd name="T0" fmla="*/ 75 w 75"/>
                <a:gd name="T1" fmla="*/ 27 h 71"/>
                <a:gd name="T2" fmla="*/ 69 w 75"/>
                <a:gd name="T3" fmla="*/ 14 h 71"/>
                <a:gd name="T4" fmla="*/ 64 w 75"/>
                <a:gd name="T5" fmla="*/ 0 h 71"/>
                <a:gd name="T6" fmla="*/ 5 w 75"/>
                <a:gd name="T7" fmla="*/ 11 h 71"/>
                <a:gd name="T8" fmla="*/ 1 w 75"/>
                <a:gd name="T9" fmla="*/ 26 h 71"/>
                <a:gd name="T10" fmla="*/ 0 w 75"/>
                <a:gd name="T11" fmla="*/ 31 h 71"/>
                <a:gd name="T12" fmla="*/ 1 w 75"/>
                <a:gd name="T13" fmla="*/ 65 h 71"/>
                <a:gd name="T14" fmla="*/ 70 w 75"/>
                <a:gd name="T15" fmla="*/ 71 h 71"/>
                <a:gd name="T16" fmla="*/ 70 w 75"/>
                <a:gd name="T17" fmla="*/ 61 h 71"/>
                <a:gd name="T18" fmla="*/ 4 w 75"/>
                <a:gd name="T19" fmla="*/ 26 h 71"/>
                <a:gd name="T20" fmla="*/ 71 w 75"/>
                <a:gd name="T21" fmla="*/ 26 h 71"/>
                <a:gd name="T22" fmla="*/ 58 w 75"/>
                <a:gd name="T23" fmla="*/ 33 h 71"/>
                <a:gd name="T24" fmla="*/ 54 w 75"/>
                <a:gd name="T25" fmla="*/ 28 h 71"/>
                <a:gd name="T26" fmla="*/ 52 w 75"/>
                <a:gd name="T27" fmla="*/ 31 h 71"/>
                <a:gd name="T28" fmla="*/ 44 w 75"/>
                <a:gd name="T29" fmla="*/ 31 h 71"/>
                <a:gd name="T30" fmla="*/ 52 w 75"/>
                <a:gd name="T31" fmla="*/ 31 h 71"/>
                <a:gd name="T32" fmla="*/ 37 w 75"/>
                <a:gd name="T33" fmla="*/ 33 h 71"/>
                <a:gd name="T34" fmla="*/ 42 w 75"/>
                <a:gd name="T35" fmla="*/ 28 h 71"/>
                <a:gd name="T36" fmla="*/ 28 w 75"/>
                <a:gd name="T37" fmla="*/ 33 h 71"/>
                <a:gd name="T38" fmla="*/ 23 w 75"/>
                <a:gd name="T39" fmla="*/ 28 h 71"/>
                <a:gd name="T40" fmla="*/ 21 w 75"/>
                <a:gd name="T41" fmla="*/ 28 h 71"/>
                <a:gd name="T42" fmla="*/ 17 w 75"/>
                <a:gd name="T43" fmla="*/ 33 h 71"/>
                <a:gd name="T44" fmla="*/ 21 w 75"/>
                <a:gd name="T45" fmla="*/ 28 h 71"/>
                <a:gd name="T46" fmla="*/ 18 w 75"/>
                <a:gd name="T47" fmla="*/ 35 h 71"/>
                <a:gd name="T48" fmla="*/ 28 w 75"/>
                <a:gd name="T49" fmla="*/ 35 h 71"/>
                <a:gd name="T50" fmla="*/ 38 w 75"/>
                <a:gd name="T51" fmla="*/ 35 h 71"/>
                <a:gd name="T52" fmla="*/ 48 w 75"/>
                <a:gd name="T53" fmla="*/ 35 h 71"/>
                <a:gd name="T54" fmla="*/ 58 w 75"/>
                <a:gd name="T55" fmla="*/ 35 h 71"/>
                <a:gd name="T56" fmla="*/ 67 w 75"/>
                <a:gd name="T57" fmla="*/ 62 h 71"/>
                <a:gd name="T58" fmla="*/ 29 w 75"/>
                <a:gd name="T59" fmla="*/ 40 h 71"/>
                <a:gd name="T60" fmla="*/ 13 w 75"/>
                <a:gd name="T61" fmla="*/ 62 h 71"/>
                <a:gd name="T62" fmla="*/ 12 w 75"/>
                <a:gd name="T63" fmla="*/ 33 h 71"/>
                <a:gd name="T64" fmla="*/ 28 w 75"/>
                <a:gd name="T65" fmla="*/ 42 h 71"/>
                <a:gd name="T66" fmla="*/ 68 w 75"/>
                <a:gd name="T67" fmla="*/ 33 h 71"/>
                <a:gd name="T68" fmla="*/ 64 w 75"/>
                <a:gd name="T69" fmla="*/ 28 h 71"/>
                <a:gd name="T70" fmla="*/ 68 w 75"/>
                <a:gd name="T71" fmla="*/ 33 h 71"/>
                <a:gd name="T72" fmla="*/ 11 w 75"/>
                <a:gd name="T73" fmla="*/ 14 h 71"/>
                <a:gd name="T74" fmla="*/ 11 w 75"/>
                <a:gd name="T75" fmla="*/ 3 h 71"/>
                <a:gd name="T76" fmla="*/ 67 w 75"/>
                <a:gd name="T77" fmla="*/ 11 h 71"/>
                <a:gd name="T78" fmla="*/ 11 w 75"/>
                <a:gd name="T79" fmla="*/ 31 h 71"/>
                <a:gd name="T80" fmla="*/ 3 w 75"/>
                <a:gd name="T81" fmla="*/ 31 h 71"/>
                <a:gd name="T82" fmla="*/ 4 w 75"/>
                <a:gd name="T83" fmla="*/ 65 h 71"/>
                <a:gd name="T84" fmla="*/ 29 w 75"/>
                <a:gd name="T85" fmla="*/ 64 h 71"/>
                <a:gd name="T86" fmla="*/ 71 w 75"/>
                <a:gd name="T87" fmla="*/ 67 h 71"/>
                <a:gd name="T88" fmla="*/ 4 w 75"/>
                <a:gd name="T89" fmla="*/ 67 h 71"/>
                <a:gd name="T90" fmla="*/ 62 w 75"/>
                <a:gd name="T91" fmla="*/ 56 h 71"/>
                <a:gd name="T92" fmla="*/ 39 w 75"/>
                <a:gd name="T93" fmla="*/ 40 h 71"/>
                <a:gd name="T94" fmla="*/ 39 w 75"/>
                <a:gd name="T95" fmla="*/ 57 h 71"/>
                <a:gd name="T96" fmla="*/ 60 w 75"/>
                <a:gd name="T97" fmla="*/ 5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 h="71">
                  <a:moveTo>
                    <a:pt x="75" y="31"/>
                  </a:moveTo>
                  <a:cubicBezTo>
                    <a:pt x="75" y="28"/>
                    <a:pt x="75" y="28"/>
                    <a:pt x="75" y="28"/>
                  </a:cubicBezTo>
                  <a:cubicBezTo>
                    <a:pt x="75" y="27"/>
                    <a:pt x="75" y="27"/>
                    <a:pt x="75" y="27"/>
                  </a:cubicBezTo>
                  <a:cubicBezTo>
                    <a:pt x="75" y="27"/>
                    <a:pt x="75" y="26"/>
                    <a:pt x="75" y="26"/>
                  </a:cubicBezTo>
                  <a:cubicBezTo>
                    <a:pt x="70" y="14"/>
                    <a:pt x="70" y="14"/>
                    <a:pt x="70" y="14"/>
                  </a:cubicBezTo>
                  <a:cubicBezTo>
                    <a:pt x="70" y="14"/>
                    <a:pt x="69" y="14"/>
                    <a:pt x="69" y="14"/>
                  </a:cubicBezTo>
                  <a:cubicBezTo>
                    <a:pt x="70" y="13"/>
                    <a:pt x="70" y="12"/>
                    <a:pt x="70" y="11"/>
                  </a:cubicBezTo>
                  <a:cubicBezTo>
                    <a:pt x="70" y="5"/>
                    <a:pt x="70" y="5"/>
                    <a:pt x="70" y="5"/>
                  </a:cubicBezTo>
                  <a:cubicBezTo>
                    <a:pt x="70" y="2"/>
                    <a:pt x="67" y="0"/>
                    <a:pt x="64" y="0"/>
                  </a:cubicBezTo>
                  <a:cubicBezTo>
                    <a:pt x="11" y="0"/>
                    <a:pt x="11" y="0"/>
                    <a:pt x="11" y="0"/>
                  </a:cubicBezTo>
                  <a:cubicBezTo>
                    <a:pt x="8" y="0"/>
                    <a:pt x="5" y="2"/>
                    <a:pt x="5" y="5"/>
                  </a:cubicBezTo>
                  <a:cubicBezTo>
                    <a:pt x="5" y="11"/>
                    <a:pt x="5" y="11"/>
                    <a:pt x="5" y="11"/>
                  </a:cubicBezTo>
                  <a:cubicBezTo>
                    <a:pt x="5" y="12"/>
                    <a:pt x="5" y="13"/>
                    <a:pt x="6" y="14"/>
                  </a:cubicBezTo>
                  <a:cubicBezTo>
                    <a:pt x="6" y="14"/>
                    <a:pt x="6" y="14"/>
                    <a:pt x="5" y="14"/>
                  </a:cubicBezTo>
                  <a:cubicBezTo>
                    <a:pt x="1" y="26"/>
                    <a:pt x="1" y="26"/>
                    <a:pt x="1" y="26"/>
                  </a:cubicBezTo>
                  <a:cubicBezTo>
                    <a:pt x="0" y="26"/>
                    <a:pt x="0" y="27"/>
                    <a:pt x="0" y="27"/>
                  </a:cubicBezTo>
                  <a:cubicBezTo>
                    <a:pt x="0" y="27"/>
                    <a:pt x="0" y="27"/>
                    <a:pt x="0" y="28"/>
                  </a:cubicBezTo>
                  <a:cubicBezTo>
                    <a:pt x="0" y="31"/>
                    <a:pt x="0" y="31"/>
                    <a:pt x="0" y="31"/>
                  </a:cubicBezTo>
                  <a:cubicBezTo>
                    <a:pt x="0" y="33"/>
                    <a:pt x="2" y="36"/>
                    <a:pt x="5" y="36"/>
                  </a:cubicBezTo>
                  <a:cubicBezTo>
                    <a:pt x="5" y="61"/>
                    <a:pt x="5" y="61"/>
                    <a:pt x="5" y="61"/>
                  </a:cubicBezTo>
                  <a:cubicBezTo>
                    <a:pt x="3" y="61"/>
                    <a:pt x="1" y="63"/>
                    <a:pt x="1" y="65"/>
                  </a:cubicBezTo>
                  <a:cubicBezTo>
                    <a:pt x="1" y="67"/>
                    <a:pt x="1" y="67"/>
                    <a:pt x="1" y="67"/>
                  </a:cubicBezTo>
                  <a:cubicBezTo>
                    <a:pt x="1" y="69"/>
                    <a:pt x="3" y="71"/>
                    <a:pt x="6" y="71"/>
                  </a:cubicBezTo>
                  <a:cubicBezTo>
                    <a:pt x="70" y="71"/>
                    <a:pt x="70" y="71"/>
                    <a:pt x="70" y="71"/>
                  </a:cubicBezTo>
                  <a:cubicBezTo>
                    <a:pt x="72" y="71"/>
                    <a:pt x="74" y="69"/>
                    <a:pt x="74" y="67"/>
                  </a:cubicBezTo>
                  <a:cubicBezTo>
                    <a:pt x="74" y="65"/>
                    <a:pt x="74" y="65"/>
                    <a:pt x="74" y="65"/>
                  </a:cubicBezTo>
                  <a:cubicBezTo>
                    <a:pt x="74" y="63"/>
                    <a:pt x="72" y="61"/>
                    <a:pt x="70" y="61"/>
                  </a:cubicBezTo>
                  <a:cubicBezTo>
                    <a:pt x="70" y="36"/>
                    <a:pt x="70" y="36"/>
                    <a:pt x="70" y="36"/>
                  </a:cubicBezTo>
                  <a:cubicBezTo>
                    <a:pt x="73" y="36"/>
                    <a:pt x="75" y="33"/>
                    <a:pt x="75" y="31"/>
                  </a:cubicBezTo>
                  <a:close/>
                  <a:moveTo>
                    <a:pt x="4" y="26"/>
                  </a:moveTo>
                  <a:cubicBezTo>
                    <a:pt x="8" y="16"/>
                    <a:pt x="8" y="16"/>
                    <a:pt x="8" y="16"/>
                  </a:cubicBezTo>
                  <a:cubicBezTo>
                    <a:pt x="67" y="16"/>
                    <a:pt x="67" y="16"/>
                    <a:pt x="67" y="16"/>
                  </a:cubicBezTo>
                  <a:cubicBezTo>
                    <a:pt x="71" y="26"/>
                    <a:pt x="71" y="26"/>
                    <a:pt x="71" y="26"/>
                  </a:cubicBezTo>
                  <a:lnTo>
                    <a:pt x="4" y="26"/>
                  </a:lnTo>
                  <a:close/>
                  <a:moveTo>
                    <a:pt x="62" y="31"/>
                  </a:moveTo>
                  <a:cubicBezTo>
                    <a:pt x="62" y="32"/>
                    <a:pt x="60" y="33"/>
                    <a:pt x="58" y="33"/>
                  </a:cubicBezTo>
                  <a:cubicBezTo>
                    <a:pt x="57" y="33"/>
                    <a:pt x="57" y="33"/>
                    <a:pt x="57" y="33"/>
                  </a:cubicBezTo>
                  <a:cubicBezTo>
                    <a:pt x="55" y="33"/>
                    <a:pt x="54" y="32"/>
                    <a:pt x="54" y="31"/>
                  </a:cubicBezTo>
                  <a:cubicBezTo>
                    <a:pt x="54" y="28"/>
                    <a:pt x="54" y="28"/>
                    <a:pt x="54" y="28"/>
                  </a:cubicBezTo>
                  <a:cubicBezTo>
                    <a:pt x="62" y="28"/>
                    <a:pt x="62" y="28"/>
                    <a:pt x="62" y="28"/>
                  </a:cubicBezTo>
                  <a:lnTo>
                    <a:pt x="62" y="31"/>
                  </a:lnTo>
                  <a:close/>
                  <a:moveTo>
                    <a:pt x="52" y="31"/>
                  </a:moveTo>
                  <a:cubicBezTo>
                    <a:pt x="52" y="32"/>
                    <a:pt x="50" y="33"/>
                    <a:pt x="48" y="33"/>
                  </a:cubicBezTo>
                  <a:cubicBezTo>
                    <a:pt x="47" y="33"/>
                    <a:pt x="47" y="33"/>
                    <a:pt x="47" y="33"/>
                  </a:cubicBezTo>
                  <a:cubicBezTo>
                    <a:pt x="45" y="33"/>
                    <a:pt x="44" y="32"/>
                    <a:pt x="44" y="31"/>
                  </a:cubicBezTo>
                  <a:cubicBezTo>
                    <a:pt x="44" y="28"/>
                    <a:pt x="44" y="28"/>
                    <a:pt x="44" y="28"/>
                  </a:cubicBezTo>
                  <a:cubicBezTo>
                    <a:pt x="52" y="28"/>
                    <a:pt x="52" y="28"/>
                    <a:pt x="52" y="28"/>
                  </a:cubicBezTo>
                  <a:lnTo>
                    <a:pt x="52" y="31"/>
                  </a:lnTo>
                  <a:close/>
                  <a:moveTo>
                    <a:pt x="42" y="31"/>
                  </a:moveTo>
                  <a:cubicBezTo>
                    <a:pt x="42" y="32"/>
                    <a:pt x="40" y="33"/>
                    <a:pt x="38" y="33"/>
                  </a:cubicBezTo>
                  <a:cubicBezTo>
                    <a:pt x="37" y="33"/>
                    <a:pt x="37" y="33"/>
                    <a:pt x="37" y="33"/>
                  </a:cubicBezTo>
                  <a:cubicBezTo>
                    <a:pt x="35" y="33"/>
                    <a:pt x="34" y="32"/>
                    <a:pt x="34" y="31"/>
                  </a:cubicBezTo>
                  <a:cubicBezTo>
                    <a:pt x="34" y="28"/>
                    <a:pt x="34" y="28"/>
                    <a:pt x="34" y="28"/>
                  </a:cubicBezTo>
                  <a:cubicBezTo>
                    <a:pt x="42" y="28"/>
                    <a:pt x="42" y="28"/>
                    <a:pt x="42" y="28"/>
                  </a:cubicBezTo>
                  <a:lnTo>
                    <a:pt x="42" y="31"/>
                  </a:lnTo>
                  <a:close/>
                  <a:moveTo>
                    <a:pt x="32" y="31"/>
                  </a:moveTo>
                  <a:cubicBezTo>
                    <a:pt x="32" y="32"/>
                    <a:pt x="30" y="33"/>
                    <a:pt x="28" y="33"/>
                  </a:cubicBezTo>
                  <a:cubicBezTo>
                    <a:pt x="27" y="33"/>
                    <a:pt x="27" y="33"/>
                    <a:pt x="27" y="33"/>
                  </a:cubicBezTo>
                  <a:cubicBezTo>
                    <a:pt x="25" y="33"/>
                    <a:pt x="23" y="32"/>
                    <a:pt x="23" y="31"/>
                  </a:cubicBezTo>
                  <a:cubicBezTo>
                    <a:pt x="23" y="28"/>
                    <a:pt x="23" y="28"/>
                    <a:pt x="23" y="28"/>
                  </a:cubicBezTo>
                  <a:cubicBezTo>
                    <a:pt x="32" y="28"/>
                    <a:pt x="32" y="28"/>
                    <a:pt x="32" y="28"/>
                  </a:cubicBezTo>
                  <a:lnTo>
                    <a:pt x="32" y="31"/>
                  </a:lnTo>
                  <a:close/>
                  <a:moveTo>
                    <a:pt x="21" y="28"/>
                  </a:moveTo>
                  <a:cubicBezTo>
                    <a:pt x="21" y="31"/>
                    <a:pt x="21" y="31"/>
                    <a:pt x="21" y="31"/>
                  </a:cubicBezTo>
                  <a:cubicBezTo>
                    <a:pt x="21" y="32"/>
                    <a:pt x="20" y="33"/>
                    <a:pt x="18" y="33"/>
                  </a:cubicBezTo>
                  <a:cubicBezTo>
                    <a:pt x="17" y="33"/>
                    <a:pt x="17" y="33"/>
                    <a:pt x="17" y="33"/>
                  </a:cubicBezTo>
                  <a:cubicBezTo>
                    <a:pt x="15" y="33"/>
                    <a:pt x="13" y="32"/>
                    <a:pt x="13" y="31"/>
                  </a:cubicBezTo>
                  <a:cubicBezTo>
                    <a:pt x="13" y="28"/>
                    <a:pt x="13" y="28"/>
                    <a:pt x="13" y="28"/>
                  </a:cubicBezTo>
                  <a:lnTo>
                    <a:pt x="21" y="28"/>
                  </a:lnTo>
                  <a:close/>
                  <a:moveTo>
                    <a:pt x="12" y="33"/>
                  </a:moveTo>
                  <a:cubicBezTo>
                    <a:pt x="13" y="35"/>
                    <a:pt x="15" y="35"/>
                    <a:pt x="17" y="35"/>
                  </a:cubicBezTo>
                  <a:cubicBezTo>
                    <a:pt x="18" y="35"/>
                    <a:pt x="18" y="35"/>
                    <a:pt x="18" y="35"/>
                  </a:cubicBezTo>
                  <a:cubicBezTo>
                    <a:pt x="20" y="35"/>
                    <a:pt x="21" y="35"/>
                    <a:pt x="22" y="33"/>
                  </a:cubicBezTo>
                  <a:cubicBezTo>
                    <a:pt x="23" y="35"/>
                    <a:pt x="25" y="35"/>
                    <a:pt x="27" y="35"/>
                  </a:cubicBezTo>
                  <a:cubicBezTo>
                    <a:pt x="28" y="35"/>
                    <a:pt x="28" y="35"/>
                    <a:pt x="28" y="35"/>
                  </a:cubicBezTo>
                  <a:cubicBezTo>
                    <a:pt x="30" y="35"/>
                    <a:pt x="32" y="35"/>
                    <a:pt x="33" y="33"/>
                  </a:cubicBezTo>
                  <a:cubicBezTo>
                    <a:pt x="34" y="35"/>
                    <a:pt x="35" y="35"/>
                    <a:pt x="37" y="35"/>
                  </a:cubicBezTo>
                  <a:cubicBezTo>
                    <a:pt x="38" y="35"/>
                    <a:pt x="38" y="35"/>
                    <a:pt x="38" y="35"/>
                  </a:cubicBezTo>
                  <a:cubicBezTo>
                    <a:pt x="40" y="35"/>
                    <a:pt x="42" y="35"/>
                    <a:pt x="43" y="33"/>
                  </a:cubicBezTo>
                  <a:cubicBezTo>
                    <a:pt x="44" y="35"/>
                    <a:pt x="45" y="35"/>
                    <a:pt x="47" y="35"/>
                  </a:cubicBezTo>
                  <a:cubicBezTo>
                    <a:pt x="48" y="35"/>
                    <a:pt x="48" y="35"/>
                    <a:pt x="48" y="35"/>
                  </a:cubicBezTo>
                  <a:cubicBezTo>
                    <a:pt x="50" y="35"/>
                    <a:pt x="52" y="35"/>
                    <a:pt x="53" y="33"/>
                  </a:cubicBezTo>
                  <a:cubicBezTo>
                    <a:pt x="54" y="35"/>
                    <a:pt x="55" y="35"/>
                    <a:pt x="57" y="35"/>
                  </a:cubicBezTo>
                  <a:cubicBezTo>
                    <a:pt x="58" y="35"/>
                    <a:pt x="58" y="35"/>
                    <a:pt x="58" y="35"/>
                  </a:cubicBezTo>
                  <a:cubicBezTo>
                    <a:pt x="60" y="35"/>
                    <a:pt x="62" y="35"/>
                    <a:pt x="63" y="33"/>
                  </a:cubicBezTo>
                  <a:cubicBezTo>
                    <a:pt x="64" y="35"/>
                    <a:pt x="65" y="35"/>
                    <a:pt x="67" y="35"/>
                  </a:cubicBezTo>
                  <a:cubicBezTo>
                    <a:pt x="67" y="62"/>
                    <a:pt x="67" y="62"/>
                    <a:pt x="67" y="62"/>
                  </a:cubicBezTo>
                  <a:cubicBezTo>
                    <a:pt x="30" y="62"/>
                    <a:pt x="30" y="62"/>
                    <a:pt x="30" y="62"/>
                  </a:cubicBezTo>
                  <a:cubicBezTo>
                    <a:pt x="30" y="41"/>
                    <a:pt x="30" y="41"/>
                    <a:pt x="30" y="41"/>
                  </a:cubicBezTo>
                  <a:cubicBezTo>
                    <a:pt x="30" y="40"/>
                    <a:pt x="30" y="40"/>
                    <a:pt x="29" y="40"/>
                  </a:cubicBezTo>
                  <a:cubicBezTo>
                    <a:pt x="14" y="40"/>
                    <a:pt x="14" y="40"/>
                    <a:pt x="14" y="40"/>
                  </a:cubicBezTo>
                  <a:cubicBezTo>
                    <a:pt x="13" y="40"/>
                    <a:pt x="13" y="40"/>
                    <a:pt x="13" y="41"/>
                  </a:cubicBezTo>
                  <a:cubicBezTo>
                    <a:pt x="13" y="62"/>
                    <a:pt x="13" y="62"/>
                    <a:pt x="13" y="62"/>
                  </a:cubicBezTo>
                  <a:cubicBezTo>
                    <a:pt x="8" y="62"/>
                    <a:pt x="8" y="62"/>
                    <a:pt x="8" y="62"/>
                  </a:cubicBezTo>
                  <a:cubicBezTo>
                    <a:pt x="8" y="35"/>
                    <a:pt x="8" y="35"/>
                    <a:pt x="8" y="35"/>
                  </a:cubicBezTo>
                  <a:cubicBezTo>
                    <a:pt x="10" y="35"/>
                    <a:pt x="11" y="35"/>
                    <a:pt x="12" y="33"/>
                  </a:cubicBezTo>
                  <a:close/>
                  <a:moveTo>
                    <a:pt x="15" y="62"/>
                  </a:moveTo>
                  <a:cubicBezTo>
                    <a:pt x="15" y="42"/>
                    <a:pt x="15" y="42"/>
                    <a:pt x="15" y="42"/>
                  </a:cubicBezTo>
                  <a:cubicBezTo>
                    <a:pt x="28" y="42"/>
                    <a:pt x="28" y="42"/>
                    <a:pt x="28" y="42"/>
                  </a:cubicBezTo>
                  <a:cubicBezTo>
                    <a:pt x="28" y="62"/>
                    <a:pt x="28" y="62"/>
                    <a:pt x="28" y="62"/>
                  </a:cubicBezTo>
                  <a:lnTo>
                    <a:pt x="15" y="62"/>
                  </a:lnTo>
                  <a:close/>
                  <a:moveTo>
                    <a:pt x="68" y="33"/>
                  </a:moveTo>
                  <a:cubicBezTo>
                    <a:pt x="67" y="33"/>
                    <a:pt x="67" y="33"/>
                    <a:pt x="67" y="33"/>
                  </a:cubicBezTo>
                  <a:cubicBezTo>
                    <a:pt x="65" y="33"/>
                    <a:pt x="64" y="32"/>
                    <a:pt x="64" y="31"/>
                  </a:cubicBezTo>
                  <a:cubicBezTo>
                    <a:pt x="64" y="28"/>
                    <a:pt x="64" y="28"/>
                    <a:pt x="64" y="28"/>
                  </a:cubicBezTo>
                  <a:cubicBezTo>
                    <a:pt x="72" y="28"/>
                    <a:pt x="72" y="28"/>
                    <a:pt x="72" y="28"/>
                  </a:cubicBezTo>
                  <a:cubicBezTo>
                    <a:pt x="72" y="31"/>
                    <a:pt x="72" y="31"/>
                    <a:pt x="72" y="31"/>
                  </a:cubicBezTo>
                  <a:cubicBezTo>
                    <a:pt x="72" y="32"/>
                    <a:pt x="70" y="33"/>
                    <a:pt x="68" y="33"/>
                  </a:cubicBezTo>
                  <a:close/>
                  <a:moveTo>
                    <a:pt x="67" y="11"/>
                  </a:moveTo>
                  <a:cubicBezTo>
                    <a:pt x="67" y="13"/>
                    <a:pt x="66" y="14"/>
                    <a:pt x="64" y="14"/>
                  </a:cubicBezTo>
                  <a:cubicBezTo>
                    <a:pt x="11" y="14"/>
                    <a:pt x="11" y="14"/>
                    <a:pt x="11" y="14"/>
                  </a:cubicBezTo>
                  <a:cubicBezTo>
                    <a:pt x="9" y="14"/>
                    <a:pt x="8" y="13"/>
                    <a:pt x="8" y="11"/>
                  </a:cubicBezTo>
                  <a:cubicBezTo>
                    <a:pt x="8" y="5"/>
                    <a:pt x="8" y="5"/>
                    <a:pt x="8" y="5"/>
                  </a:cubicBezTo>
                  <a:cubicBezTo>
                    <a:pt x="8" y="4"/>
                    <a:pt x="9" y="3"/>
                    <a:pt x="11" y="3"/>
                  </a:cubicBezTo>
                  <a:cubicBezTo>
                    <a:pt x="64" y="3"/>
                    <a:pt x="64" y="3"/>
                    <a:pt x="64" y="3"/>
                  </a:cubicBezTo>
                  <a:cubicBezTo>
                    <a:pt x="66" y="3"/>
                    <a:pt x="67" y="4"/>
                    <a:pt x="67" y="5"/>
                  </a:cubicBezTo>
                  <a:lnTo>
                    <a:pt x="67" y="11"/>
                  </a:lnTo>
                  <a:close/>
                  <a:moveTo>
                    <a:pt x="3" y="28"/>
                  </a:moveTo>
                  <a:cubicBezTo>
                    <a:pt x="11" y="28"/>
                    <a:pt x="11" y="28"/>
                    <a:pt x="11" y="28"/>
                  </a:cubicBezTo>
                  <a:cubicBezTo>
                    <a:pt x="11" y="31"/>
                    <a:pt x="11" y="31"/>
                    <a:pt x="11" y="31"/>
                  </a:cubicBezTo>
                  <a:cubicBezTo>
                    <a:pt x="11" y="32"/>
                    <a:pt x="10" y="33"/>
                    <a:pt x="8" y="33"/>
                  </a:cubicBezTo>
                  <a:cubicBezTo>
                    <a:pt x="7" y="33"/>
                    <a:pt x="7" y="33"/>
                    <a:pt x="7" y="33"/>
                  </a:cubicBezTo>
                  <a:cubicBezTo>
                    <a:pt x="5" y="33"/>
                    <a:pt x="3" y="32"/>
                    <a:pt x="3" y="31"/>
                  </a:cubicBezTo>
                  <a:lnTo>
                    <a:pt x="3" y="28"/>
                  </a:lnTo>
                  <a:close/>
                  <a:moveTo>
                    <a:pt x="4" y="67"/>
                  </a:moveTo>
                  <a:cubicBezTo>
                    <a:pt x="4" y="65"/>
                    <a:pt x="4" y="65"/>
                    <a:pt x="4" y="65"/>
                  </a:cubicBezTo>
                  <a:cubicBezTo>
                    <a:pt x="4" y="65"/>
                    <a:pt x="5" y="64"/>
                    <a:pt x="6" y="64"/>
                  </a:cubicBezTo>
                  <a:cubicBezTo>
                    <a:pt x="14" y="64"/>
                    <a:pt x="14" y="64"/>
                    <a:pt x="14" y="64"/>
                  </a:cubicBezTo>
                  <a:cubicBezTo>
                    <a:pt x="29" y="64"/>
                    <a:pt x="29" y="64"/>
                    <a:pt x="29" y="64"/>
                  </a:cubicBezTo>
                  <a:cubicBezTo>
                    <a:pt x="70" y="64"/>
                    <a:pt x="70" y="64"/>
                    <a:pt x="70" y="64"/>
                  </a:cubicBezTo>
                  <a:cubicBezTo>
                    <a:pt x="70" y="64"/>
                    <a:pt x="71" y="65"/>
                    <a:pt x="71" y="65"/>
                  </a:cubicBezTo>
                  <a:cubicBezTo>
                    <a:pt x="71" y="67"/>
                    <a:pt x="71" y="67"/>
                    <a:pt x="71" y="67"/>
                  </a:cubicBezTo>
                  <a:cubicBezTo>
                    <a:pt x="71" y="68"/>
                    <a:pt x="70" y="68"/>
                    <a:pt x="70" y="68"/>
                  </a:cubicBezTo>
                  <a:cubicBezTo>
                    <a:pt x="6" y="68"/>
                    <a:pt x="6" y="68"/>
                    <a:pt x="6" y="68"/>
                  </a:cubicBezTo>
                  <a:cubicBezTo>
                    <a:pt x="5" y="68"/>
                    <a:pt x="4" y="68"/>
                    <a:pt x="4" y="67"/>
                  </a:cubicBezTo>
                  <a:close/>
                  <a:moveTo>
                    <a:pt x="39" y="57"/>
                  </a:moveTo>
                  <a:cubicBezTo>
                    <a:pt x="61" y="57"/>
                    <a:pt x="61" y="57"/>
                    <a:pt x="61" y="57"/>
                  </a:cubicBezTo>
                  <a:cubicBezTo>
                    <a:pt x="62" y="57"/>
                    <a:pt x="62" y="56"/>
                    <a:pt x="62" y="56"/>
                  </a:cubicBezTo>
                  <a:cubicBezTo>
                    <a:pt x="62" y="41"/>
                    <a:pt x="62" y="41"/>
                    <a:pt x="62" y="41"/>
                  </a:cubicBezTo>
                  <a:cubicBezTo>
                    <a:pt x="62" y="40"/>
                    <a:pt x="62" y="40"/>
                    <a:pt x="61" y="40"/>
                  </a:cubicBezTo>
                  <a:cubicBezTo>
                    <a:pt x="39" y="40"/>
                    <a:pt x="39" y="40"/>
                    <a:pt x="39" y="40"/>
                  </a:cubicBezTo>
                  <a:cubicBezTo>
                    <a:pt x="38" y="40"/>
                    <a:pt x="38" y="40"/>
                    <a:pt x="38" y="41"/>
                  </a:cubicBezTo>
                  <a:cubicBezTo>
                    <a:pt x="38" y="56"/>
                    <a:pt x="38" y="56"/>
                    <a:pt x="38" y="56"/>
                  </a:cubicBezTo>
                  <a:cubicBezTo>
                    <a:pt x="38" y="56"/>
                    <a:pt x="38" y="57"/>
                    <a:pt x="39" y="57"/>
                  </a:cubicBezTo>
                  <a:close/>
                  <a:moveTo>
                    <a:pt x="40" y="42"/>
                  </a:moveTo>
                  <a:cubicBezTo>
                    <a:pt x="60" y="42"/>
                    <a:pt x="60" y="42"/>
                    <a:pt x="60" y="42"/>
                  </a:cubicBezTo>
                  <a:cubicBezTo>
                    <a:pt x="60" y="55"/>
                    <a:pt x="60" y="55"/>
                    <a:pt x="60" y="55"/>
                  </a:cubicBezTo>
                  <a:cubicBezTo>
                    <a:pt x="40" y="55"/>
                    <a:pt x="40" y="55"/>
                    <a:pt x="40" y="5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61" name="Freeform 32"/>
            <p:cNvSpPr>
              <a:spLocks noEditPoints="1"/>
            </p:cNvSpPr>
            <p:nvPr/>
          </p:nvSpPr>
          <p:spPr bwMode="auto">
            <a:xfrm>
              <a:off x="6843052" y="5474730"/>
              <a:ext cx="311167" cy="347437"/>
            </a:xfrm>
            <a:custGeom>
              <a:avLst/>
              <a:gdLst>
                <a:gd name="T0" fmla="*/ 55 w 69"/>
                <a:gd name="T1" fmla="*/ 0 h 77"/>
                <a:gd name="T2" fmla="*/ 45 w 69"/>
                <a:gd name="T3" fmla="*/ 5 h 77"/>
                <a:gd name="T4" fmla="*/ 31 w 69"/>
                <a:gd name="T5" fmla="*/ 7 h 77"/>
                <a:gd name="T6" fmla="*/ 24 w 69"/>
                <a:gd name="T7" fmla="*/ 7 h 77"/>
                <a:gd name="T8" fmla="*/ 10 w 69"/>
                <a:gd name="T9" fmla="*/ 5 h 77"/>
                <a:gd name="T10" fmla="*/ 0 w 69"/>
                <a:gd name="T11" fmla="*/ 69 h 77"/>
                <a:gd name="T12" fmla="*/ 69 w 69"/>
                <a:gd name="T13" fmla="*/ 14 h 77"/>
                <a:gd name="T14" fmla="*/ 10 w 69"/>
                <a:gd name="T15" fmla="*/ 13 h 77"/>
                <a:gd name="T16" fmla="*/ 24 w 69"/>
                <a:gd name="T17" fmla="*/ 10 h 77"/>
                <a:gd name="T18" fmla="*/ 31 w 69"/>
                <a:gd name="T19" fmla="*/ 10 h 77"/>
                <a:gd name="T20" fmla="*/ 45 w 69"/>
                <a:gd name="T21" fmla="*/ 13 h 77"/>
                <a:gd name="T22" fmla="*/ 55 w 69"/>
                <a:gd name="T23" fmla="*/ 17 h 77"/>
                <a:gd name="T24" fmla="*/ 66 w 69"/>
                <a:gd name="T25" fmla="*/ 14 h 77"/>
                <a:gd name="T26" fmla="*/ 7 w 69"/>
                <a:gd name="T27" fmla="*/ 10 h 77"/>
                <a:gd name="T28" fmla="*/ 61 w 69"/>
                <a:gd name="T29" fmla="*/ 74 h 77"/>
                <a:gd name="T30" fmla="*/ 34 w 69"/>
                <a:gd name="T31" fmla="*/ 39 h 77"/>
                <a:gd name="T32" fmla="*/ 34 w 69"/>
                <a:gd name="T33" fmla="*/ 39 h 77"/>
                <a:gd name="T34" fmla="*/ 33 w 69"/>
                <a:gd name="T35" fmla="*/ 36 h 77"/>
                <a:gd name="T36" fmla="*/ 44 w 69"/>
                <a:gd name="T37" fmla="*/ 33 h 77"/>
                <a:gd name="T38" fmla="*/ 45 w 69"/>
                <a:gd name="T39" fmla="*/ 36 h 77"/>
                <a:gd name="T40" fmla="*/ 54 w 69"/>
                <a:gd name="T41" fmla="*/ 39 h 77"/>
                <a:gd name="T42" fmla="*/ 54 w 69"/>
                <a:gd name="T43" fmla="*/ 39 h 77"/>
                <a:gd name="T44" fmla="*/ 53 w 69"/>
                <a:gd name="T45" fmla="*/ 36 h 77"/>
                <a:gd name="T46" fmla="*/ 14 w 69"/>
                <a:gd name="T47" fmla="*/ 43 h 77"/>
                <a:gd name="T48" fmla="*/ 15 w 69"/>
                <a:gd name="T49" fmla="*/ 46 h 77"/>
                <a:gd name="T50" fmla="*/ 24 w 69"/>
                <a:gd name="T51" fmla="*/ 49 h 77"/>
                <a:gd name="T52" fmla="*/ 24 w 69"/>
                <a:gd name="T53" fmla="*/ 49 h 77"/>
                <a:gd name="T54" fmla="*/ 23 w 69"/>
                <a:gd name="T55" fmla="*/ 46 h 77"/>
                <a:gd name="T56" fmla="*/ 34 w 69"/>
                <a:gd name="T57" fmla="*/ 43 h 77"/>
                <a:gd name="T58" fmla="*/ 35 w 69"/>
                <a:gd name="T59" fmla="*/ 46 h 77"/>
                <a:gd name="T60" fmla="*/ 44 w 69"/>
                <a:gd name="T61" fmla="*/ 49 h 77"/>
                <a:gd name="T62" fmla="*/ 44 w 69"/>
                <a:gd name="T63" fmla="*/ 49 h 77"/>
                <a:gd name="T64" fmla="*/ 43 w 69"/>
                <a:gd name="T65" fmla="*/ 46 h 77"/>
                <a:gd name="T66" fmla="*/ 54 w 69"/>
                <a:gd name="T67" fmla="*/ 43 h 77"/>
                <a:gd name="T68" fmla="*/ 55 w 69"/>
                <a:gd name="T69" fmla="*/ 46 h 77"/>
                <a:gd name="T70" fmla="*/ 14 w 69"/>
                <a:gd name="T71" fmla="*/ 59 h 77"/>
                <a:gd name="T72" fmla="*/ 14 w 69"/>
                <a:gd name="T73" fmla="*/ 59 h 77"/>
                <a:gd name="T74" fmla="*/ 13 w 69"/>
                <a:gd name="T75" fmla="*/ 56 h 77"/>
                <a:gd name="T76" fmla="*/ 24 w 69"/>
                <a:gd name="T77" fmla="*/ 53 h 77"/>
                <a:gd name="T78" fmla="*/ 25 w 69"/>
                <a:gd name="T79" fmla="*/ 56 h 77"/>
                <a:gd name="T80" fmla="*/ 34 w 69"/>
                <a:gd name="T81" fmla="*/ 59 h 77"/>
                <a:gd name="T82" fmla="*/ 34 w 69"/>
                <a:gd name="T83" fmla="*/ 59 h 77"/>
                <a:gd name="T84" fmla="*/ 33 w 69"/>
                <a:gd name="T85" fmla="*/ 56 h 77"/>
                <a:gd name="T86" fmla="*/ 44 w 69"/>
                <a:gd name="T87" fmla="*/ 53 h 77"/>
                <a:gd name="T88" fmla="*/ 45 w 69"/>
                <a:gd name="T89" fmla="*/ 56 h 77"/>
                <a:gd name="T90" fmla="*/ 54 w 69"/>
                <a:gd name="T91" fmla="*/ 59 h 77"/>
                <a:gd name="T92" fmla="*/ 54 w 69"/>
                <a:gd name="T93" fmla="*/ 59 h 77"/>
                <a:gd name="T94" fmla="*/ 53 w 69"/>
                <a:gd name="T95" fmla="*/ 56 h 77"/>
                <a:gd name="T96" fmla="*/ 14 w 69"/>
                <a:gd name="T97" fmla="*/ 63 h 77"/>
                <a:gd name="T98" fmla="*/ 15 w 69"/>
                <a:gd name="T99" fmla="*/ 65 h 77"/>
                <a:gd name="T100" fmla="*/ 24 w 69"/>
                <a:gd name="T101" fmla="*/ 68 h 77"/>
                <a:gd name="T102" fmla="*/ 24 w 69"/>
                <a:gd name="T103" fmla="*/ 68 h 77"/>
                <a:gd name="T104" fmla="*/ 23 w 69"/>
                <a:gd name="T10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77">
                  <a:moveTo>
                    <a:pt x="61" y="7"/>
                  </a:moveTo>
                  <a:cubicBezTo>
                    <a:pt x="59" y="7"/>
                    <a:pt x="59" y="7"/>
                    <a:pt x="59" y="7"/>
                  </a:cubicBezTo>
                  <a:cubicBezTo>
                    <a:pt x="59" y="5"/>
                    <a:pt x="59" y="5"/>
                    <a:pt x="59" y="5"/>
                  </a:cubicBezTo>
                  <a:cubicBezTo>
                    <a:pt x="59" y="2"/>
                    <a:pt x="57" y="0"/>
                    <a:pt x="55" y="0"/>
                  </a:cubicBezTo>
                  <a:cubicBezTo>
                    <a:pt x="53" y="0"/>
                    <a:pt x="51" y="2"/>
                    <a:pt x="51" y="5"/>
                  </a:cubicBezTo>
                  <a:cubicBezTo>
                    <a:pt x="51" y="7"/>
                    <a:pt x="51" y="7"/>
                    <a:pt x="51" y="7"/>
                  </a:cubicBezTo>
                  <a:cubicBezTo>
                    <a:pt x="45" y="7"/>
                    <a:pt x="45" y="7"/>
                    <a:pt x="45" y="7"/>
                  </a:cubicBezTo>
                  <a:cubicBezTo>
                    <a:pt x="45" y="5"/>
                    <a:pt x="45" y="5"/>
                    <a:pt x="45" y="5"/>
                  </a:cubicBezTo>
                  <a:cubicBezTo>
                    <a:pt x="45" y="2"/>
                    <a:pt x="43" y="0"/>
                    <a:pt x="41" y="0"/>
                  </a:cubicBezTo>
                  <a:cubicBezTo>
                    <a:pt x="39" y="0"/>
                    <a:pt x="37" y="2"/>
                    <a:pt x="37" y="5"/>
                  </a:cubicBezTo>
                  <a:cubicBezTo>
                    <a:pt x="37" y="7"/>
                    <a:pt x="37" y="7"/>
                    <a:pt x="37" y="7"/>
                  </a:cubicBezTo>
                  <a:cubicBezTo>
                    <a:pt x="31" y="7"/>
                    <a:pt x="31" y="7"/>
                    <a:pt x="31" y="7"/>
                  </a:cubicBezTo>
                  <a:cubicBezTo>
                    <a:pt x="31" y="5"/>
                    <a:pt x="31" y="5"/>
                    <a:pt x="31" y="5"/>
                  </a:cubicBezTo>
                  <a:cubicBezTo>
                    <a:pt x="31" y="2"/>
                    <a:pt x="29" y="0"/>
                    <a:pt x="27" y="0"/>
                  </a:cubicBezTo>
                  <a:cubicBezTo>
                    <a:pt x="25" y="0"/>
                    <a:pt x="24" y="2"/>
                    <a:pt x="24" y="5"/>
                  </a:cubicBezTo>
                  <a:cubicBezTo>
                    <a:pt x="24" y="7"/>
                    <a:pt x="24" y="7"/>
                    <a:pt x="24" y="7"/>
                  </a:cubicBezTo>
                  <a:cubicBezTo>
                    <a:pt x="17" y="7"/>
                    <a:pt x="17" y="7"/>
                    <a:pt x="17" y="7"/>
                  </a:cubicBezTo>
                  <a:cubicBezTo>
                    <a:pt x="17" y="5"/>
                    <a:pt x="17" y="5"/>
                    <a:pt x="17" y="5"/>
                  </a:cubicBezTo>
                  <a:cubicBezTo>
                    <a:pt x="17" y="2"/>
                    <a:pt x="16" y="0"/>
                    <a:pt x="14" y="0"/>
                  </a:cubicBezTo>
                  <a:cubicBezTo>
                    <a:pt x="11" y="0"/>
                    <a:pt x="10" y="2"/>
                    <a:pt x="10" y="5"/>
                  </a:cubicBezTo>
                  <a:cubicBezTo>
                    <a:pt x="10" y="7"/>
                    <a:pt x="10" y="7"/>
                    <a:pt x="10" y="7"/>
                  </a:cubicBezTo>
                  <a:cubicBezTo>
                    <a:pt x="7" y="7"/>
                    <a:pt x="7" y="7"/>
                    <a:pt x="7" y="7"/>
                  </a:cubicBezTo>
                  <a:cubicBezTo>
                    <a:pt x="3" y="7"/>
                    <a:pt x="0" y="10"/>
                    <a:pt x="0" y="14"/>
                  </a:cubicBezTo>
                  <a:cubicBezTo>
                    <a:pt x="0" y="69"/>
                    <a:pt x="0" y="69"/>
                    <a:pt x="0" y="69"/>
                  </a:cubicBezTo>
                  <a:cubicBezTo>
                    <a:pt x="0" y="74"/>
                    <a:pt x="3" y="77"/>
                    <a:pt x="7" y="77"/>
                  </a:cubicBezTo>
                  <a:cubicBezTo>
                    <a:pt x="61" y="77"/>
                    <a:pt x="61" y="77"/>
                    <a:pt x="61" y="77"/>
                  </a:cubicBezTo>
                  <a:cubicBezTo>
                    <a:pt x="65" y="77"/>
                    <a:pt x="69" y="74"/>
                    <a:pt x="69" y="69"/>
                  </a:cubicBezTo>
                  <a:cubicBezTo>
                    <a:pt x="69" y="14"/>
                    <a:pt x="69" y="14"/>
                    <a:pt x="69" y="14"/>
                  </a:cubicBezTo>
                  <a:cubicBezTo>
                    <a:pt x="69" y="10"/>
                    <a:pt x="65" y="7"/>
                    <a:pt x="61" y="7"/>
                  </a:cubicBezTo>
                  <a:close/>
                  <a:moveTo>
                    <a:pt x="7" y="10"/>
                  </a:moveTo>
                  <a:cubicBezTo>
                    <a:pt x="10" y="10"/>
                    <a:pt x="10" y="10"/>
                    <a:pt x="10" y="10"/>
                  </a:cubicBezTo>
                  <a:cubicBezTo>
                    <a:pt x="10" y="13"/>
                    <a:pt x="10" y="13"/>
                    <a:pt x="10" y="13"/>
                  </a:cubicBezTo>
                  <a:cubicBezTo>
                    <a:pt x="10" y="15"/>
                    <a:pt x="11" y="17"/>
                    <a:pt x="14" y="17"/>
                  </a:cubicBezTo>
                  <a:cubicBezTo>
                    <a:pt x="16" y="17"/>
                    <a:pt x="17" y="15"/>
                    <a:pt x="17" y="13"/>
                  </a:cubicBezTo>
                  <a:cubicBezTo>
                    <a:pt x="17" y="10"/>
                    <a:pt x="17" y="10"/>
                    <a:pt x="17" y="10"/>
                  </a:cubicBezTo>
                  <a:cubicBezTo>
                    <a:pt x="24" y="10"/>
                    <a:pt x="24" y="10"/>
                    <a:pt x="24" y="10"/>
                  </a:cubicBezTo>
                  <a:cubicBezTo>
                    <a:pt x="24" y="13"/>
                    <a:pt x="24" y="13"/>
                    <a:pt x="24" y="13"/>
                  </a:cubicBezTo>
                  <a:cubicBezTo>
                    <a:pt x="24" y="15"/>
                    <a:pt x="25" y="17"/>
                    <a:pt x="27" y="17"/>
                  </a:cubicBezTo>
                  <a:cubicBezTo>
                    <a:pt x="29" y="17"/>
                    <a:pt x="31" y="15"/>
                    <a:pt x="31" y="13"/>
                  </a:cubicBezTo>
                  <a:cubicBezTo>
                    <a:pt x="31" y="10"/>
                    <a:pt x="31" y="10"/>
                    <a:pt x="31" y="10"/>
                  </a:cubicBezTo>
                  <a:cubicBezTo>
                    <a:pt x="37" y="10"/>
                    <a:pt x="37" y="10"/>
                    <a:pt x="37" y="10"/>
                  </a:cubicBezTo>
                  <a:cubicBezTo>
                    <a:pt x="37" y="13"/>
                    <a:pt x="37" y="13"/>
                    <a:pt x="37" y="13"/>
                  </a:cubicBezTo>
                  <a:cubicBezTo>
                    <a:pt x="37" y="15"/>
                    <a:pt x="39" y="17"/>
                    <a:pt x="41" y="17"/>
                  </a:cubicBezTo>
                  <a:cubicBezTo>
                    <a:pt x="43" y="17"/>
                    <a:pt x="45" y="15"/>
                    <a:pt x="45" y="13"/>
                  </a:cubicBezTo>
                  <a:cubicBezTo>
                    <a:pt x="45" y="10"/>
                    <a:pt x="45" y="10"/>
                    <a:pt x="45" y="10"/>
                  </a:cubicBezTo>
                  <a:cubicBezTo>
                    <a:pt x="51" y="10"/>
                    <a:pt x="51" y="10"/>
                    <a:pt x="51" y="10"/>
                  </a:cubicBezTo>
                  <a:cubicBezTo>
                    <a:pt x="51" y="13"/>
                    <a:pt x="51" y="13"/>
                    <a:pt x="51" y="13"/>
                  </a:cubicBezTo>
                  <a:cubicBezTo>
                    <a:pt x="51" y="15"/>
                    <a:pt x="53" y="17"/>
                    <a:pt x="55" y="17"/>
                  </a:cubicBezTo>
                  <a:cubicBezTo>
                    <a:pt x="57" y="17"/>
                    <a:pt x="59" y="15"/>
                    <a:pt x="59" y="13"/>
                  </a:cubicBezTo>
                  <a:cubicBezTo>
                    <a:pt x="59" y="10"/>
                    <a:pt x="59" y="10"/>
                    <a:pt x="59" y="10"/>
                  </a:cubicBezTo>
                  <a:cubicBezTo>
                    <a:pt x="61" y="10"/>
                    <a:pt x="61" y="10"/>
                    <a:pt x="61" y="10"/>
                  </a:cubicBezTo>
                  <a:cubicBezTo>
                    <a:pt x="64" y="10"/>
                    <a:pt x="66" y="12"/>
                    <a:pt x="66" y="14"/>
                  </a:cubicBezTo>
                  <a:cubicBezTo>
                    <a:pt x="66" y="26"/>
                    <a:pt x="66" y="26"/>
                    <a:pt x="66" y="26"/>
                  </a:cubicBezTo>
                  <a:cubicBezTo>
                    <a:pt x="3" y="26"/>
                    <a:pt x="3" y="26"/>
                    <a:pt x="3" y="26"/>
                  </a:cubicBezTo>
                  <a:cubicBezTo>
                    <a:pt x="3" y="14"/>
                    <a:pt x="3" y="14"/>
                    <a:pt x="3" y="14"/>
                  </a:cubicBezTo>
                  <a:cubicBezTo>
                    <a:pt x="3" y="12"/>
                    <a:pt x="5" y="10"/>
                    <a:pt x="7" y="10"/>
                  </a:cubicBezTo>
                  <a:close/>
                  <a:moveTo>
                    <a:pt x="3" y="28"/>
                  </a:moveTo>
                  <a:cubicBezTo>
                    <a:pt x="66" y="28"/>
                    <a:pt x="66" y="28"/>
                    <a:pt x="66" y="28"/>
                  </a:cubicBezTo>
                  <a:cubicBezTo>
                    <a:pt x="66" y="69"/>
                    <a:pt x="66" y="69"/>
                    <a:pt x="66" y="69"/>
                  </a:cubicBezTo>
                  <a:cubicBezTo>
                    <a:pt x="66" y="72"/>
                    <a:pt x="64" y="74"/>
                    <a:pt x="61" y="74"/>
                  </a:cubicBezTo>
                  <a:cubicBezTo>
                    <a:pt x="7" y="74"/>
                    <a:pt x="7" y="74"/>
                    <a:pt x="7" y="74"/>
                  </a:cubicBezTo>
                  <a:cubicBezTo>
                    <a:pt x="5" y="74"/>
                    <a:pt x="3" y="72"/>
                    <a:pt x="3" y="69"/>
                  </a:cubicBezTo>
                  <a:lnTo>
                    <a:pt x="3" y="28"/>
                  </a:lnTo>
                  <a:close/>
                  <a:moveTo>
                    <a:pt x="34" y="39"/>
                  </a:moveTo>
                  <a:cubicBezTo>
                    <a:pt x="36" y="39"/>
                    <a:pt x="37" y="38"/>
                    <a:pt x="37" y="36"/>
                  </a:cubicBezTo>
                  <a:cubicBezTo>
                    <a:pt x="37" y="34"/>
                    <a:pt x="36" y="33"/>
                    <a:pt x="34" y="33"/>
                  </a:cubicBezTo>
                  <a:cubicBezTo>
                    <a:pt x="33" y="33"/>
                    <a:pt x="31" y="34"/>
                    <a:pt x="31" y="36"/>
                  </a:cubicBezTo>
                  <a:cubicBezTo>
                    <a:pt x="31" y="38"/>
                    <a:pt x="33" y="39"/>
                    <a:pt x="34" y="39"/>
                  </a:cubicBezTo>
                  <a:close/>
                  <a:moveTo>
                    <a:pt x="34" y="35"/>
                  </a:moveTo>
                  <a:cubicBezTo>
                    <a:pt x="35" y="35"/>
                    <a:pt x="35" y="36"/>
                    <a:pt x="35" y="36"/>
                  </a:cubicBezTo>
                  <a:cubicBezTo>
                    <a:pt x="35" y="36"/>
                    <a:pt x="35" y="37"/>
                    <a:pt x="34" y="37"/>
                  </a:cubicBezTo>
                  <a:cubicBezTo>
                    <a:pt x="34" y="37"/>
                    <a:pt x="33" y="36"/>
                    <a:pt x="33" y="36"/>
                  </a:cubicBezTo>
                  <a:cubicBezTo>
                    <a:pt x="33" y="36"/>
                    <a:pt x="34" y="35"/>
                    <a:pt x="34" y="35"/>
                  </a:cubicBezTo>
                  <a:close/>
                  <a:moveTo>
                    <a:pt x="44" y="39"/>
                  </a:moveTo>
                  <a:cubicBezTo>
                    <a:pt x="46" y="39"/>
                    <a:pt x="47" y="38"/>
                    <a:pt x="47" y="36"/>
                  </a:cubicBezTo>
                  <a:cubicBezTo>
                    <a:pt x="47" y="34"/>
                    <a:pt x="46" y="33"/>
                    <a:pt x="44" y="33"/>
                  </a:cubicBezTo>
                  <a:cubicBezTo>
                    <a:pt x="43" y="33"/>
                    <a:pt x="41" y="34"/>
                    <a:pt x="41" y="36"/>
                  </a:cubicBezTo>
                  <a:cubicBezTo>
                    <a:pt x="41" y="38"/>
                    <a:pt x="43" y="39"/>
                    <a:pt x="44" y="39"/>
                  </a:cubicBezTo>
                  <a:close/>
                  <a:moveTo>
                    <a:pt x="44" y="35"/>
                  </a:moveTo>
                  <a:cubicBezTo>
                    <a:pt x="45" y="35"/>
                    <a:pt x="45" y="36"/>
                    <a:pt x="45" y="36"/>
                  </a:cubicBezTo>
                  <a:cubicBezTo>
                    <a:pt x="45" y="36"/>
                    <a:pt x="45" y="37"/>
                    <a:pt x="44" y="37"/>
                  </a:cubicBezTo>
                  <a:cubicBezTo>
                    <a:pt x="44" y="37"/>
                    <a:pt x="43" y="36"/>
                    <a:pt x="43" y="36"/>
                  </a:cubicBezTo>
                  <a:cubicBezTo>
                    <a:pt x="43" y="36"/>
                    <a:pt x="44" y="35"/>
                    <a:pt x="44" y="35"/>
                  </a:cubicBezTo>
                  <a:close/>
                  <a:moveTo>
                    <a:pt x="54" y="39"/>
                  </a:moveTo>
                  <a:cubicBezTo>
                    <a:pt x="56" y="39"/>
                    <a:pt x="57" y="38"/>
                    <a:pt x="57" y="36"/>
                  </a:cubicBezTo>
                  <a:cubicBezTo>
                    <a:pt x="57" y="34"/>
                    <a:pt x="56" y="33"/>
                    <a:pt x="54" y="33"/>
                  </a:cubicBezTo>
                  <a:cubicBezTo>
                    <a:pt x="52" y="33"/>
                    <a:pt x="51" y="34"/>
                    <a:pt x="51" y="36"/>
                  </a:cubicBezTo>
                  <a:cubicBezTo>
                    <a:pt x="51" y="38"/>
                    <a:pt x="52" y="39"/>
                    <a:pt x="54" y="39"/>
                  </a:cubicBezTo>
                  <a:close/>
                  <a:moveTo>
                    <a:pt x="54" y="35"/>
                  </a:moveTo>
                  <a:cubicBezTo>
                    <a:pt x="55" y="35"/>
                    <a:pt x="55" y="36"/>
                    <a:pt x="55" y="36"/>
                  </a:cubicBezTo>
                  <a:cubicBezTo>
                    <a:pt x="55" y="36"/>
                    <a:pt x="55" y="37"/>
                    <a:pt x="54" y="37"/>
                  </a:cubicBezTo>
                  <a:cubicBezTo>
                    <a:pt x="54" y="37"/>
                    <a:pt x="53" y="36"/>
                    <a:pt x="53" y="36"/>
                  </a:cubicBezTo>
                  <a:cubicBezTo>
                    <a:pt x="53" y="36"/>
                    <a:pt x="54" y="35"/>
                    <a:pt x="54" y="35"/>
                  </a:cubicBezTo>
                  <a:close/>
                  <a:moveTo>
                    <a:pt x="14" y="49"/>
                  </a:moveTo>
                  <a:cubicBezTo>
                    <a:pt x="16" y="49"/>
                    <a:pt x="17" y="47"/>
                    <a:pt x="17" y="46"/>
                  </a:cubicBezTo>
                  <a:cubicBezTo>
                    <a:pt x="17" y="44"/>
                    <a:pt x="16" y="43"/>
                    <a:pt x="14" y="43"/>
                  </a:cubicBezTo>
                  <a:cubicBezTo>
                    <a:pt x="13" y="43"/>
                    <a:pt x="11" y="44"/>
                    <a:pt x="11" y="46"/>
                  </a:cubicBezTo>
                  <a:cubicBezTo>
                    <a:pt x="11" y="47"/>
                    <a:pt x="13" y="49"/>
                    <a:pt x="14" y="49"/>
                  </a:cubicBezTo>
                  <a:close/>
                  <a:moveTo>
                    <a:pt x="14" y="45"/>
                  </a:moveTo>
                  <a:cubicBezTo>
                    <a:pt x="15" y="45"/>
                    <a:pt x="15" y="45"/>
                    <a:pt x="15" y="46"/>
                  </a:cubicBezTo>
                  <a:cubicBezTo>
                    <a:pt x="15" y="46"/>
                    <a:pt x="15" y="47"/>
                    <a:pt x="14" y="47"/>
                  </a:cubicBezTo>
                  <a:cubicBezTo>
                    <a:pt x="14" y="47"/>
                    <a:pt x="13" y="46"/>
                    <a:pt x="13" y="46"/>
                  </a:cubicBezTo>
                  <a:cubicBezTo>
                    <a:pt x="13" y="45"/>
                    <a:pt x="14" y="45"/>
                    <a:pt x="14" y="45"/>
                  </a:cubicBezTo>
                  <a:close/>
                  <a:moveTo>
                    <a:pt x="24" y="49"/>
                  </a:moveTo>
                  <a:cubicBezTo>
                    <a:pt x="26" y="49"/>
                    <a:pt x="27" y="47"/>
                    <a:pt x="27" y="46"/>
                  </a:cubicBezTo>
                  <a:cubicBezTo>
                    <a:pt x="27" y="44"/>
                    <a:pt x="26" y="43"/>
                    <a:pt x="24" y="43"/>
                  </a:cubicBezTo>
                  <a:cubicBezTo>
                    <a:pt x="23" y="43"/>
                    <a:pt x="21" y="44"/>
                    <a:pt x="21" y="46"/>
                  </a:cubicBezTo>
                  <a:cubicBezTo>
                    <a:pt x="21" y="47"/>
                    <a:pt x="23" y="49"/>
                    <a:pt x="24" y="49"/>
                  </a:cubicBezTo>
                  <a:close/>
                  <a:moveTo>
                    <a:pt x="24" y="45"/>
                  </a:moveTo>
                  <a:cubicBezTo>
                    <a:pt x="25" y="45"/>
                    <a:pt x="25" y="45"/>
                    <a:pt x="25" y="46"/>
                  </a:cubicBezTo>
                  <a:cubicBezTo>
                    <a:pt x="25" y="46"/>
                    <a:pt x="25" y="47"/>
                    <a:pt x="24" y="47"/>
                  </a:cubicBezTo>
                  <a:cubicBezTo>
                    <a:pt x="24" y="47"/>
                    <a:pt x="23" y="46"/>
                    <a:pt x="23" y="46"/>
                  </a:cubicBezTo>
                  <a:cubicBezTo>
                    <a:pt x="23" y="45"/>
                    <a:pt x="24" y="45"/>
                    <a:pt x="24" y="45"/>
                  </a:cubicBezTo>
                  <a:close/>
                  <a:moveTo>
                    <a:pt x="34" y="49"/>
                  </a:moveTo>
                  <a:cubicBezTo>
                    <a:pt x="36" y="49"/>
                    <a:pt x="37" y="47"/>
                    <a:pt x="37" y="46"/>
                  </a:cubicBezTo>
                  <a:cubicBezTo>
                    <a:pt x="37" y="44"/>
                    <a:pt x="36" y="43"/>
                    <a:pt x="34" y="43"/>
                  </a:cubicBezTo>
                  <a:cubicBezTo>
                    <a:pt x="33" y="43"/>
                    <a:pt x="31" y="44"/>
                    <a:pt x="31" y="46"/>
                  </a:cubicBezTo>
                  <a:cubicBezTo>
                    <a:pt x="31" y="47"/>
                    <a:pt x="33" y="49"/>
                    <a:pt x="34" y="49"/>
                  </a:cubicBezTo>
                  <a:close/>
                  <a:moveTo>
                    <a:pt x="34" y="45"/>
                  </a:moveTo>
                  <a:cubicBezTo>
                    <a:pt x="35" y="45"/>
                    <a:pt x="35" y="45"/>
                    <a:pt x="35" y="46"/>
                  </a:cubicBezTo>
                  <a:cubicBezTo>
                    <a:pt x="35" y="46"/>
                    <a:pt x="35" y="47"/>
                    <a:pt x="34" y="47"/>
                  </a:cubicBezTo>
                  <a:cubicBezTo>
                    <a:pt x="34" y="47"/>
                    <a:pt x="33" y="46"/>
                    <a:pt x="33" y="46"/>
                  </a:cubicBezTo>
                  <a:cubicBezTo>
                    <a:pt x="33" y="45"/>
                    <a:pt x="34" y="45"/>
                    <a:pt x="34" y="45"/>
                  </a:cubicBezTo>
                  <a:close/>
                  <a:moveTo>
                    <a:pt x="44" y="49"/>
                  </a:moveTo>
                  <a:cubicBezTo>
                    <a:pt x="46" y="49"/>
                    <a:pt x="47" y="47"/>
                    <a:pt x="47" y="46"/>
                  </a:cubicBezTo>
                  <a:cubicBezTo>
                    <a:pt x="47" y="44"/>
                    <a:pt x="46" y="43"/>
                    <a:pt x="44" y="43"/>
                  </a:cubicBezTo>
                  <a:cubicBezTo>
                    <a:pt x="43" y="43"/>
                    <a:pt x="41" y="44"/>
                    <a:pt x="41" y="46"/>
                  </a:cubicBezTo>
                  <a:cubicBezTo>
                    <a:pt x="41" y="47"/>
                    <a:pt x="43" y="49"/>
                    <a:pt x="44" y="49"/>
                  </a:cubicBezTo>
                  <a:close/>
                  <a:moveTo>
                    <a:pt x="44" y="45"/>
                  </a:moveTo>
                  <a:cubicBezTo>
                    <a:pt x="45" y="45"/>
                    <a:pt x="45" y="45"/>
                    <a:pt x="45" y="46"/>
                  </a:cubicBezTo>
                  <a:cubicBezTo>
                    <a:pt x="45" y="46"/>
                    <a:pt x="45" y="47"/>
                    <a:pt x="44" y="47"/>
                  </a:cubicBezTo>
                  <a:cubicBezTo>
                    <a:pt x="44" y="47"/>
                    <a:pt x="43" y="46"/>
                    <a:pt x="43" y="46"/>
                  </a:cubicBezTo>
                  <a:cubicBezTo>
                    <a:pt x="43" y="45"/>
                    <a:pt x="44" y="45"/>
                    <a:pt x="44" y="45"/>
                  </a:cubicBezTo>
                  <a:close/>
                  <a:moveTo>
                    <a:pt x="54" y="49"/>
                  </a:moveTo>
                  <a:cubicBezTo>
                    <a:pt x="56" y="49"/>
                    <a:pt x="57" y="47"/>
                    <a:pt x="57" y="46"/>
                  </a:cubicBezTo>
                  <a:cubicBezTo>
                    <a:pt x="57" y="44"/>
                    <a:pt x="56" y="43"/>
                    <a:pt x="54" y="43"/>
                  </a:cubicBezTo>
                  <a:cubicBezTo>
                    <a:pt x="52" y="43"/>
                    <a:pt x="51" y="44"/>
                    <a:pt x="51" y="46"/>
                  </a:cubicBezTo>
                  <a:cubicBezTo>
                    <a:pt x="51" y="47"/>
                    <a:pt x="52" y="49"/>
                    <a:pt x="54" y="49"/>
                  </a:cubicBezTo>
                  <a:close/>
                  <a:moveTo>
                    <a:pt x="54" y="45"/>
                  </a:moveTo>
                  <a:cubicBezTo>
                    <a:pt x="55" y="45"/>
                    <a:pt x="55" y="45"/>
                    <a:pt x="55" y="46"/>
                  </a:cubicBezTo>
                  <a:cubicBezTo>
                    <a:pt x="55" y="46"/>
                    <a:pt x="55" y="47"/>
                    <a:pt x="54" y="47"/>
                  </a:cubicBezTo>
                  <a:cubicBezTo>
                    <a:pt x="54" y="47"/>
                    <a:pt x="53" y="46"/>
                    <a:pt x="53" y="46"/>
                  </a:cubicBezTo>
                  <a:cubicBezTo>
                    <a:pt x="53" y="45"/>
                    <a:pt x="54" y="45"/>
                    <a:pt x="54" y="45"/>
                  </a:cubicBezTo>
                  <a:close/>
                  <a:moveTo>
                    <a:pt x="14" y="59"/>
                  </a:moveTo>
                  <a:cubicBezTo>
                    <a:pt x="16" y="59"/>
                    <a:pt x="17" y="57"/>
                    <a:pt x="17" y="56"/>
                  </a:cubicBezTo>
                  <a:cubicBezTo>
                    <a:pt x="17" y="54"/>
                    <a:pt x="16" y="53"/>
                    <a:pt x="14" y="53"/>
                  </a:cubicBezTo>
                  <a:cubicBezTo>
                    <a:pt x="13" y="53"/>
                    <a:pt x="11" y="54"/>
                    <a:pt x="11" y="56"/>
                  </a:cubicBezTo>
                  <a:cubicBezTo>
                    <a:pt x="11" y="57"/>
                    <a:pt x="13" y="59"/>
                    <a:pt x="14" y="59"/>
                  </a:cubicBezTo>
                  <a:close/>
                  <a:moveTo>
                    <a:pt x="14" y="55"/>
                  </a:moveTo>
                  <a:cubicBezTo>
                    <a:pt x="15" y="55"/>
                    <a:pt x="15" y="55"/>
                    <a:pt x="15" y="56"/>
                  </a:cubicBezTo>
                  <a:cubicBezTo>
                    <a:pt x="15" y="56"/>
                    <a:pt x="15" y="57"/>
                    <a:pt x="14" y="57"/>
                  </a:cubicBezTo>
                  <a:cubicBezTo>
                    <a:pt x="14" y="57"/>
                    <a:pt x="13" y="56"/>
                    <a:pt x="13" y="56"/>
                  </a:cubicBezTo>
                  <a:cubicBezTo>
                    <a:pt x="13" y="55"/>
                    <a:pt x="14" y="55"/>
                    <a:pt x="14" y="55"/>
                  </a:cubicBezTo>
                  <a:close/>
                  <a:moveTo>
                    <a:pt x="24" y="59"/>
                  </a:moveTo>
                  <a:cubicBezTo>
                    <a:pt x="26" y="59"/>
                    <a:pt x="27" y="57"/>
                    <a:pt x="27" y="56"/>
                  </a:cubicBezTo>
                  <a:cubicBezTo>
                    <a:pt x="27" y="54"/>
                    <a:pt x="26" y="53"/>
                    <a:pt x="24" y="53"/>
                  </a:cubicBezTo>
                  <a:cubicBezTo>
                    <a:pt x="23" y="53"/>
                    <a:pt x="21" y="54"/>
                    <a:pt x="21" y="56"/>
                  </a:cubicBezTo>
                  <a:cubicBezTo>
                    <a:pt x="21" y="57"/>
                    <a:pt x="23" y="59"/>
                    <a:pt x="24" y="59"/>
                  </a:cubicBezTo>
                  <a:close/>
                  <a:moveTo>
                    <a:pt x="24" y="55"/>
                  </a:moveTo>
                  <a:cubicBezTo>
                    <a:pt x="25" y="55"/>
                    <a:pt x="25" y="55"/>
                    <a:pt x="25" y="56"/>
                  </a:cubicBezTo>
                  <a:cubicBezTo>
                    <a:pt x="25" y="56"/>
                    <a:pt x="25" y="57"/>
                    <a:pt x="24" y="57"/>
                  </a:cubicBezTo>
                  <a:cubicBezTo>
                    <a:pt x="24" y="57"/>
                    <a:pt x="23" y="56"/>
                    <a:pt x="23" y="56"/>
                  </a:cubicBezTo>
                  <a:cubicBezTo>
                    <a:pt x="23" y="55"/>
                    <a:pt x="24" y="55"/>
                    <a:pt x="24" y="55"/>
                  </a:cubicBezTo>
                  <a:close/>
                  <a:moveTo>
                    <a:pt x="34" y="59"/>
                  </a:moveTo>
                  <a:cubicBezTo>
                    <a:pt x="36" y="59"/>
                    <a:pt x="37" y="57"/>
                    <a:pt x="37" y="56"/>
                  </a:cubicBezTo>
                  <a:cubicBezTo>
                    <a:pt x="37" y="54"/>
                    <a:pt x="36" y="53"/>
                    <a:pt x="34" y="53"/>
                  </a:cubicBezTo>
                  <a:cubicBezTo>
                    <a:pt x="33" y="53"/>
                    <a:pt x="31" y="54"/>
                    <a:pt x="31" y="56"/>
                  </a:cubicBezTo>
                  <a:cubicBezTo>
                    <a:pt x="31" y="57"/>
                    <a:pt x="33" y="59"/>
                    <a:pt x="34" y="59"/>
                  </a:cubicBezTo>
                  <a:close/>
                  <a:moveTo>
                    <a:pt x="34" y="55"/>
                  </a:moveTo>
                  <a:cubicBezTo>
                    <a:pt x="35" y="55"/>
                    <a:pt x="35" y="55"/>
                    <a:pt x="35" y="56"/>
                  </a:cubicBezTo>
                  <a:cubicBezTo>
                    <a:pt x="35" y="56"/>
                    <a:pt x="35" y="57"/>
                    <a:pt x="34" y="57"/>
                  </a:cubicBezTo>
                  <a:cubicBezTo>
                    <a:pt x="34" y="57"/>
                    <a:pt x="33" y="56"/>
                    <a:pt x="33" y="56"/>
                  </a:cubicBezTo>
                  <a:cubicBezTo>
                    <a:pt x="33" y="55"/>
                    <a:pt x="34" y="55"/>
                    <a:pt x="34" y="55"/>
                  </a:cubicBezTo>
                  <a:close/>
                  <a:moveTo>
                    <a:pt x="44" y="59"/>
                  </a:moveTo>
                  <a:cubicBezTo>
                    <a:pt x="46" y="59"/>
                    <a:pt x="47" y="57"/>
                    <a:pt x="47" y="56"/>
                  </a:cubicBezTo>
                  <a:cubicBezTo>
                    <a:pt x="47" y="54"/>
                    <a:pt x="46" y="53"/>
                    <a:pt x="44" y="53"/>
                  </a:cubicBezTo>
                  <a:cubicBezTo>
                    <a:pt x="43" y="53"/>
                    <a:pt x="41" y="54"/>
                    <a:pt x="41" y="56"/>
                  </a:cubicBezTo>
                  <a:cubicBezTo>
                    <a:pt x="41" y="57"/>
                    <a:pt x="43" y="59"/>
                    <a:pt x="44" y="59"/>
                  </a:cubicBezTo>
                  <a:close/>
                  <a:moveTo>
                    <a:pt x="44" y="55"/>
                  </a:moveTo>
                  <a:cubicBezTo>
                    <a:pt x="45" y="55"/>
                    <a:pt x="45" y="55"/>
                    <a:pt x="45" y="56"/>
                  </a:cubicBezTo>
                  <a:cubicBezTo>
                    <a:pt x="45" y="56"/>
                    <a:pt x="45" y="57"/>
                    <a:pt x="44" y="57"/>
                  </a:cubicBezTo>
                  <a:cubicBezTo>
                    <a:pt x="44" y="57"/>
                    <a:pt x="43" y="56"/>
                    <a:pt x="43" y="56"/>
                  </a:cubicBezTo>
                  <a:cubicBezTo>
                    <a:pt x="43" y="55"/>
                    <a:pt x="44" y="55"/>
                    <a:pt x="44" y="55"/>
                  </a:cubicBezTo>
                  <a:close/>
                  <a:moveTo>
                    <a:pt x="54" y="59"/>
                  </a:moveTo>
                  <a:cubicBezTo>
                    <a:pt x="56" y="59"/>
                    <a:pt x="57" y="57"/>
                    <a:pt x="57" y="56"/>
                  </a:cubicBezTo>
                  <a:cubicBezTo>
                    <a:pt x="57" y="54"/>
                    <a:pt x="56" y="53"/>
                    <a:pt x="54" y="53"/>
                  </a:cubicBezTo>
                  <a:cubicBezTo>
                    <a:pt x="52" y="53"/>
                    <a:pt x="51" y="54"/>
                    <a:pt x="51" y="56"/>
                  </a:cubicBezTo>
                  <a:cubicBezTo>
                    <a:pt x="51" y="57"/>
                    <a:pt x="52" y="59"/>
                    <a:pt x="54" y="59"/>
                  </a:cubicBezTo>
                  <a:close/>
                  <a:moveTo>
                    <a:pt x="54" y="55"/>
                  </a:moveTo>
                  <a:cubicBezTo>
                    <a:pt x="55" y="55"/>
                    <a:pt x="55" y="55"/>
                    <a:pt x="55" y="56"/>
                  </a:cubicBezTo>
                  <a:cubicBezTo>
                    <a:pt x="55" y="56"/>
                    <a:pt x="55" y="57"/>
                    <a:pt x="54" y="57"/>
                  </a:cubicBezTo>
                  <a:cubicBezTo>
                    <a:pt x="54" y="57"/>
                    <a:pt x="53" y="56"/>
                    <a:pt x="53" y="56"/>
                  </a:cubicBezTo>
                  <a:cubicBezTo>
                    <a:pt x="53" y="55"/>
                    <a:pt x="54" y="55"/>
                    <a:pt x="54" y="55"/>
                  </a:cubicBezTo>
                  <a:close/>
                  <a:moveTo>
                    <a:pt x="14" y="68"/>
                  </a:moveTo>
                  <a:cubicBezTo>
                    <a:pt x="16" y="68"/>
                    <a:pt x="17" y="67"/>
                    <a:pt x="17" y="65"/>
                  </a:cubicBezTo>
                  <a:cubicBezTo>
                    <a:pt x="17" y="64"/>
                    <a:pt x="16" y="63"/>
                    <a:pt x="14" y="63"/>
                  </a:cubicBezTo>
                  <a:cubicBezTo>
                    <a:pt x="13" y="63"/>
                    <a:pt x="11" y="64"/>
                    <a:pt x="11" y="65"/>
                  </a:cubicBezTo>
                  <a:cubicBezTo>
                    <a:pt x="11" y="67"/>
                    <a:pt x="13" y="68"/>
                    <a:pt x="14" y="68"/>
                  </a:cubicBezTo>
                  <a:close/>
                  <a:moveTo>
                    <a:pt x="14" y="65"/>
                  </a:moveTo>
                  <a:cubicBezTo>
                    <a:pt x="15" y="65"/>
                    <a:pt x="15" y="65"/>
                    <a:pt x="15" y="65"/>
                  </a:cubicBezTo>
                  <a:cubicBezTo>
                    <a:pt x="15" y="66"/>
                    <a:pt x="15" y="66"/>
                    <a:pt x="14" y="66"/>
                  </a:cubicBezTo>
                  <a:cubicBezTo>
                    <a:pt x="14" y="66"/>
                    <a:pt x="13" y="66"/>
                    <a:pt x="13" y="65"/>
                  </a:cubicBezTo>
                  <a:cubicBezTo>
                    <a:pt x="13" y="65"/>
                    <a:pt x="14" y="65"/>
                    <a:pt x="14" y="65"/>
                  </a:cubicBezTo>
                  <a:close/>
                  <a:moveTo>
                    <a:pt x="24" y="68"/>
                  </a:moveTo>
                  <a:cubicBezTo>
                    <a:pt x="26" y="68"/>
                    <a:pt x="27" y="67"/>
                    <a:pt x="27" y="65"/>
                  </a:cubicBezTo>
                  <a:cubicBezTo>
                    <a:pt x="27" y="64"/>
                    <a:pt x="26" y="63"/>
                    <a:pt x="24" y="63"/>
                  </a:cubicBezTo>
                  <a:cubicBezTo>
                    <a:pt x="23" y="63"/>
                    <a:pt x="21" y="64"/>
                    <a:pt x="21" y="65"/>
                  </a:cubicBezTo>
                  <a:cubicBezTo>
                    <a:pt x="21" y="67"/>
                    <a:pt x="23" y="68"/>
                    <a:pt x="24" y="68"/>
                  </a:cubicBezTo>
                  <a:close/>
                  <a:moveTo>
                    <a:pt x="24" y="65"/>
                  </a:moveTo>
                  <a:cubicBezTo>
                    <a:pt x="25" y="65"/>
                    <a:pt x="25" y="65"/>
                    <a:pt x="25" y="65"/>
                  </a:cubicBezTo>
                  <a:cubicBezTo>
                    <a:pt x="25" y="66"/>
                    <a:pt x="25" y="66"/>
                    <a:pt x="24" y="66"/>
                  </a:cubicBezTo>
                  <a:cubicBezTo>
                    <a:pt x="24" y="66"/>
                    <a:pt x="23" y="66"/>
                    <a:pt x="23" y="65"/>
                  </a:cubicBezTo>
                  <a:cubicBezTo>
                    <a:pt x="23" y="65"/>
                    <a:pt x="24" y="65"/>
                    <a:pt x="24"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62" name="Freeform 41"/>
            <p:cNvSpPr>
              <a:spLocks noEditPoints="1"/>
            </p:cNvSpPr>
            <p:nvPr/>
          </p:nvSpPr>
          <p:spPr bwMode="auto">
            <a:xfrm>
              <a:off x="8626374" y="3481429"/>
              <a:ext cx="328520" cy="317570"/>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63" name="Freeform 17"/>
            <p:cNvSpPr>
              <a:spLocks noEditPoints="1"/>
            </p:cNvSpPr>
            <p:nvPr/>
          </p:nvSpPr>
          <p:spPr bwMode="auto">
            <a:xfrm>
              <a:off x="4270782" y="4215532"/>
              <a:ext cx="353973" cy="299836"/>
            </a:xfrm>
            <a:custGeom>
              <a:avLst/>
              <a:gdLst>
                <a:gd name="T0" fmla="*/ 70 w 72"/>
                <a:gd name="T1" fmla="*/ 16 h 61"/>
                <a:gd name="T2" fmla="*/ 56 w 72"/>
                <a:gd name="T3" fmla="*/ 18 h 61"/>
                <a:gd name="T4" fmla="*/ 43 w 72"/>
                <a:gd name="T5" fmla="*/ 46 h 61"/>
                <a:gd name="T6" fmla="*/ 12 w 72"/>
                <a:gd name="T7" fmla="*/ 46 h 61"/>
                <a:gd name="T8" fmla="*/ 13 w 72"/>
                <a:gd name="T9" fmla="*/ 49 h 61"/>
                <a:gd name="T10" fmla="*/ 48 w 72"/>
                <a:gd name="T11" fmla="*/ 51 h 61"/>
                <a:gd name="T12" fmla="*/ 13 w 72"/>
                <a:gd name="T13" fmla="*/ 52 h 61"/>
                <a:gd name="T14" fmla="*/ 9 w 72"/>
                <a:gd name="T15" fmla="*/ 45 h 61"/>
                <a:gd name="T16" fmla="*/ 7 w 72"/>
                <a:gd name="T17" fmla="*/ 42 h 61"/>
                <a:gd name="T18" fmla="*/ 1 w 72"/>
                <a:gd name="T19" fmla="*/ 23 h 61"/>
                <a:gd name="T20" fmla="*/ 10 w 72"/>
                <a:gd name="T21" fmla="*/ 41 h 61"/>
                <a:gd name="T22" fmla="*/ 43 w 72"/>
                <a:gd name="T23" fmla="*/ 43 h 61"/>
                <a:gd name="T24" fmla="*/ 54 w 72"/>
                <a:gd name="T25" fmla="*/ 17 h 61"/>
                <a:gd name="T26" fmla="*/ 70 w 72"/>
                <a:gd name="T27" fmla="*/ 13 h 61"/>
                <a:gd name="T28" fmla="*/ 18 w 72"/>
                <a:gd name="T29" fmla="*/ 57 h 61"/>
                <a:gd name="T30" fmla="*/ 11 w 72"/>
                <a:gd name="T31" fmla="*/ 57 h 61"/>
                <a:gd name="T32" fmla="*/ 18 w 72"/>
                <a:gd name="T33" fmla="*/ 57 h 61"/>
                <a:gd name="T34" fmla="*/ 14 w 72"/>
                <a:gd name="T35" fmla="*/ 55 h 61"/>
                <a:gd name="T36" fmla="*/ 14 w 72"/>
                <a:gd name="T37" fmla="*/ 59 h 61"/>
                <a:gd name="T38" fmla="*/ 45 w 72"/>
                <a:gd name="T39" fmla="*/ 57 h 61"/>
                <a:gd name="T40" fmla="*/ 38 w 72"/>
                <a:gd name="T41" fmla="*/ 57 h 61"/>
                <a:gd name="T42" fmla="*/ 45 w 72"/>
                <a:gd name="T43" fmla="*/ 57 h 61"/>
                <a:gd name="T44" fmla="*/ 41 w 72"/>
                <a:gd name="T45" fmla="*/ 55 h 61"/>
                <a:gd name="T46" fmla="*/ 41 w 72"/>
                <a:gd name="T47" fmla="*/ 59 h 61"/>
                <a:gd name="T48" fmla="*/ 12 w 72"/>
                <a:gd name="T49" fmla="*/ 37 h 61"/>
                <a:gd name="T50" fmla="*/ 45 w 72"/>
                <a:gd name="T51" fmla="*/ 36 h 61"/>
                <a:gd name="T52" fmla="*/ 12 w 72"/>
                <a:gd name="T53" fmla="*/ 35 h 61"/>
                <a:gd name="T54" fmla="*/ 12 w 72"/>
                <a:gd name="T55" fmla="*/ 37 h 61"/>
                <a:gd name="T56" fmla="*/ 12 w 72"/>
                <a:gd name="T57" fmla="*/ 40 h 61"/>
                <a:gd name="T58" fmla="*/ 43 w 72"/>
                <a:gd name="T59" fmla="*/ 41 h 61"/>
                <a:gd name="T60" fmla="*/ 43 w 72"/>
                <a:gd name="T61" fmla="*/ 39 h 61"/>
                <a:gd name="T62" fmla="*/ 37 w 72"/>
                <a:gd name="T63" fmla="*/ 31 h 61"/>
                <a:gd name="T64" fmla="*/ 44 w 72"/>
                <a:gd name="T65" fmla="*/ 30 h 61"/>
                <a:gd name="T66" fmla="*/ 43 w 72"/>
                <a:gd name="T67" fmla="*/ 0 h 61"/>
                <a:gd name="T68" fmla="*/ 36 w 72"/>
                <a:gd name="T69" fmla="*/ 0 h 61"/>
                <a:gd name="T70" fmla="*/ 37 w 72"/>
                <a:gd name="T71" fmla="*/ 31 h 61"/>
                <a:gd name="T72" fmla="*/ 31 w 72"/>
                <a:gd name="T73" fmla="*/ 31 h 61"/>
                <a:gd name="T74" fmla="*/ 32 w 72"/>
                <a:gd name="T75" fmla="*/ 8 h 61"/>
                <a:gd name="T76" fmla="*/ 25 w 72"/>
                <a:gd name="T77" fmla="*/ 8 h 61"/>
                <a:gd name="T78" fmla="*/ 24 w 72"/>
                <a:gd name="T79" fmla="*/ 30 h 61"/>
                <a:gd name="T80" fmla="*/ 13 w 72"/>
                <a:gd name="T81" fmla="*/ 31 h 61"/>
                <a:gd name="T82" fmla="*/ 20 w 72"/>
                <a:gd name="T83" fmla="*/ 30 h 61"/>
                <a:gd name="T84" fmla="*/ 20 w 72"/>
                <a:gd name="T85" fmla="*/ 16 h 61"/>
                <a:gd name="T86" fmla="*/ 13 w 72"/>
                <a:gd name="T87" fmla="*/ 16 h 61"/>
                <a:gd name="T88" fmla="*/ 13 w 72"/>
                <a:gd name="T8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1">
                  <a:moveTo>
                    <a:pt x="72" y="14"/>
                  </a:moveTo>
                  <a:cubicBezTo>
                    <a:pt x="72" y="15"/>
                    <a:pt x="71" y="16"/>
                    <a:pt x="70" y="16"/>
                  </a:cubicBezTo>
                  <a:cubicBezTo>
                    <a:pt x="59" y="16"/>
                    <a:pt x="59" y="16"/>
                    <a:pt x="59" y="16"/>
                  </a:cubicBezTo>
                  <a:cubicBezTo>
                    <a:pt x="58" y="16"/>
                    <a:pt x="57" y="17"/>
                    <a:pt x="56" y="18"/>
                  </a:cubicBezTo>
                  <a:cubicBezTo>
                    <a:pt x="49" y="42"/>
                    <a:pt x="49" y="42"/>
                    <a:pt x="49" y="42"/>
                  </a:cubicBezTo>
                  <a:cubicBezTo>
                    <a:pt x="48" y="44"/>
                    <a:pt x="46" y="46"/>
                    <a:pt x="43" y="46"/>
                  </a:cubicBezTo>
                  <a:cubicBezTo>
                    <a:pt x="13" y="46"/>
                    <a:pt x="13" y="46"/>
                    <a:pt x="13" y="46"/>
                  </a:cubicBezTo>
                  <a:cubicBezTo>
                    <a:pt x="13" y="46"/>
                    <a:pt x="12" y="46"/>
                    <a:pt x="12" y="46"/>
                  </a:cubicBezTo>
                  <a:cubicBezTo>
                    <a:pt x="12" y="48"/>
                    <a:pt x="12" y="48"/>
                    <a:pt x="12" y="48"/>
                  </a:cubicBezTo>
                  <a:cubicBezTo>
                    <a:pt x="12" y="49"/>
                    <a:pt x="12" y="49"/>
                    <a:pt x="13" y="49"/>
                  </a:cubicBezTo>
                  <a:cubicBezTo>
                    <a:pt x="47" y="49"/>
                    <a:pt x="47" y="49"/>
                    <a:pt x="47" y="49"/>
                  </a:cubicBezTo>
                  <a:cubicBezTo>
                    <a:pt x="47" y="49"/>
                    <a:pt x="48" y="50"/>
                    <a:pt x="48" y="51"/>
                  </a:cubicBezTo>
                  <a:cubicBezTo>
                    <a:pt x="48" y="52"/>
                    <a:pt x="47" y="52"/>
                    <a:pt x="47" y="52"/>
                  </a:cubicBezTo>
                  <a:cubicBezTo>
                    <a:pt x="13" y="52"/>
                    <a:pt x="13" y="52"/>
                    <a:pt x="13" y="52"/>
                  </a:cubicBezTo>
                  <a:cubicBezTo>
                    <a:pt x="11" y="52"/>
                    <a:pt x="9" y="50"/>
                    <a:pt x="9" y="48"/>
                  </a:cubicBezTo>
                  <a:cubicBezTo>
                    <a:pt x="9" y="45"/>
                    <a:pt x="9" y="45"/>
                    <a:pt x="9" y="45"/>
                  </a:cubicBezTo>
                  <a:cubicBezTo>
                    <a:pt x="9" y="45"/>
                    <a:pt x="9" y="44"/>
                    <a:pt x="9" y="44"/>
                  </a:cubicBezTo>
                  <a:cubicBezTo>
                    <a:pt x="8" y="44"/>
                    <a:pt x="8" y="43"/>
                    <a:pt x="7" y="42"/>
                  </a:cubicBezTo>
                  <a:cubicBezTo>
                    <a:pt x="0" y="25"/>
                    <a:pt x="0" y="25"/>
                    <a:pt x="0" y="25"/>
                  </a:cubicBezTo>
                  <a:cubicBezTo>
                    <a:pt x="0" y="24"/>
                    <a:pt x="0" y="23"/>
                    <a:pt x="1" y="23"/>
                  </a:cubicBezTo>
                  <a:cubicBezTo>
                    <a:pt x="1" y="22"/>
                    <a:pt x="2" y="23"/>
                    <a:pt x="3" y="24"/>
                  </a:cubicBezTo>
                  <a:cubicBezTo>
                    <a:pt x="10" y="41"/>
                    <a:pt x="10" y="41"/>
                    <a:pt x="10" y="41"/>
                  </a:cubicBezTo>
                  <a:cubicBezTo>
                    <a:pt x="11" y="42"/>
                    <a:pt x="12" y="43"/>
                    <a:pt x="13" y="43"/>
                  </a:cubicBezTo>
                  <a:cubicBezTo>
                    <a:pt x="43" y="43"/>
                    <a:pt x="43" y="43"/>
                    <a:pt x="43" y="43"/>
                  </a:cubicBezTo>
                  <a:cubicBezTo>
                    <a:pt x="44" y="43"/>
                    <a:pt x="46" y="42"/>
                    <a:pt x="46" y="41"/>
                  </a:cubicBezTo>
                  <a:cubicBezTo>
                    <a:pt x="54" y="17"/>
                    <a:pt x="54" y="17"/>
                    <a:pt x="54" y="17"/>
                  </a:cubicBezTo>
                  <a:cubicBezTo>
                    <a:pt x="54" y="15"/>
                    <a:pt x="57" y="13"/>
                    <a:pt x="59" y="13"/>
                  </a:cubicBezTo>
                  <a:cubicBezTo>
                    <a:pt x="70" y="13"/>
                    <a:pt x="70" y="13"/>
                    <a:pt x="70" y="13"/>
                  </a:cubicBezTo>
                  <a:cubicBezTo>
                    <a:pt x="71" y="13"/>
                    <a:pt x="72" y="13"/>
                    <a:pt x="72" y="14"/>
                  </a:cubicBezTo>
                  <a:close/>
                  <a:moveTo>
                    <a:pt x="18" y="57"/>
                  </a:moveTo>
                  <a:cubicBezTo>
                    <a:pt x="18" y="59"/>
                    <a:pt x="16" y="61"/>
                    <a:pt x="14" y="61"/>
                  </a:cubicBezTo>
                  <a:cubicBezTo>
                    <a:pt x="12" y="61"/>
                    <a:pt x="11" y="59"/>
                    <a:pt x="11" y="57"/>
                  </a:cubicBezTo>
                  <a:cubicBezTo>
                    <a:pt x="11" y="55"/>
                    <a:pt x="12" y="53"/>
                    <a:pt x="14" y="53"/>
                  </a:cubicBezTo>
                  <a:cubicBezTo>
                    <a:pt x="16" y="53"/>
                    <a:pt x="18" y="55"/>
                    <a:pt x="18" y="57"/>
                  </a:cubicBezTo>
                  <a:close/>
                  <a:moveTo>
                    <a:pt x="16" y="57"/>
                  </a:moveTo>
                  <a:cubicBezTo>
                    <a:pt x="16" y="56"/>
                    <a:pt x="15" y="55"/>
                    <a:pt x="14" y="55"/>
                  </a:cubicBezTo>
                  <a:cubicBezTo>
                    <a:pt x="14" y="55"/>
                    <a:pt x="13" y="56"/>
                    <a:pt x="13" y="57"/>
                  </a:cubicBezTo>
                  <a:cubicBezTo>
                    <a:pt x="13" y="58"/>
                    <a:pt x="14" y="59"/>
                    <a:pt x="14" y="59"/>
                  </a:cubicBezTo>
                  <a:cubicBezTo>
                    <a:pt x="15" y="59"/>
                    <a:pt x="16" y="58"/>
                    <a:pt x="16" y="57"/>
                  </a:cubicBezTo>
                  <a:close/>
                  <a:moveTo>
                    <a:pt x="45" y="57"/>
                  </a:moveTo>
                  <a:cubicBezTo>
                    <a:pt x="45" y="59"/>
                    <a:pt x="43" y="61"/>
                    <a:pt x="41" y="61"/>
                  </a:cubicBezTo>
                  <a:cubicBezTo>
                    <a:pt x="39" y="61"/>
                    <a:pt x="38" y="59"/>
                    <a:pt x="38" y="57"/>
                  </a:cubicBezTo>
                  <a:cubicBezTo>
                    <a:pt x="38" y="55"/>
                    <a:pt x="39" y="53"/>
                    <a:pt x="41" y="53"/>
                  </a:cubicBezTo>
                  <a:cubicBezTo>
                    <a:pt x="43" y="53"/>
                    <a:pt x="45" y="55"/>
                    <a:pt x="45" y="57"/>
                  </a:cubicBezTo>
                  <a:close/>
                  <a:moveTo>
                    <a:pt x="43" y="57"/>
                  </a:moveTo>
                  <a:cubicBezTo>
                    <a:pt x="43" y="56"/>
                    <a:pt x="42" y="55"/>
                    <a:pt x="41" y="55"/>
                  </a:cubicBezTo>
                  <a:cubicBezTo>
                    <a:pt x="40" y="55"/>
                    <a:pt x="40" y="56"/>
                    <a:pt x="40" y="57"/>
                  </a:cubicBezTo>
                  <a:cubicBezTo>
                    <a:pt x="40" y="58"/>
                    <a:pt x="40" y="59"/>
                    <a:pt x="41" y="59"/>
                  </a:cubicBezTo>
                  <a:cubicBezTo>
                    <a:pt x="42" y="59"/>
                    <a:pt x="43" y="58"/>
                    <a:pt x="43" y="57"/>
                  </a:cubicBezTo>
                  <a:close/>
                  <a:moveTo>
                    <a:pt x="12" y="37"/>
                  </a:moveTo>
                  <a:cubicBezTo>
                    <a:pt x="44" y="37"/>
                    <a:pt x="44" y="37"/>
                    <a:pt x="44" y="37"/>
                  </a:cubicBezTo>
                  <a:cubicBezTo>
                    <a:pt x="45" y="37"/>
                    <a:pt x="45" y="36"/>
                    <a:pt x="45" y="36"/>
                  </a:cubicBezTo>
                  <a:cubicBezTo>
                    <a:pt x="45" y="35"/>
                    <a:pt x="45" y="35"/>
                    <a:pt x="44" y="35"/>
                  </a:cubicBezTo>
                  <a:cubicBezTo>
                    <a:pt x="12" y="35"/>
                    <a:pt x="12" y="35"/>
                    <a:pt x="12" y="35"/>
                  </a:cubicBezTo>
                  <a:cubicBezTo>
                    <a:pt x="11" y="35"/>
                    <a:pt x="11" y="35"/>
                    <a:pt x="11" y="36"/>
                  </a:cubicBezTo>
                  <a:cubicBezTo>
                    <a:pt x="11" y="36"/>
                    <a:pt x="11" y="37"/>
                    <a:pt x="12" y="37"/>
                  </a:cubicBezTo>
                  <a:close/>
                  <a:moveTo>
                    <a:pt x="13" y="39"/>
                  </a:moveTo>
                  <a:cubicBezTo>
                    <a:pt x="13" y="39"/>
                    <a:pt x="12" y="40"/>
                    <a:pt x="12" y="40"/>
                  </a:cubicBezTo>
                  <a:cubicBezTo>
                    <a:pt x="12" y="41"/>
                    <a:pt x="13" y="41"/>
                    <a:pt x="13" y="41"/>
                  </a:cubicBezTo>
                  <a:cubicBezTo>
                    <a:pt x="43" y="41"/>
                    <a:pt x="43" y="41"/>
                    <a:pt x="43" y="41"/>
                  </a:cubicBezTo>
                  <a:cubicBezTo>
                    <a:pt x="44" y="41"/>
                    <a:pt x="44" y="41"/>
                    <a:pt x="44" y="40"/>
                  </a:cubicBezTo>
                  <a:cubicBezTo>
                    <a:pt x="44" y="40"/>
                    <a:pt x="44" y="39"/>
                    <a:pt x="43" y="39"/>
                  </a:cubicBezTo>
                  <a:lnTo>
                    <a:pt x="13" y="39"/>
                  </a:lnTo>
                  <a:close/>
                  <a:moveTo>
                    <a:pt x="37" y="31"/>
                  </a:moveTo>
                  <a:cubicBezTo>
                    <a:pt x="43" y="31"/>
                    <a:pt x="43" y="31"/>
                    <a:pt x="43" y="31"/>
                  </a:cubicBezTo>
                  <a:cubicBezTo>
                    <a:pt x="43" y="31"/>
                    <a:pt x="44" y="30"/>
                    <a:pt x="44" y="30"/>
                  </a:cubicBezTo>
                  <a:cubicBezTo>
                    <a:pt x="44" y="0"/>
                    <a:pt x="44" y="0"/>
                    <a:pt x="44" y="0"/>
                  </a:cubicBezTo>
                  <a:cubicBezTo>
                    <a:pt x="44" y="0"/>
                    <a:pt x="43" y="0"/>
                    <a:pt x="43" y="0"/>
                  </a:cubicBezTo>
                  <a:cubicBezTo>
                    <a:pt x="37" y="0"/>
                    <a:pt x="37" y="0"/>
                    <a:pt x="37" y="0"/>
                  </a:cubicBezTo>
                  <a:cubicBezTo>
                    <a:pt x="36" y="0"/>
                    <a:pt x="36" y="0"/>
                    <a:pt x="36" y="0"/>
                  </a:cubicBezTo>
                  <a:cubicBezTo>
                    <a:pt x="36" y="30"/>
                    <a:pt x="36" y="30"/>
                    <a:pt x="36" y="30"/>
                  </a:cubicBezTo>
                  <a:cubicBezTo>
                    <a:pt x="36" y="30"/>
                    <a:pt x="36" y="31"/>
                    <a:pt x="37" y="31"/>
                  </a:cubicBezTo>
                  <a:close/>
                  <a:moveTo>
                    <a:pt x="25" y="31"/>
                  </a:moveTo>
                  <a:cubicBezTo>
                    <a:pt x="31" y="31"/>
                    <a:pt x="31" y="31"/>
                    <a:pt x="31" y="31"/>
                  </a:cubicBezTo>
                  <a:cubicBezTo>
                    <a:pt x="32" y="31"/>
                    <a:pt x="32" y="30"/>
                    <a:pt x="32" y="30"/>
                  </a:cubicBezTo>
                  <a:cubicBezTo>
                    <a:pt x="32" y="8"/>
                    <a:pt x="32" y="8"/>
                    <a:pt x="32" y="8"/>
                  </a:cubicBezTo>
                  <a:cubicBezTo>
                    <a:pt x="32" y="8"/>
                    <a:pt x="32" y="8"/>
                    <a:pt x="31" y="8"/>
                  </a:cubicBezTo>
                  <a:cubicBezTo>
                    <a:pt x="25" y="8"/>
                    <a:pt x="25" y="8"/>
                    <a:pt x="25" y="8"/>
                  </a:cubicBezTo>
                  <a:cubicBezTo>
                    <a:pt x="25" y="8"/>
                    <a:pt x="24" y="8"/>
                    <a:pt x="24" y="8"/>
                  </a:cubicBezTo>
                  <a:cubicBezTo>
                    <a:pt x="24" y="30"/>
                    <a:pt x="24" y="30"/>
                    <a:pt x="24" y="30"/>
                  </a:cubicBezTo>
                  <a:cubicBezTo>
                    <a:pt x="24" y="30"/>
                    <a:pt x="25" y="31"/>
                    <a:pt x="25" y="31"/>
                  </a:cubicBezTo>
                  <a:close/>
                  <a:moveTo>
                    <a:pt x="13" y="31"/>
                  </a:moveTo>
                  <a:cubicBezTo>
                    <a:pt x="20" y="31"/>
                    <a:pt x="20" y="31"/>
                    <a:pt x="20" y="31"/>
                  </a:cubicBezTo>
                  <a:cubicBezTo>
                    <a:pt x="20" y="31"/>
                    <a:pt x="20" y="30"/>
                    <a:pt x="20" y="30"/>
                  </a:cubicBezTo>
                  <a:cubicBezTo>
                    <a:pt x="20" y="16"/>
                    <a:pt x="20" y="16"/>
                    <a:pt x="20" y="16"/>
                  </a:cubicBezTo>
                  <a:cubicBezTo>
                    <a:pt x="20" y="16"/>
                    <a:pt x="20" y="16"/>
                    <a:pt x="20" y="16"/>
                  </a:cubicBezTo>
                  <a:cubicBezTo>
                    <a:pt x="13" y="16"/>
                    <a:pt x="13" y="16"/>
                    <a:pt x="13" y="16"/>
                  </a:cubicBezTo>
                  <a:cubicBezTo>
                    <a:pt x="13" y="16"/>
                    <a:pt x="13" y="16"/>
                    <a:pt x="13" y="16"/>
                  </a:cubicBezTo>
                  <a:cubicBezTo>
                    <a:pt x="13" y="30"/>
                    <a:pt x="13" y="30"/>
                    <a:pt x="13" y="30"/>
                  </a:cubicBezTo>
                  <a:cubicBezTo>
                    <a:pt x="13" y="30"/>
                    <a:pt x="13" y="31"/>
                    <a:pt x="13" y="31"/>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64" name="Freeform 52"/>
            <p:cNvSpPr>
              <a:spLocks noEditPoints="1"/>
            </p:cNvSpPr>
            <p:nvPr/>
          </p:nvSpPr>
          <p:spPr bwMode="auto">
            <a:xfrm>
              <a:off x="7414484" y="4462722"/>
              <a:ext cx="427572" cy="402274"/>
            </a:xfrm>
            <a:custGeom>
              <a:avLst/>
              <a:gdLst>
                <a:gd name="T0" fmla="*/ 23 w 68"/>
                <a:gd name="T1" fmla="*/ 5 h 67"/>
                <a:gd name="T2" fmla="*/ 7 w 68"/>
                <a:gd name="T3" fmla="*/ 11 h 67"/>
                <a:gd name="T4" fmla="*/ 7 w 68"/>
                <a:gd name="T5" fmla="*/ 67 h 67"/>
                <a:gd name="T6" fmla="*/ 38 w 68"/>
                <a:gd name="T7" fmla="*/ 62 h 67"/>
                <a:gd name="T8" fmla="*/ 49 w 68"/>
                <a:gd name="T9" fmla="*/ 56 h 67"/>
                <a:gd name="T10" fmla="*/ 64 w 68"/>
                <a:gd name="T11" fmla="*/ 47 h 67"/>
                <a:gd name="T12" fmla="*/ 60 w 68"/>
                <a:gd name="T13" fmla="*/ 0 h 67"/>
                <a:gd name="T14" fmla="*/ 52 w 68"/>
                <a:gd name="T15" fmla="*/ 51 h 67"/>
                <a:gd name="T16" fmla="*/ 59 w 68"/>
                <a:gd name="T17" fmla="*/ 44 h 67"/>
                <a:gd name="T18" fmla="*/ 56 w 68"/>
                <a:gd name="T19" fmla="*/ 41 h 67"/>
                <a:gd name="T20" fmla="*/ 56 w 68"/>
                <a:gd name="T21" fmla="*/ 51 h 67"/>
                <a:gd name="T22" fmla="*/ 50 w 68"/>
                <a:gd name="T23" fmla="*/ 43 h 67"/>
                <a:gd name="T24" fmla="*/ 33 w 68"/>
                <a:gd name="T25" fmla="*/ 45 h 67"/>
                <a:gd name="T26" fmla="*/ 48 w 68"/>
                <a:gd name="T27" fmla="*/ 53 h 67"/>
                <a:gd name="T28" fmla="*/ 26 w 68"/>
                <a:gd name="T29" fmla="*/ 7 h 67"/>
                <a:gd name="T30" fmla="*/ 65 w 68"/>
                <a:gd name="T31" fmla="*/ 7 h 67"/>
                <a:gd name="T32" fmla="*/ 56 w 68"/>
                <a:gd name="T33" fmla="*/ 39 h 67"/>
                <a:gd name="T34" fmla="*/ 9 w 68"/>
                <a:gd name="T35" fmla="*/ 23 h 67"/>
                <a:gd name="T36" fmla="*/ 12 w 68"/>
                <a:gd name="T37" fmla="*/ 30 h 67"/>
                <a:gd name="T38" fmla="*/ 10 w 68"/>
                <a:gd name="T39" fmla="*/ 32 h 67"/>
                <a:gd name="T40" fmla="*/ 10 w 68"/>
                <a:gd name="T41" fmla="*/ 38 h 67"/>
                <a:gd name="T42" fmla="*/ 12 w 68"/>
                <a:gd name="T43" fmla="*/ 40 h 67"/>
                <a:gd name="T44" fmla="*/ 9 w 68"/>
                <a:gd name="T45" fmla="*/ 47 h 67"/>
                <a:gd name="T46" fmla="*/ 12 w 68"/>
                <a:gd name="T47" fmla="*/ 54 h 67"/>
                <a:gd name="T48" fmla="*/ 9 w 68"/>
                <a:gd name="T49" fmla="*/ 55 h 67"/>
                <a:gd name="T50" fmla="*/ 19 w 68"/>
                <a:gd name="T51" fmla="*/ 61 h 67"/>
                <a:gd name="T52" fmla="*/ 25 w 68"/>
                <a:gd name="T53" fmla="*/ 64 h 67"/>
                <a:gd name="T54" fmla="*/ 3 w 68"/>
                <a:gd name="T55" fmla="*/ 19 h 67"/>
                <a:gd name="T56" fmla="*/ 12 w 68"/>
                <a:gd name="T57" fmla="*/ 22 h 67"/>
                <a:gd name="T58" fmla="*/ 34 w 68"/>
                <a:gd name="T59" fmla="*/ 61 h 67"/>
                <a:gd name="T60" fmla="*/ 19 w 68"/>
                <a:gd name="T61" fmla="*/ 59 h 67"/>
                <a:gd name="T62" fmla="*/ 19 w 68"/>
                <a:gd name="T63" fmla="*/ 8 h 67"/>
                <a:gd name="T64" fmla="*/ 21 w 68"/>
                <a:gd name="T65" fmla="*/ 17 h 67"/>
                <a:gd name="T66" fmla="*/ 24 w 68"/>
                <a:gd name="T67" fmla="*/ 19 h 67"/>
                <a:gd name="T68" fmla="*/ 20 w 68"/>
                <a:gd name="T69" fmla="*/ 26 h 67"/>
                <a:gd name="T70" fmla="*/ 24 w 68"/>
                <a:gd name="T71" fmla="*/ 33 h 67"/>
                <a:gd name="T72" fmla="*/ 21 w 68"/>
                <a:gd name="T73" fmla="*/ 35 h 67"/>
                <a:gd name="T74" fmla="*/ 21 w 68"/>
                <a:gd name="T75" fmla="*/ 41 h 67"/>
                <a:gd name="T76" fmla="*/ 24 w 68"/>
                <a:gd name="T77" fmla="*/ 43 h 67"/>
                <a:gd name="T78" fmla="*/ 21 w 68"/>
                <a:gd name="T79" fmla="*/ 49 h 67"/>
                <a:gd name="T80" fmla="*/ 24 w 68"/>
                <a:gd name="T81" fmla="*/ 51 h 67"/>
                <a:gd name="T82" fmla="*/ 38 w 68"/>
                <a:gd name="T83" fmla="*/ 57 h 67"/>
                <a:gd name="T84" fmla="*/ 40 w 68"/>
                <a:gd name="T85" fmla="*/ 58 h 67"/>
                <a:gd name="T86" fmla="*/ 40 w 68"/>
                <a:gd name="T87" fmla="*/ 55 h 67"/>
                <a:gd name="T88" fmla="*/ 40 w 68"/>
                <a:gd name="T89" fmla="*/ 58 h 67"/>
                <a:gd name="T90" fmla="*/ 33 w 68"/>
                <a:gd name="T91" fmla="*/ 13 h 67"/>
                <a:gd name="T92" fmla="*/ 58 w 68"/>
                <a:gd name="T93" fmla="*/ 11 h 67"/>
                <a:gd name="T94" fmla="*/ 58 w 68"/>
                <a:gd name="T95" fmla="*/ 21 h 67"/>
                <a:gd name="T96" fmla="*/ 33 w 68"/>
                <a:gd name="T97" fmla="*/ 19 h 67"/>
                <a:gd name="T98" fmla="*/ 59 w 68"/>
                <a:gd name="T99" fmla="*/ 28 h 67"/>
                <a:gd name="T100" fmla="*/ 32 w 68"/>
                <a:gd name="T101" fmla="*/ 28 h 67"/>
                <a:gd name="T102" fmla="*/ 59 w 68"/>
                <a:gd name="T103" fmla="*/ 28 h 67"/>
                <a:gd name="T104" fmla="*/ 33 w 68"/>
                <a:gd name="T105" fmla="*/ 37 h 67"/>
                <a:gd name="T106" fmla="*/ 58 w 68"/>
                <a:gd name="T10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60" y="0"/>
                  </a:moveTo>
                  <a:cubicBezTo>
                    <a:pt x="31" y="0"/>
                    <a:pt x="31" y="0"/>
                    <a:pt x="31" y="0"/>
                  </a:cubicBezTo>
                  <a:cubicBezTo>
                    <a:pt x="27" y="0"/>
                    <a:pt x="24" y="2"/>
                    <a:pt x="23" y="5"/>
                  </a:cubicBezTo>
                  <a:cubicBezTo>
                    <a:pt x="19" y="5"/>
                    <a:pt x="19" y="5"/>
                    <a:pt x="19" y="5"/>
                  </a:cubicBezTo>
                  <a:cubicBezTo>
                    <a:pt x="15" y="5"/>
                    <a:pt x="13" y="8"/>
                    <a:pt x="12" y="11"/>
                  </a:cubicBezTo>
                  <a:cubicBezTo>
                    <a:pt x="7" y="11"/>
                    <a:pt x="7" y="11"/>
                    <a:pt x="7" y="11"/>
                  </a:cubicBezTo>
                  <a:cubicBezTo>
                    <a:pt x="3" y="11"/>
                    <a:pt x="0" y="14"/>
                    <a:pt x="0" y="19"/>
                  </a:cubicBezTo>
                  <a:cubicBezTo>
                    <a:pt x="0" y="60"/>
                    <a:pt x="0" y="60"/>
                    <a:pt x="0" y="60"/>
                  </a:cubicBezTo>
                  <a:cubicBezTo>
                    <a:pt x="0" y="64"/>
                    <a:pt x="3" y="67"/>
                    <a:pt x="7" y="67"/>
                  </a:cubicBezTo>
                  <a:cubicBezTo>
                    <a:pt x="25" y="67"/>
                    <a:pt x="25" y="67"/>
                    <a:pt x="25" y="67"/>
                  </a:cubicBezTo>
                  <a:cubicBezTo>
                    <a:pt x="29" y="67"/>
                    <a:pt x="33" y="66"/>
                    <a:pt x="35" y="64"/>
                  </a:cubicBezTo>
                  <a:cubicBezTo>
                    <a:pt x="38" y="62"/>
                    <a:pt x="38" y="62"/>
                    <a:pt x="38" y="62"/>
                  </a:cubicBezTo>
                  <a:cubicBezTo>
                    <a:pt x="41" y="62"/>
                    <a:pt x="45" y="60"/>
                    <a:pt x="47" y="59"/>
                  </a:cubicBezTo>
                  <a:cubicBezTo>
                    <a:pt x="48" y="57"/>
                    <a:pt x="48" y="57"/>
                    <a:pt x="48" y="57"/>
                  </a:cubicBezTo>
                  <a:cubicBezTo>
                    <a:pt x="49" y="56"/>
                    <a:pt x="49" y="56"/>
                    <a:pt x="49" y="56"/>
                  </a:cubicBezTo>
                  <a:cubicBezTo>
                    <a:pt x="53" y="56"/>
                    <a:pt x="57" y="55"/>
                    <a:pt x="59" y="53"/>
                  </a:cubicBezTo>
                  <a:cubicBezTo>
                    <a:pt x="62" y="50"/>
                    <a:pt x="62" y="50"/>
                    <a:pt x="62" y="50"/>
                  </a:cubicBezTo>
                  <a:cubicBezTo>
                    <a:pt x="64" y="47"/>
                    <a:pt x="64" y="47"/>
                    <a:pt x="64" y="47"/>
                  </a:cubicBezTo>
                  <a:cubicBezTo>
                    <a:pt x="66" y="46"/>
                    <a:pt x="68" y="41"/>
                    <a:pt x="68" y="38"/>
                  </a:cubicBezTo>
                  <a:cubicBezTo>
                    <a:pt x="68" y="7"/>
                    <a:pt x="68" y="7"/>
                    <a:pt x="68" y="7"/>
                  </a:cubicBezTo>
                  <a:cubicBezTo>
                    <a:pt x="68" y="3"/>
                    <a:pt x="64" y="0"/>
                    <a:pt x="60" y="0"/>
                  </a:cubicBezTo>
                  <a:close/>
                  <a:moveTo>
                    <a:pt x="52" y="53"/>
                  </a:moveTo>
                  <a:cubicBezTo>
                    <a:pt x="52" y="52"/>
                    <a:pt x="52" y="52"/>
                    <a:pt x="52" y="52"/>
                  </a:cubicBezTo>
                  <a:cubicBezTo>
                    <a:pt x="52" y="52"/>
                    <a:pt x="52" y="51"/>
                    <a:pt x="52" y="51"/>
                  </a:cubicBezTo>
                  <a:cubicBezTo>
                    <a:pt x="52" y="45"/>
                    <a:pt x="52" y="45"/>
                    <a:pt x="52" y="45"/>
                  </a:cubicBezTo>
                  <a:cubicBezTo>
                    <a:pt x="58" y="45"/>
                    <a:pt x="58" y="45"/>
                    <a:pt x="58" y="45"/>
                  </a:cubicBezTo>
                  <a:cubicBezTo>
                    <a:pt x="59" y="45"/>
                    <a:pt x="59" y="45"/>
                    <a:pt x="59" y="44"/>
                  </a:cubicBezTo>
                  <a:cubicBezTo>
                    <a:pt x="59" y="44"/>
                    <a:pt x="59" y="43"/>
                    <a:pt x="58" y="43"/>
                  </a:cubicBezTo>
                  <a:cubicBezTo>
                    <a:pt x="52" y="43"/>
                    <a:pt x="52" y="43"/>
                    <a:pt x="52" y="43"/>
                  </a:cubicBezTo>
                  <a:cubicBezTo>
                    <a:pt x="53" y="42"/>
                    <a:pt x="54" y="41"/>
                    <a:pt x="56" y="41"/>
                  </a:cubicBezTo>
                  <a:cubicBezTo>
                    <a:pt x="64" y="41"/>
                    <a:pt x="64" y="41"/>
                    <a:pt x="64" y="41"/>
                  </a:cubicBezTo>
                  <a:cubicBezTo>
                    <a:pt x="64" y="43"/>
                    <a:pt x="63" y="45"/>
                    <a:pt x="62" y="45"/>
                  </a:cubicBezTo>
                  <a:cubicBezTo>
                    <a:pt x="56" y="51"/>
                    <a:pt x="56" y="51"/>
                    <a:pt x="56" y="51"/>
                  </a:cubicBezTo>
                  <a:cubicBezTo>
                    <a:pt x="56" y="52"/>
                    <a:pt x="54" y="52"/>
                    <a:pt x="52" y="53"/>
                  </a:cubicBezTo>
                  <a:close/>
                  <a:moveTo>
                    <a:pt x="56" y="39"/>
                  </a:moveTo>
                  <a:cubicBezTo>
                    <a:pt x="53" y="39"/>
                    <a:pt x="51" y="41"/>
                    <a:pt x="50" y="43"/>
                  </a:cubicBezTo>
                  <a:cubicBezTo>
                    <a:pt x="33" y="43"/>
                    <a:pt x="33" y="43"/>
                    <a:pt x="33" y="43"/>
                  </a:cubicBezTo>
                  <a:cubicBezTo>
                    <a:pt x="32" y="43"/>
                    <a:pt x="32" y="44"/>
                    <a:pt x="32" y="44"/>
                  </a:cubicBezTo>
                  <a:cubicBezTo>
                    <a:pt x="32" y="45"/>
                    <a:pt x="32" y="45"/>
                    <a:pt x="33" y="45"/>
                  </a:cubicBezTo>
                  <a:cubicBezTo>
                    <a:pt x="50" y="45"/>
                    <a:pt x="50" y="45"/>
                    <a:pt x="50" y="45"/>
                  </a:cubicBezTo>
                  <a:cubicBezTo>
                    <a:pt x="50" y="51"/>
                    <a:pt x="50" y="51"/>
                    <a:pt x="50" y="51"/>
                  </a:cubicBezTo>
                  <a:cubicBezTo>
                    <a:pt x="48" y="53"/>
                    <a:pt x="48" y="53"/>
                    <a:pt x="48" y="53"/>
                  </a:cubicBezTo>
                  <a:cubicBezTo>
                    <a:pt x="31" y="53"/>
                    <a:pt x="31" y="53"/>
                    <a:pt x="31" y="53"/>
                  </a:cubicBezTo>
                  <a:cubicBezTo>
                    <a:pt x="28" y="53"/>
                    <a:pt x="26" y="51"/>
                    <a:pt x="26" y="49"/>
                  </a:cubicBezTo>
                  <a:cubicBezTo>
                    <a:pt x="26" y="7"/>
                    <a:pt x="26" y="7"/>
                    <a:pt x="26" y="7"/>
                  </a:cubicBezTo>
                  <a:cubicBezTo>
                    <a:pt x="26" y="5"/>
                    <a:pt x="28" y="3"/>
                    <a:pt x="31" y="3"/>
                  </a:cubicBezTo>
                  <a:cubicBezTo>
                    <a:pt x="60" y="3"/>
                    <a:pt x="60" y="3"/>
                    <a:pt x="60" y="3"/>
                  </a:cubicBezTo>
                  <a:cubicBezTo>
                    <a:pt x="63" y="3"/>
                    <a:pt x="65" y="5"/>
                    <a:pt x="65" y="7"/>
                  </a:cubicBezTo>
                  <a:cubicBezTo>
                    <a:pt x="65" y="38"/>
                    <a:pt x="65" y="38"/>
                    <a:pt x="65" y="38"/>
                  </a:cubicBezTo>
                  <a:cubicBezTo>
                    <a:pt x="65" y="38"/>
                    <a:pt x="65" y="39"/>
                    <a:pt x="65" y="39"/>
                  </a:cubicBezTo>
                  <a:lnTo>
                    <a:pt x="56" y="39"/>
                  </a:lnTo>
                  <a:close/>
                  <a:moveTo>
                    <a:pt x="12" y="22"/>
                  </a:moveTo>
                  <a:cubicBezTo>
                    <a:pt x="10" y="22"/>
                    <a:pt x="10" y="22"/>
                    <a:pt x="10" y="22"/>
                  </a:cubicBezTo>
                  <a:cubicBezTo>
                    <a:pt x="9" y="22"/>
                    <a:pt x="9" y="23"/>
                    <a:pt x="9" y="23"/>
                  </a:cubicBezTo>
                  <a:cubicBezTo>
                    <a:pt x="9" y="24"/>
                    <a:pt x="9" y="24"/>
                    <a:pt x="10" y="24"/>
                  </a:cubicBezTo>
                  <a:cubicBezTo>
                    <a:pt x="12" y="24"/>
                    <a:pt x="12" y="24"/>
                    <a:pt x="12" y="24"/>
                  </a:cubicBezTo>
                  <a:cubicBezTo>
                    <a:pt x="12" y="30"/>
                    <a:pt x="12" y="30"/>
                    <a:pt x="12" y="30"/>
                  </a:cubicBezTo>
                  <a:cubicBezTo>
                    <a:pt x="10" y="30"/>
                    <a:pt x="10" y="30"/>
                    <a:pt x="10" y="30"/>
                  </a:cubicBezTo>
                  <a:cubicBezTo>
                    <a:pt x="9" y="30"/>
                    <a:pt x="9" y="31"/>
                    <a:pt x="9" y="31"/>
                  </a:cubicBezTo>
                  <a:cubicBezTo>
                    <a:pt x="9" y="32"/>
                    <a:pt x="9" y="32"/>
                    <a:pt x="10" y="32"/>
                  </a:cubicBezTo>
                  <a:cubicBezTo>
                    <a:pt x="12" y="32"/>
                    <a:pt x="12" y="32"/>
                    <a:pt x="12" y="32"/>
                  </a:cubicBezTo>
                  <a:cubicBezTo>
                    <a:pt x="12" y="38"/>
                    <a:pt x="12" y="38"/>
                    <a:pt x="12" y="38"/>
                  </a:cubicBezTo>
                  <a:cubicBezTo>
                    <a:pt x="10" y="38"/>
                    <a:pt x="10" y="38"/>
                    <a:pt x="10" y="38"/>
                  </a:cubicBezTo>
                  <a:cubicBezTo>
                    <a:pt x="9" y="38"/>
                    <a:pt x="9" y="39"/>
                    <a:pt x="9" y="39"/>
                  </a:cubicBezTo>
                  <a:cubicBezTo>
                    <a:pt x="9" y="40"/>
                    <a:pt x="9" y="40"/>
                    <a:pt x="10" y="40"/>
                  </a:cubicBezTo>
                  <a:cubicBezTo>
                    <a:pt x="12" y="40"/>
                    <a:pt x="12" y="40"/>
                    <a:pt x="12" y="40"/>
                  </a:cubicBezTo>
                  <a:cubicBezTo>
                    <a:pt x="12" y="46"/>
                    <a:pt x="12" y="46"/>
                    <a:pt x="12" y="46"/>
                  </a:cubicBezTo>
                  <a:cubicBezTo>
                    <a:pt x="10" y="46"/>
                    <a:pt x="10" y="46"/>
                    <a:pt x="10" y="46"/>
                  </a:cubicBezTo>
                  <a:cubicBezTo>
                    <a:pt x="9" y="46"/>
                    <a:pt x="9" y="47"/>
                    <a:pt x="9" y="47"/>
                  </a:cubicBezTo>
                  <a:cubicBezTo>
                    <a:pt x="9" y="48"/>
                    <a:pt x="9" y="48"/>
                    <a:pt x="10" y="48"/>
                  </a:cubicBezTo>
                  <a:cubicBezTo>
                    <a:pt x="12" y="48"/>
                    <a:pt x="12" y="48"/>
                    <a:pt x="12" y="48"/>
                  </a:cubicBezTo>
                  <a:cubicBezTo>
                    <a:pt x="12" y="54"/>
                    <a:pt x="12" y="54"/>
                    <a:pt x="12" y="54"/>
                  </a:cubicBezTo>
                  <a:cubicBezTo>
                    <a:pt x="12" y="54"/>
                    <a:pt x="12" y="54"/>
                    <a:pt x="12" y="54"/>
                  </a:cubicBezTo>
                  <a:cubicBezTo>
                    <a:pt x="10" y="54"/>
                    <a:pt x="10" y="54"/>
                    <a:pt x="10" y="54"/>
                  </a:cubicBezTo>
                  <a:cubicBezTo>
                    <a:pt x="9" y="54"/>
                    <a:pt x="9" y="55"/>
                    <a:pt x="9" y="55"/>
                  </a:cubicBezTo>
                  <a:cubicBezTo>
                    <a:pt x="9" y="56"/>
                    <a:pt x="9" y="56"/>
                    <a:pt x="10" y="56"/>
                  </a:cubicBezTo>
                  <a:cubicBezTo>
                    <a:pt x="13" y="56"/>
                    <a:pt x="13" y="56"/>
                    <a:pt x="13" y="56"/>
                  </a:cubicBezTo>
                  <a:cubicBezTo>
                    <a:pt x="14" y="59"/>
                    <a:pt x="16" y="61"/>
                    <a:pt x="19" y="61"/>
                  </a:cubicBezTo>
                  <a:cubicBezTo>
                    <a:pt x="27" y="61"/>
                    <a:pt x="27" y="61"/>
                    <a:pt x="27" y="61"/>
                  </a:cubicBezTo>
                  <a:cubicBezTo>
                    <a:pt x="27" y="64"/>
                    <a:pt x="27" y="64"/>
                    <a:pt x="27" y="64"/>
                  </a:cubicBezTo>
                  <a:cubicBezTo>
                    <a:pt x="26" y="64"/>
                    <a:pt x="26" y="64"/>
                    <a:pt x="25" y="64"/>
                  </a:cubicBezTo>
                  <a:cubicBezTo>
                    <a:pt x="7" y="64"/>
                    <a:pt x="7" y="64"/>
                    <a:pt x="7" y="64"/>
                  </a:cubicBezTo>
                  <a:cubicBezTo>
                    <a:pt x="5" y="64"/>
                    <a:pt x="3" y="62"/>
                    <a:pt x="3" y="60"/>
                  </a:cubicBezTo>
                  <a:cubicBezTo>
                    <a:pt x="3" y="19"/>
                    <a:pt x="3" y="19"/>
                    <a:pt x="3" y="19"/>
                  </a:cubicBezTo>
                  <a:cubicBezTo>
                    <a:pt x="3" y="16"/>
                    <a:pt x="5" y="14"/>
                    <a:pt x="7" y="14"/>
                  </a:cubicBezTo>
                  <a:cubicBezTo>
                    <a:pt x="12" y="14"/>
                    <a:pt x="12" y="14"/>
                    <a:pt x="12" y="14"/>
                  </a:cubicBezTo>
                  <a:lnTo>
                    <a:pt x="12" y="22"/>
                  </a:lnTo>
                  <a:close/>
                  <a:moveTo>
                    <a:pt x="29" y="64"/>
                  </a:moveTo>
                  <a:cubicBezTo>
                    <a:pt x="29" y="61"/>
                    <a:pt x="29" y="61"/>
                    <a:pt x="29" y="61"/>
                  </a:cubicBezTo>
                  <a:cubicBezTo>
                    <a:pt x="34" y="61"/>
                    <a:pt x="34" y="61"/>
                    <a:pt x="34" y="61"/>
                  </a:cubicBezTo>
                  <a:cubicBezTo>
                    <a:pt x="33" y="62"/>
                    <a:pt x="33" y="62"/>
                    <a:pt x="33" y="62"/>
                  </a:cubicBezTo>
                  <a:cubicBezTo>
                    <a:pt x="32" y="63"/>
                    <a:pt x="31" y="63"/>
                    <a:pt x="29" y="64"/>
                  </a:cubicBezTo>
                  <a:close/>
                  <a:moveTo>
                    <a:pt x="19" y="59"/>
                  </a:moveTo>
                  <a:cubicBezTo>
                    <a:pt x="16" y="59"/>
                    <a:pt x="14" y="57"/>
                    <a:pt x="14" y="54"/>
                  </a:cubicBezTo>
                  <a:cubicBezTo>
                    <a:pt x="14" y="13"/>
                    <a:pt x="14" y="13"/>
                    <a:pt x="14" y="13"/>
                  </a:cubicBezTo>
                  <a:cubicBezTo>
                    <a:pt x="14" y="10"/>
                    <a:pt x="16" y="8"/>
                    <a:pt x="19" y="8"/>
                  </a:cubicBezTo>
                  <a:cubicBezTo>
                    <a:pt x="24" y="8"/>
                    <a:pt x="24" y="8"/>
                    <a:pt x="24" y="8"/>
                  </a:cubicBezTo>
                  <a:cubicBezTo>
                    <a:pt x="24" y="17"/>
                    <a:pt x="24" y="17"/>
                    <a:pt x="24" y="17"/>
                  </a:cubicBezTo>
                  <a:cubicBezTo>
                    <a:pt x="21" y="17"/>
                    <a:pt x="21" y="17"/>
                    <a:pt x="21" y="17"/>
                  </a:cubicBezTo>
                  <a:cubicBezTo>
                    <a:pt x="21" y="17"/>
                    <a:pt x="20" y="17"/>
                    <a:pt x="20" y="18"/>
                  </a:cubicBezTo>
                  <a:cubicBezTo>
                    <a:pt x="20" y="18"/>
                    <a:pt x="21" y="19"/>
                    <a:pt x="21" y="19"/>
                  </a:cubicBezTo>
                  <a:cubicBezTo>
                    <a:pt x="24" y="19"/>
                    <a:pt x="24" y="19"/>
                    <a:pt x="24" y="19"/>
                  </a:cubicBezTo>
                  <a:cubicBezTo>
                    <a:pt x="24" y="25"/>
                    <a:pt x="24" y="25"/>
                    <a:pt x="24" y="25"/>
                  </a:cubicBezTo>
                  <a:cubicBezTo>
                    <a:pt x="21" y="25"/>
                    <a:pt x="21" y="25"/>
                    <a:pt x="21" y="25"/>
                  </a:cubicBezTo>
                  <a:cubicBezTo>
                    <a:pt x="21" y="25"/>
                    <a:pt x="20" y="25"/>
                    <a:pt x="20" y="26"/>
                  </a:cubicBezTo>
                  <a:cubicBezTo>
                    <a:pt x="20" y="26"/>
                    <a:pt x="21" y="27"/>
                    <a:pt x="21" y="27"/>
                  </a:cubicBezTo>
                  <a:cubicBezTo>
                    <a:pt x="24" y="27"/>
                    <a:pt x="24" y="27"/>
                    <a:pt x="24" y="27"/>
                  </a:cubicBezTo>
                  <a:cubicBezTo>
                    <a:pt x="24" y="33"/>
                    <a:pt x="24" y="33"/>
                    <a:pt x="24" y="33"/>
                  </a:cubicBezTo>
                  <a:cubicBezTo>
                    <a:pt x="21" y="33"/>
                    <a:pt x="21" y="33"/>
                    <a:pt x="21" y="33"/>
                  </a:cubicBezTo>
                  <a:cubicBezTo>
                    <a:pt x="21" y="33"/>
                    <a:pt x="20" y="33"/>
                    <a:pt x="20" y="34"/>
                  </a:cubicBezTo>
                  <a:cubicBezTo>
                    <a:pt x="20" y="34"/>
                    <a:pt x="21" y="35"/>
                    <a:pt x="21" y="35"/>
                  </a:cubicBezTo>
                  <a:cubicBezTo>
                    <a:pt x="24" y="35"/>
                    <a:pt x="24" y="35"/>
                    <a:pt x="24" y="35"/>
                  </a:cubicBezTo>
                  <a:cubicBezTo>
                    <a:pt x="24" y="41"/>
                    <a:pt x="24" y="41"/>
                    <a:pt x="24" y="41"/>
                  </a:cubicBezTo>
                  <a:cubicBezTo>
                    <a:pt x="21" y="41"/>
                    <a:pt x="21" y="41"/>
                    <a:pt x="21" y="41"/>
                  </a:cubicBezTo>
                  <a:cubicBezTo>
                    <a:pt x="21" y="41"/>
                    <a:pt x="20" y="41"/>
                    <a:pt x="20" y="42"/>
                  </a:cubicBezTo>
                  <a:cubicBezTo>
                    <a:pt x="20" y="42"/>
                    <a:pt x="21" y="43"/>
                    <a:pt x="21" y="43"/>
                  </a:cubicBezTo>
                  <a:cubicBezTo>
                    <a:pt x="24" y="43"/>
                    <a:pt x="24" y="43"/>
                    <a:pt x="24" y="43"/>
                  </a:cubicBezTo>
                  <a:cubicBezTo>
                    <a:pt x="24" y="49"/>
                    <a:pt x="24" y="49"/>
                    <a:pt x="24" y="49"/>
                  </a:cubicBezTo>
                  <a:cubicBezTo>
                    <a:pt x="24" y="49"/>
                    <a:pt x="24" y="49"/>
                    <a:pt x="24" y="49"/>
                  </a:cubicBezTo>
                  <a:cubicBezTo>
                    <a:pt x="21" y="49"/>
                    <a:pt x="21" y="49"/>
                    <a:pt x="21" y="49"/>
                  </a:cubicBezTo>
                  <a:cubicBezTo>
                    <a:pt x="21" y="49"/>
                    <a:pt x="20" y="49"/>
                    <a:pt x="20" y="50"/>
                  </a:cubicBezTo>
                  <a:cubicBezTo>
                    <a:pt x="20" y="50"/>
                    <a:pt x="21" y="51"/>
                    <a:pt x="21" y="51"/>
                  </a:cubicBezTo>
                  <a:cubicBezTo>
                    <a:pt x="24" y="51"/>
                    <a:pt x="24" y="51"/>
                    <a:pt x="24" y="51"/>
                  </a:cubicBezTo>
                  <a:cubicBezTo>
                    <a:pt x="25" y="53"/>
                    <a:pt x="28" y="55"/>
                    <a:pt x="31" y="55"/>
                  </a:cubicBezTo>
                  <a:cubicBezTo>
                    <a:pt x="38" y="55"/>
                    <a:pt x="38" y="55"/>
                    <a:pt x="38" y="55"/>
                  </a:cubicBezTo>
                  <a:cubicBezTo>
                    <a:pt x="38" y="57"/>
                    <a:pt x="38" y="57"/>
                    <a:pt x="38" y="57"/>
                  </a:cubicBezTo>
                  <a:cubicBezTo>
                    <a:pt x="37" y="59"/>
                    <a:pt x="37" y="59"/>
                    <a:pt x="37" y="59"/>
                  </a:cubicBezTo>
                  <a:lnTo>
                    <a:pt x="19" y="59"/>
                  </a:lnTo>
                  <a:close/>
                  <a:moveTo>
                    <a:pt x="40" y="58"/>
                  </a:moveTo>
                  <a:cubicBezTo>
                    <a:pt x="40" y="58"/>
                    <a:pt x="40" y="58"/>
                    <a:pt x="40" y="58"/>
                  </a:cubicBezTo>
                  <a:cubicBezTo>
                    <a:pt x="41" y="57"/>
                    <a:pt x="41" y="57"/>
                    <a:pt x="40" y="57"/>
                  </a:cubicBezTo>
                  <a:cubicBezTo>
                    <a:pt x="40" y="55"/>
                    <a:pt x="40" y="55"/>
                    <a:pt x="40" y="55"/>
                  </a:cubicBezTo>
                  <a:cubicBezTo>
                    <a:pt x="46" y="55"/>
                    <a:pt x="46" y="55"/>
                    <a:pt x="46" y="55"/>
                  </a:cubicBezTo>
                  <a:cubicBezTo>
                    <a:pt x="45" y="56"/>
                    <a:pt x="45" y="56"/>
                    <a:pt x="45" y="56"/>
                  </a:cubicBezTo>
                  <a:cubicBezTo>
                    <a:pt x="44" y="57"/>
                    <a:pt x="42" y="58"/>
                    <a:pt x="40" y="58"/>
                  </a:cubicBezTo>
                  <a:close/>
                  <a:moveTo>
                    <a:pt x="59" y="12"/>
                  </a:moveTo>
                  <a:cubicBezTo>
                    <a:pt x="59" y="12"/>
                    <a:pt x="59" y="13"/>
                    <a:pt x="58" y="13"/>
                  </a:cubicBezTo>
                  <a:cubicBezTo>
                    <a:pt x="33" y="13"/>
                    <a:pt x="33" y="13"/>
                    <a:pt x="33" y="13"/>
                  </a:cubicBezTo>
                  <a:cubicBezTo>
                    <a:pt x="32" y="13"/>
                    <a:pt x="32" y="12"/>
                    <a:pt x="32" y="12"/>
                  </a:cubicBezTo>
                  <a:cubicBezTo>
                    <a:pt x="32" y="11"/>
                    <a:pt x="32" y="11"/>
                    <a:pt x="33" y="11"/>
                  </a:cubicBezTo>
                  <a:cubicBezTo>
                    <a:pt x="58" y="11"/>
                    <a:pt x="58" y="11"/>
                    <a:pt x="58" y="11"/>
                  </a:cubicBezTo>
                  <a:cubicBezTo>
                    <a:pt x="59" y="11"/>
                    <a:pt x="59" y="11"/>
                    <a:pt x="59" y="12"/>
                  </a:cubicBezTo>
                  <a:close/>
                  <a:moveTo>
                    <a:pt x="59" y="20"/>
                  </a:moveTo>
                  <a:cubicBezTo>
                    <a:pt x="59" y="21"/>
                    <a:pt x="59" y="21"/>
                    <a:pt x="58" y="21"/>
                  </a:cubicBezTo>
                  <a:cubicBezTo>
                    <a:pt x="33" y="21"/>
                    <a:pt x="33" y="21"/>
                    <a:pt x="33" y="21"/>
                  </a:cubicBezTo>
                  <a:cubicBezTo>
                    <a:pt x="32" y="21"/>
                    <a:pt x="32" y="21"/>
                    <a:pt x="32" y="20"/>
                  </a:cubicBezTo>
                  <a:cubicBezTo>
                    <a:pt x="32" y="19"/>
                    <a:pt x="32" y="19"/>
                    <a:pt x="33" y="19"/>
                  </a:cubicBezTo>
                  <a:cubicBezTo>
                    <a:pt x="58" y="19"/>
                    <a:pt x="58" y="19"/>
                    <a:pt x="58" y="19"/>
                  </a:cubicBezTo>
                  <a:cubicBezTo>
                    <a:pt x="59" y="19"/>
                    <a:pt x="59" y="19"/>
                    <a:pt x="59" y="20"/>
                  </a:cubicBezTo>
                  <a:close/>
                  <a:moveTo>
                    <a:pt x="59" y="28"/>
                  </a:moveTo>
                  <a:cubicBezTo>
                    <a:pt x="59" y="29"/>
                    <a:pt x="59" y="29"/>
                    <a:pt x="58" y="29"/>
                  </a:cubicBezTo>
                  <a:cubicBezTo>
                    <a:pt x="33" y="29"/>
                    <a:pt x="33" y="29"/>
                    <a:pt x="33" y="29"/>
                  </a:cubicBezTo>
                  <a:cubicBezTo>
                    <a:pt x="32" y="29"/>
                    <a:pt x="32" y="29"/>
                    <a:pt x="32" y="28"/>
                  </a:cubicBezTo>
                  <a:cubicBezTo>
                    <a:pt x="32" y="27"/>
                    <a:pt x="32" y="27"/>
                    <a:pt x="33" y="27"/>
                  </a:cubicBezTo>
                  <a:cubicBezTo>
                    <a:pt x="58" y="27"/>
                    <a:pt x="58" y="27"/>
                    <a:pt x="58" y="27"/>
                  </a:cubicBezTo>
                  <a:cubicBezTo>
                    <a:pt x="59" y="27"/>
                    <a:pt x="59" y="27"/>
                    <a:pt x="59" y="28"/>
                  </a:cubicBezTo>
                  <a:close/>
                  <a:moveTo>
                    <a:pt x="59" y="36"/>
                  </a:moveTo>
                  <a:cubicBezTo>
                    <a:pt x="59" y="37"/>
                    <a:pt x="59" y="37"/>
                    <a:pt x="58" y="37"/>
                  </a:cubicBezTo>
                  <a:cubicBezTo>
                    <a:pt x="33" y="37"/>
                    <a:pt x="33" y="37"/>
                    <a:pt x="33" y="37"/>
                  </a:cubicBezTo>
                  <a:cubicBezTo>
                    <a:pt x="32" y="37"/>
                    <a:pt x="32" y="37"/>
                    <a:pt x="32" y="36"/>
                  </a:cubicBezTo>
                  <a:cubicBezTo>
                    <a:pt x="32" y="36"/>
                    <a:pt x="32" y="35"/>
                    <a:pt x="33" y="35"/>
                  </a:cubicBezTo>
                  <a:cubicBezTo>
                    <a:pt x="58" y="35"/>
                    <a:pt x="58" y="35"/>
                    <a:pt x="58" y="35"/>
                  </a:cubicBezTo>
                  <a:cubicBezTo>
                    <a:pt x="59" y="35"/>
                    <a:pt x="59" y="36"/>
                    <a:pt x="59" y="36"/>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65" name="Freeform 36"/>
            <p:cNvSpPr>
              <a:spLocks noEditPoints="1"/>
            </p:cNvSpPr>
            <p:nvPr/>
          </p:nvSpPr>
          <p:spPr bwMode="auto">
            <a:xfrm>
              <a:off x="7626142" y="3331001"/>
              <a:ext cx="421885" cy="352397"/>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66" name="Freeform 24"/>
            <p:cNvSpPr>
              <a:spLocks noEditPoints="1"/>
            </p:cNvSpPr>
            <p:nvPr/>
          </p:nvSpPr>
          <p:spPr bwMode="auto">
            <a:xfrm>
              <a:off x="5655996" y="1632312"/>
              <a:ext cx="288083" cy="303868"/>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67" name="Freeform 54"/>
            <p:cNvSpPr>
              <a:spLocks noEditPoints="1"/>
            </p:cNvSpPr>
            <p:nvPr/>
          </p:nvSpPr>
          <p:spPr bwMode="auto">
            <a:xfrm>
              <a:off x="4791165" y="5149532"/>
              <a:ext cx="329105" cy="382276"/>
            </a:xfrm>
            <a:custGeom>
              <a:avLst/>
              <a:gdLst>
                <a:gd name="T0" fmla="*/ 31 w 62"/>
                <a:gd name="T1" fmla="*/ 49 h 70"/>
                <a:gd name="T2" fmla="*/ 45 w 62"/>
                <a:gd name="T3" fmla="*/ 35 h 70"/>
                <a:gd name="T4" fmla="*/ 45 w 62"/>
                <a:gd name="T5" fmla="*/ 8 h 70"/>
                <a:gd name="T6" fmla="*/ 17 w 62"/>
                <a:gd name="T7" fmla="*/ 8 h 70"/>
                <a:gd name="T8" fmla="*/ 17 w 62"/>
                <a:gd name="T9" fmla="*/ 35 h 70"/>
                <a:gd name="T10" fmla="*/ 31 w 62"/>
                <a:gd name="T11" fmla="*/ 49 h 70"/>
                <a:gd name="T12" fmla="*/ 31 w 62"/>
                <a:gd name="T13" fmla="*/ 8 h 70"/>
                <a:gd name="T14" fmla="*/ 44 w 62"/>
                <a:gd name="T15" fmla="*/ 21 h 70"/>
                <a:gd name="T16" fmla="*/ 31 w 62"/>
                <a:gd name="T17" fmla="*/ 34 h 70"/>
                <a:gd name="T18" fmla="*/ 18 w 62"/>
                <a:gd name="T19" fmla="*/ 21 h 70"/>
                <a:gd name="T20" fmla="*/ 31 w 62"/>
                <a:gd name="T21" fmla="*/ 8 h 70"/>
                <a:gd name="T22" fmla="*/ 25 w 62"/>
                <a:gd name="T23" fmla="*/ 50 h 70"/>
                <a:gd name="T24" fmla="*/ 27 w 62"/>
                <a:gd name="T25" fmla="*/ 48 h 70"/>
                <a:gd name="T26" fmla="*/ 30 w 62"/>
                <a:gd name="T27" fmla="*/ 50 h 70"/>
                <a:gd name="T28" fmla="*/ 31 w 62"/>
                <a:gd name="T29" fmla="*/ 51 h 70"/>
                <a:gd name="T30" fmla="*/ 32 w 62"/>
                <a:gd name="T31" fmla="*/ 50 h 70"/>
                <a:gd name="T32" fmla="*/ 34 w 62"/>
                <a:gd name="T33" fmla="*/ 48 h 70"/>
                <a:gd name="T34" fmla="*/ 37 w 62"/>
                <a:gd name="T35" fmla="*/ 50 h 70"/>
                <a:gd name="T36" fmla="*/ 31 w 62"/>
                <a:gd name="T37" fmla="*/ 53 h 70"/>
                <a:gd name="T38" fmla="*/ 25 w 62"/>
                <a:gd name="T39" fmla="*/ 50 h 70"/>
                <a:gd name="T40" fmla="*/ 8 w 62"/>
                <a:gd name="T41" fmla="*/ 53 h 70"/>
                <a:gd name="T42" fmla="*/ 31 w 62"/>
                <a:gd name="T43" fmla="*/ 62 h 70"/>
                <a:gd name="T44" fmla="*/ 54 w 62"/>
                <a:gd name="T45" fmla="*/ 53 h 70"/>
                <a:gd name="T46" fmla="*/ 39 w 62"/>
                <a:gd name="T47" fmla="*/ 44 h 70"/>
                <a:gd name="T48" fmla="*/ 35 w 62"/>
                <a:gd name="T49" fmla="*/ 47 h 70"/>
                <a:gd name="T50" fmla="*/ 44 w 62"/>
                <a:gd name="T51" fmla="*/ 51 h 70"/>
                <a:gd name="T52" fmla="*/ 31 w 62"/>
                <a:gd name="T53" fmla="*/ 54 h 70"/>
                <a:gd name="T54" fmla="*/ 18 w 62"/>
                <a:gd name="T55" fmla="*/ 51 h 70"/>
                <a:gd name="T56" fmla="*/ 26 w 62"/>
                <a:gd name="T57" fmla="*/ 47 h 70"/>
                <a:gd name="T58" fmla="*/ 23 w 62"/>
                <a:gd name="T59" fmla="*/ 44 h 70"/>
                <a:gd name="T60" fmla="*/ 8 w 62"/>
                <a:gd name="T61" fmla="*/ 53 h 70"/>
                <a:gd name="T62" fmla="*/ 16 w 62"/>
                <a:gd name="T63" fmla="*/ 51 h 70"/>
                <a:gd name="T64" fmla="*/ 31 w 62"/>
                <a:gd name="T65" fmla="*/ 56 h 70"/>
                <a:gd name="T66" fmla="*/ 46 w 62"/>
                <a:gd name="T67" fmla="*/ 51 h 70"/>
                <a:gd name="T68" fmla="*/ 42 w 62"/>
                <a:gd name="T69" fmla="*/ 47 h 70"/>
                <a:gd name="T70" fmla="*/ 52 w 62"/>
                <a:gd name="T71" fmla="*/ 53 h 70"/>
                <a:gd name="T72" fmla="*/ 31 w 62"/>
                <a:gd name="T73" fmla="*/ 60 h 70"/>
                <a:gd name="T74" fmla="*/ 10 w 62"/>
                <a:gd name="T75" fmla="*/ 53 h 70"/>
                <a:gd name="T76" fmla="*/ 20 w 62"/>
                <a:gd name="T77" fmla="*/ 47 h 70"/>
                <a:gd name="T78" fmla="*/ 16 w 62"/>
                <a:gd name="T79" fmla="*/ 51 h 70"/>
                <a:gd name="T80" fmla="*/ 62 w 62"/>
                <a:gd name="T81" fmla="*/ 55 h 70"/>
                <a:gd name="T82" fmla="*/ 31 w 62"/>
                <a:gd name="T83" fmla="*/ 70 h 70"/>
                <a:gd name="T84" fmla="*/ 0 w 62"/>
                <a:gd name="T85" fmla="*/ 55 h 70"/>
                <a:gd name="T86" fmla="*/ 20 w 62"/>
                <a:gd name="T87" fmla="*/ 41 h 70"/>
                <a:gd name="T88" fmla="*/ 23 w 62"/>
                <a:gd name="T89" fmla="*/ 44 h 70"/>
                <a:gd name="T90" fmla="*/ 3 w 62"/>
                <a:gd name="T91" fmla="*/ 55 h 70"/>
                <a:gd name="T92" fmla="*/ 31 w 62"/>
                <a:gd name="T93" fmla="*/ 67 h 70"/>
                <a:gd name="T94" fmla="*/ 59 w 62"/>
                <a:gd name="T95" fmla="*/ 55 h 70"/>
                <a:gd name="T96" fmla="*/ 39 w 62"/>
                <a:gd name="T97" fmla="*/ 44 h 70"/>
                <a:gd name="T98" fmla="*/ 42 w 62"/>
                <a:gd name="T99" fmla="*/ 41 h 70"/>
                <a:gd name="T100" fmla="*/ 62 w 62"/>
                <a:gd name="T101"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 h="70">
                  <a:moveTo>
                    <a:pt x="31" y="49"/>
                  </a:moveTo>
                  <a:cubicBezTo>
                    <a:pt x="45" y="35"/>
                    <a:pt x="45" y="35"/>
                    <a:pt x="45" y="35"/>
                  </a:cubicBezTo>
                  <a:cubicBezTo>
                    <a:pt x="52" y="27"/>
                    <a:pt x="52" y="15"/>
                    <a:pt x="45" y="8"/>
                  </a:cubicBezTo>
                  <a:cubicBezTo>
                    <a:pt x="37" y="0"/>
                    <a:pt x="25" y="0"/>
                    <a:pt x="17" y="8"/>
                  </a:cubicBezTo>
                  <a:cubicBezTo>
                    <a:pt x="10" y="15"/>
                    <a:pt x="10" y="27"/>
                    <a:pt x="17" y="35"/>
                  </a:cubicBezTo>
                  <a:lnTo>
                    <a:pt x="31" y="49"/>
                  </a:lnTo>
                  <a:close/>
                  <a:moveTo>
                    <a:pt x="31" y="8"/>
                  </a:moveTo>
                  <a:cubicBezTo>
                    <a:pt x="38" y="8"/>
                    <a:pt x="44" y="14"/>
                    <a:pt x="44" y="21"/>
                  </a:cubicBezTo>
                  <a:cubicBezTo>
                    <a:pt x="44" y="29"/>
                    <a:pt x="38" y="34"/>
                    <a:pt x="31" y="34"/>
                  </a:cubicBezTo>
                  <a:cubicBezTo>
                    <a:pt x="24" y="34"/>
                    <a:pt x="18" y="29"/>
                    <a:pt x="18" y="21"/>
                  </a:cubicBezTo>
                  <a:cubicBezTo>
                    <a:pt x="18" y="14"/>
                    <a:pt x="24" y="8"/>
                    <a:pt x="31" y="8"/>
                  </a:cubicBezTo>
                  <a:close/>
                  <a:moveTo>
                    <a:pt x="25" y="50"/>
                  </a:moveTo>
                  <a:cubicBezTo>
                    <a:pt x="25" y="49"/>
                    <a:pt x="26" y="49"/>
                    <a:pt x="27" y="48"/>
                  </a:cubicBezTo>
                  <a:cubicBezTo>
                    <a:pt x="30" y="50"/>
                    <a:pt x="30" y="50"/>
                    <a:pt x="30" y="50"/>
                  </a:cubicBezTo>
                  <a:cubicBezTo>
                    <a:pt x="30" y="51"/>
                    <a:pt x="30" y="51"/>
                    <a:pt x="31" y="51"/>
                  </a:cubicBezTo>
                  <a:cubicBezTo>
                    <a:pt x="31" y="51"/>
                    <a:pt x="32" y="51"/>
                    <a:pt x="32" y="50"/>
                  </a:cubicBezTo>
                  <a:cubicBezTo>
                    <a:pt x="34" y="48"/>
                    <a:pt x="34" y="48"/>
                    <a:pt x="34" y="48"/>
                  </a:cubicBezTo>
                  <a:cubicBezTo>
                    <a:pt x="36" y="49"/>
                    <a:pt x="37" y="49"/>
                    <a:pt x="37" y="50"/>
                  </a:cubicBezTo>
                  <a:cubicBezTo>
                    <a:pt x="37" y="52"/>
                    <a:pt x="34" y="53"/>
                    <a:pt x="31" y="53"/>
                  </a:cubicBezTo>
                  <a:cubicBezTo>
                    <a:pt x="28" y="53"/>
                    <a:pt x="25" y="52"/>
                    <a:pt x="25" y="50"/>
                  </a:cubicBezTo>
                  <a:close/>
                  <a:moveTo>
                    <a:pt x="8" y="53"/>
                  </a:moveTo>
                  <a:cubicBezTo>
                    <a:pt x="8" y="58"/>
                    <a:pt x="18" y="62"/>
                    <a:pt x="31" y="62"/>
                  </a:cubicBezTo>
                  <a:cubicBezTo>
                    <a:pt x="44" y="62"/>
                    <a:pt x="54" y="58"/>
                    <a:pt x="54" y="53"/>
                  </a:cubicBezTo>
                  <a:cubicBezTo>
                    <a:pt x="54" y="49"/>
                    <a:pt x="48" y="45"/>
                    <a:pt x="39" y="44"/>
                  </a:cubicBezTo>
                  <a:cubicBezTo>
                    <a:pt x="35" y="47"/>
                    <a:pt x="35" y="47"/>
                    <a:pt x="35" y="47"/>
                  </a:cubicBezTo>
                  <a:cubicBezTo>
                    <a:pt x="41" y="48"/>
                    <a:pt x="44" y="49"/>
                    <a:pt x="44" y="51"/>
                  </a:cubicBezTo>
                  <a:cubicBezTo>
                    <a:pt x="44" y="52"/>
                    <a:pt x="39" y="54"/>
                    <a:pt x="31" y="54"/>
                  </a:cubicBezTo>
                  <a:cubicBezTo>
                    <a:pt x="23" y="54"/>
                    <a:pt x="18" y="52"/>
                    <a:pt x="18" y="51"/>
                  </a:cubicBezTo>
                  <a:cubicBezTo>
                    <a:pt x="18" y="49"/>
                    <a:pt x="21" y="48"/>
                    <a:pt x="26" y="47"/>
                  </a:cubicBezTo>
                  <a:cubicBezTo>
                    <a:pt x="23" y="44"/>
                    <a:pt x="23" y="44"/>
                    <a:pt x="23" y="44"/>
                  </a:cubicBezTo>
                  <a:cubicBezTo>
                    <a:pt x="14" y="45"/>
                    <a:pt x="8" y="49"/>
                    <a:pt x="8" y="53"/>
                  </a:cubicBezTo>
                  <a:close/>
                  <a:moveTo>
                    <a:pt x="16" y="51"/>
                  </a:moveTo>
                  <a:cubicBezTo>
                    <a:pt x="16" y="54"/>
                    <a:pt x="23" y="56"/>
                    <a:pt x="31" y="56"/>
                  </a:cubicBezTo>
                  <a:cubicBezTo>
                    <a:pt x="39" y="56"/>
                    <a:pt x="46" y="54"/>
                    <a:pt x="46" y="51"/>
                  </a:cubicBezTo>
                  <a:cubicBezTo>
                    <a:pt x="46" y="49"/>
                    <a:pt x="44" y="47"/>
                    <a:pt x="42" y="47"/>
                  </a:cubicBezTo>
                  <a:cubicBezTo>
                    <a:pt x="48" y="48"/>
                    <a:pt x="52" y="50"/>
                    <a:pt x="52" y="53"/>
                  </a:cubicBezTo>
                  <a:cubicBezTo>
                    <a:pt x="52" y="56"/>
                    <a:pt x="43" y="60"/>
                    <a:pt x="31" y="60"/>
                  </a:cubicBezTo>
                  <a:cubicBezTo>
                    <a:pt x="19" y="60"/>
                    <a:pt x="10" y="56"/>
                    <a:pt x="10" y="53"/>
                  </a:cubicBezTo>
                  <a:cubicBezTo>
                    <a:pt x="10" y="50"/>
                    <a:pt x="14" y="48"/>
                    <a:pt x="20" y="47"/>
                  </a:cubicBezTo>
                  <a:cubicBezTo>
                    <a:pt x="17" y="47"/>
                    <a:pt x="16" y="49"/>
                    <a:pt x="16" y="51"/>
                  </a:cubicBezTo>
                  <a:close/>
                  <a:moveTo>
                    <a:pt x="62" y="55"/>
                  </a:moveTo>
                  <a:cubicBezTo>
                    <a:pt x="62" y="64"/>
                    <a:pt x="49" y="70"/>
                    <a:pt x="31" y="70"/>
                  </a:cubicBezTo>
                  <a:cubicBezTo>
                    <a:pt x="13" y="70"/>
                    <a:pt x="0" y="64"/>
                    <a:pt x="0" y="55"/>
                  </a:cubicBezTo>
                  <a:cubicBezTo>
                    <a:pt x="0" y="49"/>
                    <a:pt x="8" y="43"/>
                    <a:pt x="20" y="41"/>
                  </a:cubicBezTo>
                  <a:cubicBezTo>
                    <a:pt x="23" y="44"/>
                    <a:pt x="23" y="44"/>
                    <a:pt x="23" y="44"/>
                  </a:cubicBezTo>
                  <a:cubicBezTo>
                    <a:pt x="10" y="45"/>
                    <a:pt x="3" y="50"/>
                    <a:pt x="3" y="55"/>
                  </a:cubicBezTo>
                  <a:cubicBezTo>
                    <a:pt x="3" y="61"/>
                    <a:pt x="14" y="67"/>
                    <a:pt x="31" y="67"/>
                  </a:cubicBezTo>
                  <a:cubicBezTo>
                    <a:pt x="48" y="67"/>
                    <a:pt x="59" y="61"/>
                    <a:pt x="59" y="55"/>
                  </a:cubicBezTo>
                  <a:cubicBezTo>
                    <a:pt x="59" y="50"/>
                    <a:pt x="51" y="45"/>
                    <a:pt x="39" y="44"/>
                  </a:cubicBezTo>
                  <a:cubicBezTo>
                    <a:pt x="42" y="41"/>
                    <a:pt x="42" y="41"/>
                    <a:pt x="42" y="41"/>
                  </a:cubicBezTo>
                  <a:cubicBezTo>
                    <a:pt x="54" y="43"/>
                    <a:pt x="62" y="49"/>
                    <a:pt x="62" y="55"/>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68" name="Freeform 55"/>
            <p:cNvSpPr>
              <a:spLocks noEditPoints="1"/>
            </p:cNvSpPr>
            <p:nvPr/>
          </p:nvSpPr>
          <p:spPr bwMode="auto">
            <a:xfrm>
              <a:off x="8806238" y="3947425"/>
              <a:ext cx="340055" cy="372752"/>
            </a:xfrm>
            <a:custGeom>
              <a:avLst/>
              <a:gdLst>
                <a:gd name="T0" fmla="*/ 31 w 63"/>
                <a:gd name="T1" fmla="*/ 45 h 67"/>
                <a:gd name="T2" fmla="*/ 42 w 63"/>
                <a:gd name="T3" fmla="*/ 33 h 67"/>
                <a:gd name="T4" fmla="*/ 52 w 63"/>
                <a:gd name="T5" fmla="*/ 33 h 67"/>
                <a:gd name="T6" fmla="*/ 52 w 63"/>
                <a:gd name="T7" fmla="*/ 0 h 67"/>
                <a:gd name="T8" fmla="*/ 11 w 63"/>
                <a:gd name="T9" fmla="*/ 0 h 67"/>
                <a:gd name="T10" fmla="*/ 11 w 63"/>
                <a:gd name="T11" fmla="*/ 33 h 67"/>
                <a:gd name="T12" fmla="*/ 21 w 63"/>
                <a:gd name="T13" fmla="*/ 33 h 67"/>
                <a:gd name="T14" fmla="*/ 31 w 63"/>
                <a:gd name="T15" fmla="*/ 45 h 67"/>
                <a:gd name="T16" fmla="*/ 15 w 63"/>
                <a:gd name="T17" fmla="*/ 29 h 67"/>
                <a:gd name="T18" fmla="*/ 15 w 63"/>
                <a:gd name="T19" fmla="*/ 4 h 67"/>
                <a:gd name="T20" fmla="*/ 48 w 63"/>
                <a:gd name="T21" fmla="*/ 4 h 67"/>
                <a:gd name="T22" fmla="*/ 48 w 63"/>
                <a:gd name="T23" fmla="*/ 29 h 67"/>
                <a:gd name="T24" fmla="*/ 45 w 63"/>
                <a:gd name="T25" fmla="*/ 29 h 67"/>
                <a:gd name="T26" fmla="*/ 17 w 63"/>
                <a:gd name="T27" fmla="*/ 29 h 67"/>
                <a:gd name="T28" fmla="*/ 15 w 63"/>
                <a:gd name="T29" fmla="*/ 29 h 67"/>
                <a:gd name="T30" fmla="*/ 25 w 63"/>
                <a:gd name="T31" fmla="*/ 47 h 67"/>
                <a:gd name="T32" fmla="*/ 29 w 63"/>
                <a:gd name="T33" fmla="*/ 45 h 67"/>
                <a:gd name="T34" fmla="*/ 30 w 63"/>
                <a:gd name="T35" fmla="*/ 46 h 67"/>
                <a:gd name="T36" fmla="*/ 31 w 63"/>
                <a:gd name="T37" fmla="*/ 47 h 67"/>
                <a:gd name="T38" fmla="*/ 33 w 63"/>
                <a:gd name="T39" fmla="*/ 46 h 67"/>
                <a:gd name="T40" fmla="*/ 34 w 63"/>
                <a:gd name="T41" fmla="*/ 45 h 67"/>
                <a:gd name="T42" fmla="*/ 37 w 63"/>
                <a:gd name="T43" fmla="*/ 47 h 67"/>
                <a:gd name="T44" fmla="*/ 31 w 63"/>
                <a:gd name="T45" fmla="*/ 50 h 67"/>
                <a:gd name="T46" fmla="*/ 25 w 63"/>
                <a:gd name="T47" fmla="*/ 47 h 67"/>
                <a:gd name="T48" fmla="*/ 8 w 63"/>
                <a:gd name="T49" fmla="*/ 50 h 67"/>
                <a:gd name="T50" fmla="*/ 31 w 63"/>
                <a:gd name="T51" fmla="*/ 59 h 67"/>
                <a:gd name="T52" fmla="*/ 54 w 63"/>
                <a:gd name="T53" fmla="*/ 50 h 67"/>
                <a:gd name="T54" fmla="*/ 37 w 63"/>
                <a:gd name="T55" fmla="*/ 41 h 67"/>
                <a:gd name="T56" fmla="*/ 34 w 63"/>
                <a:gd name="T57" fmla="*/ 44 h 67"/>
                <a:gd name="T58" fmla="*/ 44 w 63"/>
                <a:gd name="T59" fmla="*/ 48 h 67"/>
                <a:gd name="T60" fmla="*/ 31 w 63"/>
                <a:gd name="T61" fmla="*/ 51 h 67"/>
                <a:gd name="T62" fmla="*/ 18 w 63"/>
                <a:gd name="T63" fmla="*/ 48 h 67"/>
                <a:gd name="T64" fmla="*/ 28 w 63"/>
                <a:gd name="T65" fmla="*/ 44 h 67"/>
                <a:gd name="T66" fmla="*/ 25 w 63"/>
                <a:gd name="T67" fmla="*/ 41 h 67"/>
                <a:gd name="T68" fmla="*/ 8 w 63"/>
                <a:gd name="T69" fmla="*/ 50 h 67"/>
                <a:gd name="T70" fmla="*/ 16 w 63"/>
                <a:gd name="T71" fmla="*/ 48 h 67"/>
                <a:gd name="T72" fmla="*/ 31 w 63"/>
                <a:gd name="T73" fmla="*/ 53 h 67"/>
                <a:gd name="T74" fmla="*/ 46 w 63"/>
                <a:gd name="T75" fmla="*/ 48 h 67"/>
                <a:gd name="T76" fmla="*/ 42 w 63"/>
                <a:gd name="T77" fmla="*/ 44 h 67"/>
                <a:gd name="T78" fmla="*/ 52 w 63"/>
                <a:gd name="T79" fmla="*/ 50 h 67"/>
                <a:gd name="T80" fmla="*/ 31 w 63"/>
                <a:gd name="T81" fmla="*/ 57 h 67"/>
                <a:gd name="T82" fmla="*/ 10 w 63"/>
                <a:gd name="T83" fmla="*/ 50 h 67"/>
                <a:gd name="T84" fmla="*/ 20 w 63"/>
                <a:gd name="T85" fmla="*/ 44 h 67"/>
                <a:gd name="T86" fmla="*/ 16 w 63"/>
                <a:gd name="T87" fmla="*/ 48 h 67"/>
                <a:gd name="T88" fmla="*/ 63 w 63"/>
                <a:gd name="T89" fmla="*/ 52 h 67"/>
                <a:gd name="T90" fmla="*/ 31 w 63"/>
                <a:gd name="T91" fmla="*/ 67 h 67"/>
                <a:gd name="T92" fmla="*/ 0 w 63"/>
                <a:gd name="T93" fmla="*/ 52 h 67"/>
                <a:gd name="T94" fmla="*/ 22 w 63"/>
                <a:gd name="T95" fmla="*/ 38 h 67"/>
                <a:gd name="T96" fmla="*/ 25 w 63"/>
                <a:gd name="T97" fmla="*/ 40 h 67"/>
                <a:gd name="T98" fmla="*/ 3 w 63"/>
                <a:gd name="T99" fmla="*/ 52 h 67"/>
                <a:gd name="T100" fmla="*/ 31 w 63"/>
                <a:gd name="T101" fmla="*/ 64 h 67"/>
                <a:gd name="T102" fmla="*/ 60 w 63"/>
                <a:gd name="T103" fmla="*/ 52 h 67"/>
                <a:gd name="T104" fmla="*/ 38 w 63"/>
                <a:gd name="T105" fmla="*/ 40 h 67"/>
                <a:gd name="T106" fmla="*/ 40 w 63"/>
                <a:gd name="T107" fmla="*/ 38 h 67"/>
                <a:gd name="T108" fmla="*/ 63 w 63"/>
                <a:gd name="T10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67">
                  <a:moveTo>
                    <a:pt x="31" y="45"/>
                  </a:moveTo>
                  <a:cubicBezTo>
                    <a:pt x="42" y="33"/>
                    <a:pt x="42" y="33"/>
                    <a:pt x="42" y="33"/>
                  </a:cubicBezTo>
                  <a:cubicBezTo>
                    <a:pt x="52" y="33"/>
                    <a:pt x="52" y="33"/>
                    <a:pt x="52" y="33"/>
                  </a:cubicBezTo>
                  <a:cubicBezTo>
                    <a:pt x="52" y="0"/>
                    <a:pt x="52" y="0"/>
                    <a:pt x="52" y="0"/>
                  </a:cubicBezTo>
                  <a:cubicBezTo>
                    <a:pt x="11" y="0"/>
                    <a:pt x="11" y="0"/>
                    <a:pt x="11" y="0"/>
                  </a:cubicBezTo>
                  <a:cubicBezTo>
                    <a:pt x="11" y="33"/>
                    <a:pt x="11" y="33"/>
                    <a:pt x="11" y="33"/>
                  </a:cubicBezTo>
                  <a:cubicBezTo>
                    <a:pt x="21" y="33"/>
                    <a:pt x="21" y="33"/>
                    <a:pt x="21" y="33"/>
                  </a:cubicBezTo>
                  <a:lnTo>
                    <a:pt x="31" y="45"/>
                  </a:lnTo>
                  <a:close/>
                  <a:moveTo>
                    <a:pt x="15" y="29"/>
                  </a:moveTo>
                  <a:cubicBezTo>
                    <a:pt x="15" y="4"/>
                    <a:pt x="15" y="4"/>
                    <a:pt x="15" y="4"/>
                  </a:cubicBezTo>
                  <a:cubicBezTo>
                    <a:pt x="48" y="4"/>
                    <a:pt x="48" y="4"/>
                    <a:pt x="48" y="4"/>
                  </a:cubicBezTo>
                  <a:cubicBezTo>
                    <a:pt x="48" y="29"/>
                    <a:pt x="48" y="29"/>
                    <a:pt x="48" y="29"/>
                  </a:cubicBezTo>
                  <a:cubicBezTo>
                    <a:pt x="45" y="29"/>
                    <a:pt x="45" y="29"/>
                    <a:pt x="45" y="29"/>
                  </a:cubicBezTo>
                  <a:cubicBezTo>
                    <a:pt x="17" y="29"/>
                    <a:pt x="17" y="29"/>
                    <a:pt x="17" y="29"/>
                  </a:cubicBezTo>
                  <a:lnTo>
                    <a:pt x="15" y="29"/>
                  </a:lnTo>
                  <a:close/>
                  <a:moveTo>
                    <a:pt x="25" y="47"/>
                  </a:moveTo>
                  <a:cubicBezTo>
                    <a:pt x="25" y="46"/>
                    <a:pt x="27" y="45"/>
                    <a:pt x="29" y="45"/>
                  </a:cubicBezTo>
                  <a:cubicBezTo>
                    <a:pt x="30" y="46"/>
                    <a:pt x="30" y="46"/>
                    <a:pt x="30" y="46"/>
                  </a:cubicBezTo>
                  <a:cubicBezTo>
                    <a:pt x="30" y="46"/>
                    <a:pt x="31" y="47"/>
                    <a:pt x="31" y="47"/>
                  </a:cubicBezTo>
                  <a:cubicBezTo>
                    <a:pt x="32" y="47"/>
                    <a:pt x="32" y="46"/>
                    <a:pt x="33" y="46"/>
                  </a:cubicBezTo>
                  <a:cubicBezTo>
                    <a:pt x="34" y="45"/>
                    <a:pt x="34" y="45"/>
                    <a:pt x="34" y="45"/>
                  </a:cubicBezTo>
                  <a:cubicBezTo>
                    <a:pt x="36" y="45"/>
                    <a:pt x="37" y="46"/>
                    <a:pt x="37" y="47"/>
                  </a:cubicBezTo>
                  <a:cubicBezTo>
                    <a:pt x="37" y="49"/>
                    <a:pt x="34" y="50"/>
                    <a:pt x="31" y="50"/>
                  </a:cubicBezTo>
                  <a:cubicBezTo>
                    <a:pt x="28" y="50"/>
                    <a:pt x="25" y="49"/>
                    <a:pt x="25" y="47"/>
                  </a:cubicBezTo>
                  <a:close/>
                  <a:moveTo>
                    <a:pt x="8" y="50"/>
                  </a:moveTo>
                  <a:cubicBezTo>
                    <a:pt x="8" y="55"/>
                    <a:pt x="18" y="59"/>
                    <a:pt x="31" y="59"/>
                  </a:cubicBezTo>
                  <a:cubicBezTo>
                    <a:pt x="44" y="59"/>
                    <a:pt x="54" y="55"/>
                    <a:pt x="54" y="50"/>
                  </a:cubicBezTo>
                  <a:cubicBezTo>
                    <a:pt x="54" y="45"/>
                    <a:pt x="47" y="42"/>
                    <a:pt x="37" y="41"/>
                  </a:cubicBezTo>
                  <a:cubicBezTo>
                    <a:pt x="34" y="44"/>
                    <a:pt x="34" y="44"/>
                    <a:pt x="34" y="44"/>
                  </a:cubicBezTo>
                  <a:cubicBezTo>
                    <a:pt x="41" y="45"/>
                    <a:pt x="44" y="46"/>
                    <a:pt x="44" y="48"/>
                  </a:cubicBezTo>
                  <a:cubicBezTo>
                    <a:pt x="44" y="49"/>
                    <a:pt x="39" y="51"/>
                    <a:pt x="31" y="51"/>
                  </a:cubicBezTo>
                  <a:cubicBezTo>
                    <a:pt x="23" y="51"/>
                    <a:pt x="18" y="49"/>
                    <a:pt x="18" y="48"/>
                  </a:cubicBezTo>
                  <a:cubicBezTo>
                    <a:pt x="18" y="46"/>
                    <a:pt x="22" y="45"/>
                    <a:pt x="28" y="44"/>
                  </a:cubicBezTo>
                  <a:cubicBezTo>
                    <a:pt x="25" y="41"/>
                    <a:pt x="25" y="41"/>
                    <a:pt x="25" y="41"/>
                  </a:cubicBezTo>
                  <a:cubicBezTo>
                    <a:pt x="15" y="42"/>
                    <a:pt x="8" y="45"/>
                    <a:pt x="8" y="50"/>
                  </a:cubicBezTo>
                  <a:close/>
                  <a:moveTo>
                    <a:pt x="16" y="48"/>
                  </a:moveTo>
                  <a:cubicBezTo>
                    <a:pt x="16" y="51"/>
                    <a:pt x="24" y="53"/>
                    <a:pt x="31" y="53"/>
                  </a:cubicBezTo>
                  <a:cubicBezTo>
                    <a:pt x="39" y="53"/>
                    <a:pt x="46" y="51"/>
                    <a:pt x="46" y="48"/>
                  </a:cubicBezTo>
                  <a:cubicBezTo>
                    <a:pt x="46" y="46"/>
                    <a:pt x="45" y="44"/>
                    <a:pt x="42" y="44"/>
                  </a:cubicBezTo>
                  <a:cubicBezTo>
                    <a:pt x="48" y="45"/>
                    <a:pt x="52" y="47"/>
                    <a:pt x="52" y="50"/>
                  </a:cubicBezTo>
                  <a:cubicBezTo>
                    <a:pt x="52" y="53"/>
                    <a:pt x="44" y="57"/>
                    <a:pt x="31" y="57"/>
                  </a:cubicBezTo>
                  <a:cubicBezTo>
                    <a:pt x="19" y="57"/>
                    <a:pt x="10" y="53"/>
                    <a:pt x="10" y="50"/>
                  </a:cubicBezTo>
                  <a:cubicBezTo>
                    <a:pt x="10" y="47"/>
                    <a:pt x="14" y="45"/>
                    <a:pt x="20" y="44"/>
                  </a:cubicBezTo>
                  <a:cubicBezTo>
                    <a:pt x="18" y="44"/>
                    <a:pt x="16" y="46"/>
                    <a:pt x="16" y="48"/>
                  </a:cubicBezTo>
                  <a:close/>
                  <a:moveTo>
                    <a:pt x="63" y="52"/>
                  </a:moveTo>
                  <a:cubicBezTo>
                    <a:pt x="63" y="61"/>
                    <a:pt x="49" y="67"/>
                    <a:pt x="31" y="67"/>
                  </a:cubicBezTo>
                  <a:cubicBezTo>
                    <a:pt x="14" y="67"/>
                    <a:pt x="0" y="61"/>
                    <a:pt x="0" y="52"/>
                  </a:cubicBezTo>
                  <a:cubicBezTo>
                    <a:pt x="0" y="45"/>
                    <a:pt x="9" y="40"/>
                    <a:pt x="22" y="38"/>
                  </a:cubicBezTo>
                  <a:cubicBezTo>
                    <a:pt x="25" y="40"/>
                    <a:pt x="25" y="40"/>
                    <a:pt x="25" y="40"/>
                  </a:cubicBezTo>
                  <a:cubicBezTo>
                    <a:pt x="11" y="42"/>
                    <a:pt x="3" y="47"/>
                    <a:pt x="3" y="52"/>
                  </a:cubicBezTo>
                  <a:cubicBezTo>
                    <a:pt x="3" y="58"/>
                    <a:pt x="14" y="64"/>
                    <a:pt x="31" y="64"/>
                  </a:cubicBezTo>
                  <a:cubicBezTo>
                    <a:pt x="48" y="64"/>
                    <a:pt x="60" y="58"/>
                    <a:pt x="60" y="52"/>
                  </a:cubicBezTo>
                  <a:cubicBezTo>
                    <a:pt x="60" y="47"/>
                    <a:pt x="51" y="42"/>
                    <a:pt x="38" y="40"/>
                  </a:cubicBezTo>
                  <a:cubicBezTo>
                    <a:pt x="40" y="38"/>
                    <a:pt x="40" y="38"/>
                    <a:pt x="40" y="38"/>
                  </a:cubicBezTo>
                  <a:cubicBezTo>
                    <a:pt x="53" y="40"/>
                    <a:pt x="63" y="45"/>
                    <a:pt x="63" y="52"/>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69" name="Freeform 55"/>
            <p:cNvSpPr>
              <a:spLocks noEditPoints="1"/>
            </p:cNvSpPr>
            <p:nvPr/>
          </p:nvSpPr>
          <p:spPr bwMode="auto">
            <a:xfrm>
              <a:off x="3612898" y="1953683"/>
              <a:ext cx="268115" cy="293895"/>
            </a:xfrm>
            <a:custGeom>
              <a:avLst/>
              <a:gdLst>
                <a:gd name="T0" fmla="*/ 31 w 63"/>
                <a:gd name="T1" fmla="*/ 45 h 67"/>
                <a:gd name="T2" fmla="*/ 42 w 63"/>
                <a:gd name="T3" fmla="*/ 33 h 67"/>
                <a:gd name="T4" fmla="*/ 52 w 63"/>
                <a:gd name="T5" fmla="*/ 33 h 67"/>
                <a:gd name="T6" fmla="*/ 52 w 63"/>
                <a:gd name="T7" fmla="*/ 0 h 67"/>
                <a:gd name="T8" fmla="*/ 11 w 63"/>
                <a:gd name="T9" fmla="*/ 0 h 67"/>
                <a:gd name="T10" fmla="*/ 11 w 63"/>
                <a:gd name="T11" fmla="*/ 33 h 67"/>
                <a:gd name="T12" fmla="*/ 21 w 63"/>
                <a:gd name="T13" fmla="*/ 33 h 67"/>
                <a:gd name="T14" fmla="*/ 31 w 63"/>
                <a:gd name="T15" fmla="*/ 45 h 67"/>
                <a:gd name="T16" fmla="*/ 15 w 63"/>
                <a:gd name="T17" fmla="*/ 29 h 67"/>
                <a:gd name="T18" fmla="*/ 15 w 63"/>
                <a:gd name="T19" fmla="*/ 4 h 67"/>
                <a:gd name="T20" fmla="*/ 48 w 63"/>
                <a:gd name="T21" fmla="*/ 4 h 67"/>
                <a:gd name="T22" fmla="*/ 48 w 63"/>
                <a:gd name="T23" fmla="*/ 29 h 67"/>
                <a:gd name="T24" fmla="*/ 45 w 63"/>
                <a:gd name="T25" fmla="*/ 29 h 67"/>
                <a:gd name="T26" fmla="*/ 17 w 63"/>
                <a:gd name="T27" fmla="*/ 29 h 67"/>
                <a:gd name="T28" fmla="*/ 15 w 63"/>
                <a:gd name="T29" fmla="*/ 29 h 67"/>
                <a:gd name="T30" fmla="*/ 25 w 63"/>
                <a:gd name="T31" fmla="*/ 47 h 67"/>
                <a:gd name="T32" fmla="*/ 29 w 63"/>
                <a:gd name="T33" fmla="*/ 45 h 67"/>
                <a:gd name="T34" fmla="*/ 30 w 63"/>
                <a:gd name="T35" fmla="*/ 46 h 67"/>
                <a:gd name="T36" fmla="*/ 31 w 63"/>
                <a:gd name="T37" fmla="*/ 47 h 67"/>
                <a:gd name="T38" fmla="*/ 33 w 63"/>
                <a:gd name="T39" fmla="*/ 46 h 67"/>
                <a:gd name="T40" fmla="*/ 34 w 63"/>
                <a:gd name="T41" fmla="*/ 45 h 67"/>
                <a:gd name="T42" fmla="*/ 37 w 63"/>
                <a:gd name="T43" fmla="*/ 47 h 67"/>
                <a:gd name="T44" fmla="*/ 31 w 63"/>
                <a:gd name="T45" fmla="*/ 50 h 67"/>
                <a:gd name="T46" fmla="*/ 25 w 63"/>
                <a:gd name="T47" fmla="*/ 47 h 67"/>
                <a:gd name="T48" fmla="*/ 8 w 63"/>
                <a:gd name="T49" fmla="*/ 50 h 67"/>
                <a:gd name="T50" fmla="*/ 31 w 63"/>
                <a:gd name="T51" fmla="*/ 59 h 67"/>
                <a:gd name="T52" fmla="*/ 54 w 63"/>
                <a:gd name="T53" fmla="*/ 50 h 67"/>
                <a:gd name="T54" fmla="*/ 37 w 63"/>
                <a:gd name="T55" fmla="*/ 41 h 67"/>
                <a:gd name="T56" fmla="*/ 34 w 63"/>
                <a:gd name="T57" fmla="*/ 44 h 67"/>
                <a:gd name="T58" fmla="*/ 44 w 63"/>
                <a:gd name="T59" fmla="*/ 48 h 67"/>
                <a:gd name="T60" fmla="*/ 31 w 63"/>
                <a:gd name="T61" fmla="*/ 51 h 67"/>
                <a:gd name="T62" fmla="*/ 18 w 63"/>
                <a:gd name="T63" fmla="*/ 48 h 67"/>
                <a:gd name="T64" fmla="*/ 28 w 63"/>
                <a:gd name="T65" fmla="*/ 44 h 67"/>
                <a:gd name="T66" fmla="*/ 25 w 63"/>
                <a:gd name="T67" fmla="*/ 41 h 67"/>
                <a:gd name="T68" fmla="*/ 8 w 63"/>
                <a:gd name="T69" fmla="*/ 50 h 67"/>
                <a:gd name="T70" fmla="*/ 16 w 63"/>
                <a:gd name="T71" fmla="*/ 48 h 67"/>
                <a:gd name="T72" fmla="*/ 31 w 63"/>
                <a:gd name="T73" fmla="*/ 53 h 67"/>
                <a:gd name="T74" fmla="*/ 46 w 63"/>
                <a:gd name="T75" fmla="*/ 48 h 67"/>
                <a:gd name="T76" fmla="*/ 42 w 63"/>
                <a:gd name="T77" fmla="*/ 44 h 67"/>
                <a:gd name="T78" fmla="*/ 52 w 63"/>
                <a:gd name="T79" fmla="*/ 50 h 67"/>
                <a:gd name="T80" fmla="*/ 31 w 63"/>
                <a:gd name="T81" fmla="*/ 57 h 67"/>
                <a:gd name="T82" fmla="*/ 10 w 63"/>
                <a:gd name="T83" fmla="*/ 50 h 67"/>
                <a:gd name="T84" fmla="*/ 20 w 63"/>
                <a:gd name="T85" fmla="*/ 44 h 67"/>
                <a:gd name="T86" fmla="*/ 16 w 63"/>
                <a:gd name="T87" fmla="*/ 48 h 67"/>
                <a:gd name="T88" fmla="*/ 63 w 63"/>
                <a:gd name="T89" fmla="*/ 52 h 67"/>
                <a:gd name="T90" fmla="*/ 31 w 63"/>
                <a:gd name="T91" fmla="*/ 67 h 67"/>
                <a:gd name="T92" fmla="*/ 0 w 63"/>
                <a:gd name="T93" fmla="*/ 52 h 67"/>
                <a:gd name="T94" fmla="*/ 22 w 63"/>
                <a:gd name="T95" fmla="*/ 38 h 67"/>
                <a:gd name="T96" fmla="*/ 25 w 63"/>
                <a:gd name="T97" fmla="*/ 40 h 67"/>
                <a:gd name="T98" fmla="*/ 3 w 63"/>
                <a:gd name="T99" fmla="*/ 52 h 67"/>
                <a:gd name="T100" fmla="*/ 31 w 63"/>
                <a:gd name="T101" fmla="*/ 64 h 67"/>
                <a:gd name="T102" fmla="*/ 60 w 63"/>
                <a:gd name="T103" fmla="*/ 52 h 67"/>
                <a:gd name="T104" fmla="*/ 38 w 63"/>
                <a:gd name="T105" fmla="*/ 40 h 67"/>
                <a:gd name="T106" fmla="*/ 40 w 63"/>
                <a:gd name="T107" fmla="*/ 38 h 67"/>
                <a:gd name="T108" fmla="*/ 63 w 63"/>
                <a:gd name="T10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67">
                  <a:moveTo>
                    <a:pt x="31" y="45"/>
                  </a:moveTo>
                  <a:cubicBezTo>
                    <a:pt x="42" y="33"/>
                    <a:pt x="42" y="33"/>
                    <a:pt x="42" y="33"/>
                  </a:cubicBezTo>
                  <a:cubicBezTo>
                    <a:pt x="52" y="33"/>
                    <a:pt x="52" y="33"/>
                    <a:pt x="52" y="33"/>
                  </a:cubicBezTo>
                  <a:cubicBezTo>
                    <a:pt x="52" y="0"/>
                    <a:pt x="52" y="0"/>
                    <a:pt x="52" y="0"/>
                  </a:cubicBezTo>
                  <a:cubicBezTo>
                    <a:pt x="11" y="0"/>
                    <a:pt x="11" y="0"/>
                    <a:pt x="11" y="0"/>
                  </a:cubicBezTo>
                  <a:cubicBezTo>
                    <a:pt x="11" y="33"/>
                    <a:pt x="11" y="33"/>
                    <a:pt x="11" y="33"/>
                  </a:cubicBezTo>
                  <a:cubicBezTo>
                    <a:pt x="21" y="33"/>
                    <a:pt x="21" y="33"/>
                    <a:pt x="21" y="33"/>
                  </a:cubicBezTo>
                  <a:lnTo>
                    <a:pt x="31" y="45"/>
                  </a:lnTo>
                  <a:close/>
                  <a:moveTo>
                    <a:pt x="15" y="29"/>
                  </a:moveTo>
                  <a:cubicBezTo>
                    <a:pt x="15" y="4"/>
                    <a:pt x="15" y="4"/>
                    <a:pt x="15" y="4"/>
                  </a:cubicBezTo>
                  <a:cubicBezTo>
                    <a:pt x="48" y="4"/>
                    <a:pt x="48" y="4"/>
                    <a:pt x="48" y="4"/>
                  </a:cubicBezTo>
                  <a:cubicBezTo>
                    <a:pt x="48" y="29"/>
                    <a:pt x="48" y="29"/>
                    <a:pt x="48" y="29"/>
                  </a:cubicBezTo>
                  <a:cubicBezTo>
                    <a:pt x="45" y="29"/>
                    <a:pt x="45" y="29"/>
                    <a:pt x="45" y="29"/>
                  </a:cubicBezTo>
                  <a:cubicBezTo>
                    <a:pt x="17" y="29"/>
                    <a:pt x="17" y="29"/>
                    <a:pt x="17" y="29"/>
                  </a:cubicBezTo>
                  <a:lnTo>
                    <a:pt x="15" y="29"/>
                  </a:lnTo>
                  <a:close/>
                  <a:moveTo>
                    <a:pt x="25" y="47"/>
                  </a:moveTo>
                  <a:cubicBezTo>
                    <a:pt x="25" y="46"/>
                    <a:pt x="27" y="45"/>
                    <a:pt x="29" y="45"/>
                  </a:cubicBezTo>
                  <a:cubicBezTo>
                    <a:pt x="30" y="46"/>
                    <a:pt x="30" y="46"/>
                    <a:pt x="30" y="46"/>
                  </a:cubicBezTo>
                  <a:cubicBezTo>
                    <a:pt x="30" y="46"/>
                    <a:pt x="31" y="47"/>
                    <a:pt x="31" y="47"/>
                  </a:cubicBezTo>
                  <a:cubicBezTo>
                    <a:pt x="32" y="47"/>
                    <a:pt x="32" y="46"/>
                    <a:pt x="33" y="46"/>
                  </a:cubicBezTo>
                  <a:cubicBezTo>
                    <a:pt x="34" y="45"/>
                    <a:pt x="34" y="45"/>
                    <a:pt x="34" y="45"/>
                  </a:cubicBezTo>
                  <a:cubicBezTo>
                    <a:pt x="36" y="45"/>
                    <a:pt x="37" y="46"/>
                    <a:pt x="37" y="47"/>
                  </a:cubicBezTo>
                  <a:cubicBezTo>
                    <a:pt x="37" y="49"/>
                    <a:pt x="34" y="50"/>
                    <a:pt x="31" y="50"/>
                  </a:cubicBezTo>
                  <a:cubicBezTo>
                    <a:pt x="28" y="50"/>
                    <a:pt x="25" y="49"/>
                    <a:pt x="25" y="47"/>
                  </a:cubicBezTo>
                  <a:close/>
                  <a:moveTo>
                    <a:pt x="8" y="50"/>
                  </a:moveTo>
                  <a:cubicBezTo>
                    <a:pt x="8" y="55"/>
                    <a:pt x="18" y="59"/>
                    <a:pt x="31" y="59"/>
                  </a:cubicBezTo>
                  <a:cubicBezTo>
                    <a:pt x="44" y="59"/>
                    <a:pt x="54" y="55"/>
                    <a:pt x="54" y="50"/>
                  </a:cubicBezTo>
                  <a:cubicBezTo>
                    <a:pt x="54" y="45"/>
                    <a:pt x="47" y="42"/>
                    <a:pt x="37" y="41"/>
                  </a:cubicBezTo>
                  <a:cubicBezTo>
                    <a:pt x="34" y="44"/>
                    <a:pt x="34" y="44"/>
                    <a:pt x="34" y="44"/>
                  </a:cubicBezTo>
                  <a:cubicBezTo>
                    <a:pt x="41" y="45"/>
                    <a:pt x="44" y="46"/>
                    <a:pt x="44" y="48"/>
                  </a:cubicBezTo>
                  <a:cubicBezTo>
                    <a:pt x="44" y="49"/>
                    <a:pt x="39" y="51"/>
                    <a:pt x="31" y="51"/>
                  </a:cubicBezTo>
                  <a:cubicBezTo>
                    <a:pt x="23" y="51"/>
                    <a:pt x="18" y="49"/>
                    <a:pt x="18" y="48"/>
                  </a:cubicBezTo>
                  <a:cubicBezTo>
                    <a:pt x="18" y="46"/>
                    <a:pt x="22" y="45"/>
                    <a:pt x="28" y="44"/>
                  </a:cubicBezTo>
                  <a:cubicBezTo>
                    <a:pt x="25" y="41"/>
                    <a:pt x="25" y="41"/>
                    <a:pt x="25" y="41"/>
                  </a:cubicBezTo>
                  <a:cubicBezTo>
                    <a:pt x="15" y="42"/>
                    <a:pt x="8" y="45"/>
                    <a:pt x="8" y="50"/>
                  </a:cubicBezTo>
                  <a:close/>
                  <a:moveTo>
                    <a:pt x="16" y="48"/>
                  </a:moveTo>
                  <a:cubicBezTo>
                    <a:pt x="16" y="51"/>
                    <a:pt x="24" y="53"/>
                    <a:pt x="31" y="53"/>
                  </a:cubicBezTo>
                  <a:cubicBezTo>
                    <a:pt x="39" y="53"/>
                    <a:pt x="46" y="51"/>
                    <a:pt x="46" y="48"/>
                  </a:cubicBezTo>
                  <a:cubicBezTo>
                    <a:pt x="46" y="46"/>
                    <a:pt x="45" y="44"/>
                    <a:pt x="42" y="44"/>
                  </a:cubicBezTo>
                  <a:cubicBezTo>
                    <a:pt x="48" y="45"/>
                    <a:pt x="52" y="47"/>
                    <a:pt x="52" y="50"/>
                  </a:cubicBezTo>
                  <a:cubicBezTo>
                    <a:pt x="52" y="53"/>
                    <a:pt x="44" y="57"/>
                    <a:pt x="31" y="57"/>
                  </a:cubicBezTo>
                  <a:cubicBezTo>
                    <a:pt x="19" y="57"/>
                    <a:pt x="10" y="53"/>
                    <a:pt x="10" y="50"/>
                  </a:cubicBezTo>
                  <a:cubicBezTo>
                    <a:pt x="10" y="47"/>
                    <a:pt x="14" y="45"/>
                    <a:pt x="20" y="44"/>
                  </a:cubicBezTo>
                  <a:cubicBezTo>
                    <a:pt x="18" y="44"/>
                    <a:pt x="16" y="46"/>
                    <a:pt x="16" y="48"/>
                  </a:cubicBezTo>
                  <a:close/>
                  <a:moveTo>
                    <a:pt x="63" y="52"/>
                  </a:moveTo>
                  <a:cubicBezTo>
                    <a:pt x="63" y="61"/>
                    <a:pt x="49" y="67"/>
                    <a:pt x="31" y="67"/>
                  </a:cubicBezTo>
                  <a:cubicBezTo>
                    <a:pt x="14" y="67"/>
                    <a:pt x="0" y="61"/>
                    <a:pt x="0" y="52"/>
                  </a:cubicBezTo>
                  <a:cubicBezTo>
                    <a:pt x="0" y="45"/>
                    <a:pt x="9" y="40"/>
                    <a:pt x="22" y="38"/>
                  </a:cubicBezTo>
                  <a:cubicBezTo>
                    <a:pt x="25" y="40"/>
                    <a:pt x="25" y="40"/>
                    <a:pt x="25" y="40"/>
                  </a:cubicBezTo>
                  <a:cubicBezTo>
                    <a:pt x="11" y="42"/>
                    <a:pt x="3" y="47"/>
                    <a:pt x="3" y="52"/>
                  </a:cubicBezTo>
                  <a:cubicBezTo>
                    <a:pt x="3" y="58"/>
                    <a:pt x="14" y="64"/>
                    <a:pt x="31" y="64"/>
                  </a:cubicBezTo>
                  <a:cubicBezTo>
                    <a:pt x="48" y="64"/>
                    <a:pt x="60" y="58"/>
                    <a:pt x="60" y="52"/>
                  </a:cubicBezTo>
                  <a:cubicBezTo>
                    <a:pt x="60" y="47"/>
                    <a:pt x="51" y="42"/>
                    <a:pt x="38" y="40"/>
                  </a:cubicBezTo>
                  <a:cubicBezTo>
                    <a:pt x="40" y="38"/>
                    <a:pt x="40" y="38"/>
                    <a:pt x="40" y="38"/>
                  </a:cubicBezTo>
                  <a:cubicBezTo>
                    <a:pt x="53" y="40"/>
                    <a:pt x="63" y="45"/>
                    <a:pt x="63" y="52"/>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70" name="Freeform 91"/>
            <p:cNvSpPr>
              <a:spLocks noEditPoints="1"/>
            </p:cNvSpPr>
            <p:nvPr/>
          </p:nvSpPr>
          <p:spPr bwMode="auto">
            <a:xfrm>
              <a:off x="6856760" y="1839359"/>
              <a:ext cx="255906" cy="255905"/>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71" name="Freeform 54"/>
            <p:cNvSpPr>
              <a:spLocks noEditPoints="1"/>
            </p:cNvSpPr>
            <p:nvPr/>
          </p:nvSpPr>
          <p:spPr bwMode="auto">
            <a:xfrm>
              <a:off x="7248011" y="3738365"/>
              <a:ext cx="258419" cy="300168"/>
            </a:xfrm>
            <a:custGeom>
              <a:avLst/>
              <a:gdLst>
                <a:gd name="T0" fmla="*/ 31 w 62"/>
                <a:gd name="T1" fmla="*/ 49 h 70"/>
                <a:gd name="T2" fmla="*/ 45 w 62"/>
                <a:gd name="T3" fmla="*/ 35 h 70"/>
                <a:gd name="T4" fmla="*/ 45 w 62"/>
                <a:gd name="T5" fmla="*/ 8 h 70"/>
                <a:gd name="T6" fmla="*/ 17 w 62"/>
                <a:gd name="T7" fmla="*/ 8 h 70"/>
                <a:gd name="T8" fmla="*/ 17 w 62"/>
                <a:gd name="T9" fmla="*/ 35 h 70"/>
                <a:gd name="T10" fmla="*/ 31 w 62"/>
                <a:gd name="T11" fmla="*/ 49 h 70"/>
                <a:gd name="T12" fmla="*/ 31 w 62"/>
                <a:gd name="T13" fmla="*/ 8 h 70"/>
                <a:gd name="T14" fmla="*/ 44 w 62"/>
                <a:gd name="T15" fmla="*/ 21 h 70"/>
                <a:gd name="T16" fmla="*/ 31 w 62"/>
                <a:gd name="T17" fmla="*/ 34 h 70"/>
                <a:gd name="T18" fmla="*/ 18 w 62"/>
                <a:gd name="T19" fmla="*/ 21 h 70"/>
                <a:gd name="T20" fmla="*/ 31 w 62"/>
                <a:gd name="T21" fmla="*/ 8 h 70"/>
                <a:gd name="T22" fmla="*/ 25 w 62"/>
                <a:gd name="T23" fmla="*/ 50 h 70"/>
                <a:gd name="T24" fmla="*/ 27 w 62"/>
                <a:gd name="T25" fmla="*/ 48 h 70"/>
                <a:gd name="T26" fmla="*/ 30 w 62"/>
                <a:gd name="T27" fmla="*/ 50 h 70"/>
                <a:gd name="T28" fmla="*/ 31 w 62"/>
                <a:gd name="T29" fmla="*/ 51 h 70"/>
                <a:gd name="T30" fmla="*/ 32 w 62"/>
                <a:gd name="T31" fmla="*/ 50 h 70"/>
                <a:gd name="T32" fmla="*/ 34 w 62"/>
                <a:gd name="T33" fmla="*/ 48 h 70"/>
                <a:gd name="T34" fmla="*/ 37 w 62"/>
                <a:gd name="T35" fmla="*/ 50 h 70"/>
                <a:gd name="T36" fmla="*/ 31 w 62"/>
                <a:gd name="T37" fmla="*/ 53 h 70"/>
                <a:gd name="T38" fmla="*/ 25 w 62"/>
                <a:gd name="T39" fmla="*/ 50 h 70"/>
                <a:gd name="T40" fmla="*/ 8 w 62"/>
                <a:gd name="T41" fmla="*/ 53 h 70"/>
                <a:gd name="T42" fmla="*/ 31 w 62"/>
                <a:gd name="T43" fmla="*/ 62 h 70"/>
                <a:gd name="T44" fmla="*/ 54 w 62"/>
                <a:gd name="T45" fmla="*/ 53 h 70"/>
                <a:gd name="T46" fmla="*/ 39 w 62"/>
                <a:gd name="T47" fmla="*/ 44 h 70"/>
                <a:gd name="T48" fmla="*/ 35 w 62"/>
                <a:gd name="T49" fmla="*/ 47 h 70"/>
                <a:gd name="T50" fmla="*/ 44 w 62"/>
                <a:gd name="T51" fmla="*/ 51 h 70"/>
                <a:gd name="T52" fmla="*/ 31 w 62"/>
                <a:gd name="T53" fmla="*/ 54 h 70"/>
                <a:gd name="T54" fmla="*/ 18 w 62"/>
                <a:gd name="T55" fmla="*/ 51 h 70"/>
                <a:gd name="T56" fmla="*/ 26 w 62"/>
                <a:gd name="T57" fmla="*/ 47 h 70"/>
                <a:gd name="T58" fmla="*/ 23 w 62"/>
                <a:gd name="T59" fmla="*/ 44 h 70"/>
                <a:gd name="T60" fmla="*/ 8 w 62"/>
                <a:gd name="T61" fmla="*/ 53 h 70"/>
                <a:gd name="T62" fmla="*/ 16 w 62"/>
                <a:gd name="T63" fmla="*/ 51 h 70"/>
                <a:gd name="T64" fmla="*/ 31 w 62"/>
                <a:gd name="T65" fmla="*/ 56 h 70"/>
                <a:gd name="T66" fmla="*/ 46 w 62"/>
                <a:gd name="T67" fmla="*/ 51 h 70"/>
                <a:gd name="T68" fmla="*/ 42 w 62"/>
                <a:gd name="T69" fmla="*/ 47 h 70"/>
                <a:gd name="T70" fmla="*/ 52 w 62"/>
                <a:gd name="T71" fmla="*/ 53 h 70"/>
                <a:gd name="T72" fmla="*/ 31 w 62"/>
                <a:gd name="T73" fmla="*/ 60 h 70"/>
                <a:gd name="T74" fmla="*/ 10 w 62"/>
                <a:gd name="T75" fmla="*/ 53 h 70"/>
                <a:gd name="T76" fmla="*/ 20 w 62"/>
                <a:gd name="T77" fmla="*/ 47 h 70"/>
                <a:gd name="T78" fmla="*/ 16 w 62"/>
                <a:gd name="T79" fmla="*/ 51 h 70"/>
                <a:gd name="T80" fmla="*/ 62 w 62"/>
                <a:gd name="T81" fmla="*/ 55 h 70"/>
                <a:gd name="T82" fmla="*/ 31 w 62"/>
                <a:gd name="T83" fmla="*/ 70 h 70"/>
                <a:gd name="T84" fmla="*/ 0 w 62"/>
                <a:gd name="T85" fmla="*/ 55 h 70"/>
                <a:gd name="T86" fmla="*/ 20 w 62"/>
                <a:gd name="T87" fmla="*/ 41 h 70"/>
                <a:gd name="T88" fmla="*/ 23 w 62"/>
                <a:gd name="T89" fmla="*/ 44 h 70"/>
                <a:gd name="T90" fmla="*/ 3 w 62"/>
                <a:gd name="T91" fmla="*/ 55 h 70"/>
                <a:gd name="T92" fmla="*/ 31 w 62"/>
                <a:gd name="T93" fmla="*/ 67 h 70"/>
                <a:gd name="T94" fmla="*/ 59 w 62"/>
                <a:gd name="T95" fmla="*/ 55 h 70"/>
                <a:gd name="T96" fmla="*/ 39 w 62"/>
                <a:gd name="T97" fmla="*/ 44 h 70"/>
                <a:gd name="T98" fmla="*/ 42 w 62"/>
                <a:gd name="T99" fmla="*/ 41 h 70"/>
                <a:gd name="T100" fmla="*/ 62 w 62"/>
                <a:gd name="T101"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 h="70">
                  <a:moveTo>
                    <a:pt x="31" y="49"/>
                  </a:moveTo>
                  <a:cubicBezTo>
                    <a:pt x="45" y="35"/>
                    <a:pt x="45" y="35"/>
                    <a:pt x="45" y="35"/>
                  </a:cubicBezTo>
                  <a:cubicBezTo>
                    <a:pt x="52" y="27"/>
                    <a:pt x="52" y="15"/>
                    <a:pt x="45" y="8"/>
                  </a:cubicBezTo>
                  <a:cubicBezTo>
                    <a:pt x="37" y="0"/>
                    <a:pt x="25" y="0"/>
                    <a:pt x="17" y="8"/>
                  </a:cubicBezTo>
                  <a:cubicBezTo>
                    <a:pt x="10" y="15"/>
                    <a:pt x="10" y="27"/>
                    <a:pt x="17" y="35"/>
                  </a:cubicBezTo>
                  <a:lnTo>
                    <a:pt x="31" y="49"/>
                  </a:lnTo>
                  <a:close/>
                  <a:moveTo>
                    <a:pt x="31" y="8"/>
                  </a:moveTo>
                  <a:cubicBezTo>
                    <a:pt x="38" y="8"/>
                    <a:pt x="44" y="14"/>
                    <a:pt x="44" y="21"/>
                  </a:cubicBezTo>
                  <a:cubicBezTo>
                    <a:pt x="44" y="29"/>
                    <a:pt x="38" y="34"/>
                    <a:pt x="31" y="34"/>
                  </a:cubicBezTo>
                  <a:cubicBezTo>
                    <a:pt x="24" y="34"/>
                    <a:pt x="18" y="29"/>
                    <a:pt x="18" y="21"/>
                  </a:cubicBezTo>
                  <a:cubicBezTo>
                    <a:pt x="18" y="14"/>
                    <a:pt x="24" y="8"/>
                    <a:pt x="31" y="8"/>
                  </a:cubicBezTo>
                  <a:close/>
                  <a:moveTo>
                    <a:pt x="25" y="50"/>
                  </a:moveTo>
                  <a:cubicBezTo>
                    <a:pt x="25" y="49"/>
                    <a:pt x="26" y="49"/>
                    <a:pt x="27" y="48"/>
                  </a:cubicBezTo>
                  <a:cubicBezTo>
                    <a:pt x="30" y="50"/>
                    <a:pt x="30" y="50"/>
                    <a:pt x="30" y="50"/>
                  </a:cubicBezTo>
                  <a:cubicBezTo>
                    <a:pt x="30" y="51"/>
                    <a:pt x="30" y="51"/>
                    <a:pt x="31" y="51"/>
                  </a:cubicBezTo>
                  <a:cubicBezTo>
                    <a:pt x="31" y="51"/>
                    <a:pt x="32" y="51"/>
                    <a:pt x="32" y="50"/>
                  </a:cubicBezTo>
                  <a:cubicBezTo>
                    <a:pt x="34" y="48"/>
                    <a:pt x="34" y="48"/>
                    <a:pt x="34" y="48"/>
                  </a:cubicBezTo>
                  <a:cubicBezTo>
                    <a:pt x="36" y="49"/>
                    <a:pt x="37" y="49"/>
                    <a:pt x="37" y="50"/>
                  </a:cubicBezTo>
                  <a:cubicBezTo>
                    <a:pt x="37" y="52"/>
                    <a:pt x="34" y="53"/>
                    <a:pt x="31" y="53"/>
                  </a:cubicBezTo>
                  <a:cubicBezTo>
                    <a:pt x="28" y="53"/>
                    <a:pt x="25" y="52"/>
                    <a:pt x="25" y="50"/>
                  </a:cubicBezTo>
                  <a:close/>
                  <a:moveTo>
                    <a:pt x="8" y="53"/>
                  </a:moveTo>
                  <a:cubicBezTo>
                    <a:pt x="8" y="58"/>
                    <a:pt x="18" y="62"/>
                    <a:pt x="31" y="62"/>
                  </a:cubicBezTo>
                  <a:cubicBezTo>
                    <a:pt x="44" y="62"/>
                    <a:pt x="54" y="58"/>
                    <a:pt x="54" y="53"/>
                  </a:cubicBezTo>
                  <a:cubicBezTo>
                    <a:pt x="54" y="49"/>
                    <a:pt x="48" y="45"/>
                    <a:pt x="39" y="44"/>
                  </a:cubicBezTo>
                  <a:cubicBezTo>
                    <a:pt x="35" y="47"/>
                    <a:pt x="35" y="47"/>
                    <a:pt x="35" y="47"/>
                  </a:cubicBezTo>
                  <a:cubicBezTo>
                    <a:pt x="41" y="48"/>
                    <a:pt x="44" y="49"/>
                    <a:pt x="44" y="51"/>
                  </a:cubicBezTo>
                  <a:cubicBezTo>
                    <a:pt x="44" y="52"/>
                    <a:pt x="39" y="54"/>
                    <a:pt x="31" y="54"/>
                  </a:cubicBezTo>
                  <a:cubicBezTo>
                    <a:pt x="23" y="54"/>
                    <a:pt x="18" y="52"/>
                    <a:pt x="18" y="51"/>
                  </a:cubicBezTo>
                  <a:cubicBezTo>
                    <a:pt x="18" y="49"/>
                    <a:pt x="21" y="48"/>
                    <a:pt x="26" y="47"/>
                  </a:cubicBezTo>
                  <a:cubicBezTo>
                    <a:pt x="23" y="44"/>
                    <a:pt x="23" y="44"/>
                    <a:pt x="23" y="44"/>
                  </a:cubicBezTo>
                  <a:cubicBezTo>
                    <a:pt x="14" y="45"/>
                    <a:pt x="8" y="49"/>
                    <a:pt x="8" y="53"/>
                  </a:cubicBezTo>
                  <a:close/>
                  <a:moveTo>
                    <a:pt x="16" y="51"/>
                  </a:moveTo>
                  <a:cubicBezTo>
                    <a:pt x="16" y="54"/>
                    <a:pt x="23" y="56"/>
                    <a:pt x="31" y="56"/>
                  </a:cubicBezTo>
                  <a:cubicBezTo>
                    <a:pt x="39" y="56"/>
                    <a:pt x="46" y="54"/>
                    <a:pt x="46" y="51"/>
                  </a:cubicBezTo>
                  <a:cubicBezTo>
                    <a:pt x="46" y="49"/>
                    <a:pt x="44" y="47"/>
                    <a:pt x="42" y="47"/>
                  </a:cubicBezTo>
                  <a:cubicBezTo>
                    <a:pt x="48" y="48"/>
                    <a:pt x="52" y="50"/>
                    <a:pt x="52" y="53"/>
                  </a:cubicBezTo>
                  <a:cubicBezTo>
                    <a:pt x="52" y="56"/>
                    <a:pt x="43" y="60"/>
                    <a:pt x="31" y="60"/>
                  </a:cubicBezTo>
                  <a:cubicBezTo>
                    <a:pt x="19" y="60"/>
                    <a:pt x="10" y="56"/>
                    <a:pt x="10" y="53"/>
                  </a:cubicBezTo>
                  <a:cubicBezTo>
                    <a:pt x="10" y="50"/>
                    <a:pt x="14" y="48"/>
                    <a:pt x="20" y="47"/>
                  </a:cubicBezTo>
                  <a:cubicBezTo>
                    <a:pt x="17" y="47"/>
                    <a:pt x="16" y="49"/>
                    <a:pt x="16" y="51"/>
                  </a:cubicBezTo>
                  <a:close/>
                  <a:moveTo>
                    <a:pt x="62" y="55"/>
                  </a:moveTo>
                  <a:cubicBezTo>
                    <a:pt x="62" y="64"/>
                    <a:pt x="49" y="70"/>
                    <a:pt x="31" y="70"/>
                  </a:cubicBezTo>
                  <a:cubicBezTo>
                    <a:pt x="13" y="70"/>
                    <a:pt x="0" y="64"/>
                    <a:pt x="0" y="55"/>
                  </a:cubicBezTo>
                  <a:cubicBezTo>
                    <a:pt x="0" y="49"/>
                    <a:pt x="8" y="43"/>
                    <a:pt x="20" y="41"/>
                  </a:cubicBezTo>
                  <a:cubicBezTo>
                    <a:pt x="23" y="44"/>
                    <a:pt x="23" y="44"/>
                    <a:pt x="23" y="44"/>
                  </a:cubicBezTo>
                  <a:cubicBezTo>
                    <a:pt x="10" y="45"/>
                    <a:pt x="3" y="50"/>
                    <a:pt x="3" y="55"/>
                  </a:cubicBezTo>
                  <a:cubicBezTo>
                    <a:pt x="3" y="61"/>
                    <a:pt x="14" y="67"/>
                    <a:pt x="31" y="67"/>
                  </a:cubicBezTo>
                  <a:cubicBezTo>
                    <a:pt x="48" y="67"/>
                    <a:pt x="59" y="61"/>
                    <a:pt x="59" y="55"/>
                  </a:cubicBezTo>
                  <a:cubicBezTo>
                    <a:pt x="59" y="50"/>
                    <a:pt x="51" y="45"/>
                    <a:pt x="39" y="44"/>
                  </a:cubicBezTo>
                  <a:cubicBezTo>
                    <a:pt x="42" y="41"/>
                    <a:pt x="42" y="41"/>
                    <a:pt x="42" y="41"/>
                  </a:cubicBezTo>
                  <a:cubicBezTo>
                    <a:pt x="54" y="43"/>
                    <a:pt x="62" y="49"/>
                    <a:pt x="62" y="55"/>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72" name="Freeform 96"/>
            <p:cNvSpPr>
              <a:spLocks noEditPoints="1"/>
            </p:cNvSpPr>
            <p:nvPr/>
          </p:nvSpPr>
          <p:spPr bwMode="auto">
            <a:xfrm>
              <a:off x="6805586" y="4925363"/>
              <a:ext cx="282662" cy="282661"/>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73" name="Freeform 52"/>
            <p:cNvSpPr>
              <a:spLocks noEditPoints="1"/>
            </p:cNvSpPr>
            <p:nvPr/>
          </p:nvSpPr>
          <p:spPr bwMode="auto">
            <a:xfrm>
              <a:off x="5499324" y="5343165"/>
              <a:ext cx="269059" cy="253140"/>
            </a:xfrm>
            <a:custGeom>
              <a:avLst/>
              <a:gdLst>
                <a:gd name="T0" fmla="*/ 23 w 68"/>
                <a:gd name="T1" fmla="*/ 5 h 67"/>
                <a:gd name="T2" fmla="*/ 7 w 68"/>
                <a:gd name="T3" fmla="*/ 11 h 67"/>
                <a:gd name="T4" fmla="*/ 7 w 68"/>
                <a:gd name="T5" fmla="*/ 67 h 67"/>
                <a:gd name="T6" fmla="*/ 38 w 68"/>
                <a:gd name="T7" fmla="*/ 62 h 67"/>
                <a:gd name="T8" fmla="*/ 49 w 68"/>
                <a:gd name="T9" fmla="*/ 56 h 67"/>
                <a:gd name="T10" fmla="*/ 64 w 68"/>
                <a:gd name="T11" fmla="*/ 47 h 67"/>
                <a:gd name="T12" fmla="*/ 60 w 68"/>
                <a:gd name="T13" fmla="*/ 0 h 67"/>
                <a:gd name="T14" fmla="*/ 52 w 68"/>
                <a:gd name="T15" fmla="*/ 51 h 67"/>
                <a:gd name="T16" fmla="*/ 59 w 68"/>
                <a:gd name="T17" fmla="*/ 44 h 67"/>
                <a:gd name="T18" fmla="*/ 56 w 68"/>
                <a:gd name="T19" fmla="*/ 41 h 67"/>
                <a:gd name="T20" fmla="*/ 56 w 68"/>
                <a:gd name="T21" fmla="*/ 51 h 67"/>
                <a:gd name="T22" fmla="*/ 50 w 68"/>
                <a:gd name="T23" fmla="*/ 43 h 67"/>
                <a:gd name="T24" fmla="*/ 33 w 68"/>
                <a:gd name="T25" fmla="*/ 45 h 67"/>
                <a:gd name="T26" fmla="*/ 48 w 68"/>
                <a:gd name="T27" fmla="*/ 53 h 67"/>
                <a:gd name="T28" fmla="*/ 26 w 68"/>
                <a:gd name="T29" fmla="*/ 7 h 67"/>
                <a:gd name="T30" fmla="*/ 65 w 68"/>
                <a:gd name="T31" fmla="*/ 7 h 67"/>
                <a:gd name="T32" fmla="*/ 56 w 68"/>
                <a:gd name="T33" fmla="*/ 39 h 67"/>
                <a:gd name="T34" fmla="*/ 9 w 68"/>
                <a:gd name="T35" fmla="*/ 23 h 67"/>
                <a:gd name="T36" fmla="*/ 12 w 68"/>
                <a:gd name="T37" fmla="*/ 30 h 67"/>
                <a:gd name="T38" fmla="*/ 10 w 68"/>
                <a:gd name="T39" fmla="*/ 32 h 67"/>
                <a:gd name="T40" fmla="*/ 10 w 68"/>
                <a:gd name="T41" fmla="*/ 38 h 67"/>
                <a:gd name="T42" fmla="*/ 12 w 68"/>
                <a:gd name="T43" fmla="*/ 40 h 67"/>
                <a:gd name="T44" fmla="*/ 9 w 68"/>
                <a:gd name="T45" fmla="*/ 47 h 67"/>
                <a:gd name="T46" fmla="*/ 12 w 68"/>
                <a:gd name="T47" fmla="*/ 54 h 67"/>
                <a:gd name="T48" fmla="*/ 9 w 68"/>
                <a:gd name="T49" fmla="*/ 55 h 67"/>
                <a:gd name="T50" fmla="*/ 19 w 68"/>
                <a:gd name="T51" fmla="*/ 61 h 67"/>
                <a:gd name="T52" fmla="*/ 25 w 68"/>
                <a:gd name="T53" fmla="*/ 64 h 67"/>
                <a:gd name="T54" fmla="*/ 3 w 68"/>
                <a:gd name="T55" fmla="*/ 19 h 67"/>
                <a:gd name="T56" fmla="*/ 12 w 68"/>
                <a:gd name="T57" fmla="*/ 22 h 67"/>
                <a:gd name="T58" fmla="*/ 34 w 68"/>
                <a:gd name="T59" fmla="*/ 61 h 67"/>
                <a:gd name="T60" fmla="*/ 19 w 68"/>
                <a:gd name="T61" fmla="*/ 59 h 67"/>
                <a:gd name="T62" fmla="*/ 19 w 68"/>
                <a:gd name="T63" fmla="*/ 8 h 67"/>
                <a:gd name="T64" fmla="*/ 21 w 68"/>
                <a:gd name="T65" fmla="*/ 17 h 67"/>
                <a:gd name="T66" fmla="*/ 24 w 68"/>
                <a:gd name="T67" fmla="*/ 19 h 67"/>
                <a:gd name="T68" fmla="*/ 20 w 68"/>
                <a:gd name="T69" fmla="*/ 26 h 67"/>
                <a:gd name="T70" fmla="*/ 24 w 68"/>
                <a:gd name="T71" fmla="*/ 33 h 67"/>
                <a:gd name="T72" fmla="*/ 21 w 68"/>
                <a:gd name="T73" fmla="*/ 35 h 67"/>
                <a:gd name="T74" fmla="*/ 21 w 68"/>
                <a:gd name="T75" fmla="*/ 41 h 67"/>
                <a:gd name="T76" fmla="*/ 24 w 68"/>
                <a:gd name="T77" fmla="*/ 43 h 67"/>
                <a:gd name="T78" fmla="*/ 21 w 68"/>
                <a:gd name="T79" fmla="*/ 49 h 67"/>
                <a:gd name="T80" fmla="*/ 24 w 68"/>
                <a:gd name="T81" fmla="*/ 51 h 67"/>
                <a:gd name="T82" fmla="*/ 38 w 68"/>
                <a:gd name="T83" fmla="*/ 57 h 67"/>
                <a:gd name="T84" fmla="*/ 40 w 68"/>
                <a:gd name="T85" fmla="*/ 58 h 67"/>
                <a:gd name="T86" fmla="*/ 40 w 68"/>
                <a:gd name="T87" fmla="*/ 55 h 67"/>
                <a:gd name="T88" fmla="*/ 40 w 68"/>
                <a:gd name="T89" fmla="*/ 58 h 67"/>
                <a:gd name="T90" fmla="*/ 33 w 68"/>
                <a:gd name="T91" fmla="*/ 13 h 67"/>
                <a:gd name="T92" fmla="*/ 58 w 68"/>
                <a:gd name="T93" fmla="*/ 11 h 67"/>
                <a:gd name="T94" fmla="*/ 58 w 68"/>
                <a:gd name="T95" fmla="*/ 21 h 67"/>
                <a:gd name="T96" fmla="*/ 33 w 68"/>
                <a:gd name="T97" fmla="*/ 19 h 67"/>
                <a:gd name="T98" fmla="*/ 59 w 68"/>
                <a:gd name="T99" fmla="*/ 28 h 67"/>
                <a:gd name="T100" fmla="*/ 32 w 68"/>
                <a:gd name="T101" fmla="*/ 28 h 67"/>
                <a:gd name="T102" fmla="*/ 59 w 68"/>
                <a:gd name="T103" fmla="*/ 28 h 67"/>
                <a:gd name="T104" fmla="*/ 33 w 68"/>
                <a:gd name="T105" fmla="*/ 37 h 67"/>
                <a:gd name="T106" fmla="*/ 58 w 68"/>
                <a:gd name="T10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60" y="0"/>
                  </a:moveTo>
                  <a:cubicBezTo>
                    <a:pt x="31" y="0"/>
                    <a:pt x="31" y="0"/>
                    <a:pt x="31" y="0"/>
                  </a:cubicBezTo>
                  <a:cubicBezTo>
                    <a:pt x="27" y="0"/>
                    <a:pt x="24" y="2"/>
                    <a:pt x="23" y="5"/>
                  </a:cubicBezTo>
                  <a:cubicBezTo>
                    <a:pt x="19" y="5"/>
                    <a:pt x="19" y="5"/>
                    <a:pt x="19" y="5"/>
                  </a:cubicBezTo>
                  <a:cubicBezTo>
                    <a:pt x="15" y="5"/>
                    <a:pt x="13" y="8"/>
                    <a:pt x="12" y="11"/>
                  </a:cubicBezTo>
                  <a:cubicBezTo>
                    <a:pt x="7" y="11"/>
                    <a:pt x="7" y="11"/>
                    <a:pt x="7" y="11"/>
                  </a:cubicBezTo>
                  <a:cubicBezTo>
                    <a:pt x="3" y="11"/>
                    <a:pt x="0" y="14"/>
                    <a:pt x="0" y="19"/>
                  </a:cubicBezTo>
                  <a:cubicBezTo>
                    <a:pt x="0" y="60"/>
                    <a:pt x="0" y="60"/>
                    <a:pt x="0" y="60"/>
                  </a:cubicBezTo>
                  <a:cubicBezTo>
                    <a:pt x="0" y="64"/>
                    <a:pt x="3" y="67"/>
                    <a:pt x="7" y="67"/>
                  </a:cubicBezTo>
                  <a:cubicBezTo>
                    <a:pt x="25" y="67"/>
                    <a:pt x="25" y="67"/>
                    <a:pt x="25" y="67"/>
                  </a:cubicBezTo>
                  <a:cubicBezTo>
                    <a:pt x="29" y="67"/>
                    <a:pt x="33" y="66"/>
                    <a:pt x="35" y="64"/>
                  </a:cubicBezTo>
                  <a:cubicBezTo>
                    <a:pt x="38" y="62"/>
                    <a:pt x="38" y="62"/>
                    <a:pt x="38" y="62"/>
                  </a:cubicBezTo>
                  <a:cubicBezTo>
                    <a:pt x="41" y="62"/>
                    <a:pt x="45" y="60"/>
                    <a:pt x="47" y="59"/>
                  </a:cubicBezTo>
                  <a:cubicBezTo>
                    <a:pt x="48" y="57"/>
                    <a:pt x="48" y="57"/>
                    <a:pt x="48" y="57"/>
                  </a:cubicBezTo>
                  <a:cubicBezTo>
                    <a:pt x="49" y="56"/>
                    <a:pt x="49" y="56"/>
                    <a:pt x="49" y="56"/>
                  </a:cubicBezTo>
                  <a:cubicBezTo>
                    <a:pt x="53" y="56"/>
                    <a:pt x="57" y="55"/>
                    <a:pt x="59" y="53"/>
                  </a:cubicBezTo>
                  <a:cubicBezTo>
                    <a:pt x="62" y="50"/>
                    <a:pt x="62" y="50"/>
                    <a:pt x="62" y="50"/>
                  </a:cubicBezTo>
                  <a:cubicBezTo>
                    <a:pt x="64" y="47"/>
                    <a:pt x="64" y="47"/>
                    <a:pt x="64" y="47"/>
                  </a:cubicBezTo>
                  <a:cubicBezTo>
                    <a:pt x="66" y="46"/>
                    <a:pt x="68" y="41"/>
                    <a:pt x="68" y="38"/>
                  </a:cubicBezTo>
                  <a:cubicBezTo>
                    <a:pt x="68" y="7"/>
                    <a:pt x="68" y="7"/>
                    <a:pt x="68" y="7"/>
                  </a:cubicBezTo>
                  <a:cubicBezTo>
                    <a:pt x="68" y="3"/>
                    <a:pt x="64" y="0"/>
                    <a:pt x="60" y="0"/>
                  </a:cubicBezTo>
                  <a:close/>
                  <a:moveTo>
                    <a:pt x="52" y="53"/>
                  </a:moveTo>
                  <a:cubicBezTo>
                    <a:pt x="52" y="52"/>
                    <a:pt x="52" y="52"/>
                    <a:pt x="52" y="52"/>
                  </a:cubicBezTo>
                  <a:cubicBezTo>
                    <a:pt x="52" y="52"/>
                    <a:pt x="52" y="51"/>
                    <a:pt x="52" y="51"/>
                  </a:cubicBezTo>
                  <a:cubicBezTo>
                    <a:pt x="52" y="45"/>
                    <a:pt x="52" y="45"/>
                    <a:pt x="52" y="45"/>
                  </a:cubicBezTo>
                  <a:cubicBezTo>
                    <a:pt x="58" y="45"/>
                    <a:pt x="58" y="45"/>
                    <a:pt x="58" y="45"/>
                  </a:cubicBezTo>
                  <a:cubicBezTo>
                    <a:pt x="59" y="45"/>
                    <a:pt x="59" y="45"/>
                    <a:pt x="59" y="44"/>
                  </a:cubicBezTo>
                  <a:cubicBezTo>
                    <a:pt x="59" y="44"/>
                    <a:pt x="59" y="43"/>
                    <a:pt x="58" y="43"/>
                  </a:cubicBezTo>
                  <a:cubicBezTo>
                    <a:pt x="52" y="43"/>
                    <a:pt x="52" y="43"/>
                    <a:pt x="52" y="43"/>
                  </a:cubicBezTo>
                  <a:cubicBezTo>
                    <a:pt x="53" y="42"/>
                    <a:pt x="54" y="41"/>
                    <a:pt x="56" y="41"/>
                  </a:cubicBezTo>
                  <a:cubicBezTo>
                    <a:pt x="64" y="41"/>
                    <a:pt x="64" y="41"/>
                    <a:pt x="64" y="41"/>
                  </a:cubicBezTo>
                  <a:cubicBezTo>
                    <a:pt x="64" y="43"/>
                    <a:pt x="63" y="45"/>
                    <a:pt x="62" y="45"/>
                  </a:cubicBezTo>
                  <a:cubicBezTo>
                    <a:pt x="56" y="51"/>
                    <a:pt x="56" y="51"/>
                    <a:pt x="56" y="51"/>
                  </a:cubicBezTo>
                  <a:cubicBezTo>
                    <a:pt x="56" y="52"/>
                    <a:pt x="54" y="52"/>
                    <a:pt x="52" y="53"/>
                  </a:cubicBezTo>
                  <a:close/>
                  <a:moveTo>
                    <a:pt x="56" y="39"/>
                  </a:moveTo>
                  <a:cubicBezTo>
                    <a:pt x="53" y="39"/>
                    <a:pt x="51" y="41"/>
                    <a:pt x="50" y="43"/>
                  </a:cubicBezTo>
                  <a:cubicBezTo>
                    <a:pt x="33" y="43"/>
                    <a:pt x="33" y="43"/>
                    <a:pt x="33" y="43"/>
                  </a:cubicBezTo>
                  <a:cubicBezTo>
                    <a:pt x="32" y="43"/>
                    <a:pt x="32" y="44"/>
                    <a:pt x="32" y="44"/>
                  </a:cubicBezTo>
                  <a:cubicBezTo>
                    <a:pt x="32" y="45"/>
                    <a:pt x="32" y="45"/>
                    <a:pt x="33" y="45"/>
                  </a:cubicBezTo>
                  <a:cubicBezTo>
                    <a:pt x="50" y="45"/>
                    <a:pt x="50" y="45"/>
                    <a:pt x="50" y="45"/>
                  </a:cubicBezTo>
                  <a:cubicBezTo>
                    <a:pt x="50" y="51"/>
                    <a:pt x="50" y="51"/>
                    <a:pt x="50" y="51"/>
                  </a:cubicBezTo>
                  <a:cubicBezTo>
                    <a:pt x="48" y="53"/>
                    <a:pt x="48" y="53"/>
                    <a:pt x="48" y="53"/>
                  </a:cubicBezTo>
                  <a:cubicBezTo>
                    <a:pt x="31" y="53"/>
                    <a:pt x="31" y="53"/>
                    <a:pt x="31" y="53"/>
                  </a:cubicBezTo>
                  <a:cubicBezTo>
                    <a:pt x="28" y="53"/>
                    <a:pt x="26" y="51"/>
                    <a:pt x="26" y="49"/>
                  </a:cubicBezTo>
                  <a:cubicBezTo>
                    <a:pt x="26" y="7"/>
                    <a:pt x="26" y="7"/>
                    <a:pt x="26" y="7"/>
                  </a:cubicBezTo>
                  <a:cubicBezTo>
                    <a:pt x="26" y="5"/>
                    <a:pt x="28" y="3"/>
                    <a:pt x="31" y="3"/>
                  </a:cubicBezTo>
                  <a:cubicBezTo>
                    <a:pt x="60" y="3"/>
                    <a:pt x="60" y="3"/>
                    <a:pt x="60" y="3"/>
                  </a:cubicBezTo>
                  <a:cubicBezTo>
                    <a:pt x="63" y="3"/>
                    <a:pt x="65" y="5"/>
                    <a:pt x="65" y="7"/>
                  </a:cubicBezTo>
                  <a:cubicBezTo>
                    <a:pt x="65" y="38"/>
                    <a:pt x="65" y="38"/>
                    <a:pt x="65" y="38"/>
                  </a:cubicBezTo>
                  <a:cubicBezTo>
                    <a:pt x="65" y="38"/>
                    <a:pt x="65" y="39"/>
                    <a:pt x="65" y="39"/>
                  </a:cubicBezTo>
                  <a:lnTo>
                    <a:pt x="56" y="39"/>
                  </a:lnTo>
                  <a:close/>
                  <a:moveTo>
                    <a:pt x="12" y="22"/>
                  </a:moveTo>
                  <a:cubicBezTo>
                    <a:pt x="10" y="22"/>
                    <a:pt x="10" y="22"/>
                    <a:pt x="10" y="22"/>
                  </a:cubicBezTo>
                  <a:cubicBezTo>
                    <a:pt x="9" y="22"/>
                    <a:pt x="9" y="23"/>
                    <a:pt x="9" y="23"/>
                  </a:cubicBezTo>
                  <a:cubicBezTo>
                    <a:pt x="9" y="24"/>
                    <a:pt x="9" y="24"/>
                    <a:pt x="10" y="24"/>
                  </a:cubicBezTo>
                  <a:cubicBezTo>
                    <a:pt x="12" y="24"/>
                    <a:pt x="12" y="24"/>
                    <a:pt x="12" y="24"/>
                  </a:cubicBezTo>
                  <a:cubicBezTo>
                    <a:pt x="12" y="30"/>
                    <a:pt x="12" y="30"/>
                    <a:pt x="12" y="30"/>
                  </a:cubicBezTo>
                  <a:cubicBezTo>
                    <a:pt x="10" y="30"/>
                    <a:pt x="10" y="30"/>
                    <a:pt x="10" y="30"/>
                  </a:cubicBezTo>
                  <a:cubicBezTo>
                    <a:pt x="9" y="30"/>
                    <a:pt x="9" y="31"/>
                    <a:pt x="9" y="31"/>
                  </a:cubicBezTo>
                  <a:cubicBezTo>
                    <a:pt x="9" y="32"/>
                    <a:pt x="9" y="32"/>
                    <a:pt x="10" y="32"/>
                  </a:cubicBezTo>
                  <a:cubicBezTo>
                    <a:pt x="12" y="32"/>
                    <a:pt x="12" y="32"/>
                    <a:pt x="12" y="32"/>
                  </a:cubicBezTo>
                  <a:cubicBezTo>
                    <a:pt x="12" y="38"/>
                    <a:pt x="12" y="38"/>
                    <a:pt x="12" y="38"/>
                  </a:cubicBezTo>
                  <a:cubicBezTo>
                    <a:pt x="10" y="38"/>
                    <a:pt x="10" y="38"/>
                    <a:pt x="10" y="38"/>
                  </a:cubicBezTo>
                  <a:cubicBezTo>
                    <a:pt x="9" y="38"/>
                    <a:pt x="9" y="39"/>
                    <a:pt x="9" y="39"/>
                  </a:cubicBezTo>
                  <a:cubicBezTo>
                    <a:pt x="9" y="40"/>
                    <a:pt x="9" y="40"/>
                    <a:pt x="10" y="40"/>
                  </a:cubicBezTo>
                  <a:cubicBezTo>
                    <a:pt x="12" y="40"/>
                    <a:pt x="12" y="40"/>
                    <a:pt x="12" y="40"/>
                  </a:cubicBezTo>
                  <a:cubicBezTo>
                    <a:pt x="12" y="46"/>
                    <a:pt x="12" y="46"/>
                    <a:pt x="12" y="46"/>
                  </a:cubicBezTo>
                  <a:cubicBezTo>
                    <a:pt x="10" y="46"/>
                    <a:pt x="10" y="46"/>
                    <a:pt x="10" y="46"/>
                  </a:cubicBezTo>
                  <a:cubicBezTo>
                    <a:pt x="9" y="46"/>
                    <a:pt x="9" y="47"/>
                    <a:pt x="9" y="47"/>
                  </a:cubicBezTo>
                  <a:cubicBezTo>
                    <a:pt x="9" y="48"/>
                    <a:pt x="9" y="48"/>
                    <a:pt x="10" y="48"/>
                  </a:cubicBezTo>
                  <a:cubicBezTo>
                    <a:pt x="12" y="48"/>
                    <a:pt x="12" y="48"/>
                    <a:pt x="12" y="48"/>
                  </a:cubicBezTo>
                  <a:cubicBezTo>
                    <a:pt x="12" y="54"/>
                    <a:pt x="12" y="54"/>
                    <a:pt x="12" y="54"/>
                  </a:cubicBezTo>
                  <a:cubicBezTo>
                    <a:pt x="12" y="54"/>
                    <a:pt x="12" y="54"/>
                    <a:pt x="12" y="54"/>
                  </a:cubicBezTo>
                  <a:cubicBezTo>
                    <a:pt x="10" y="54"/>
                    <a:pt x="10" y="54"/>
                    <a:pt x="10" y="54"/>
                  </a:cubicBezTo>
                  <a:cubicBezTo>
                    <a:pt x="9" y="54"/>
                    <a:pt x="9" y="55"/>
                    <a:pt x="9" y="55"/>
                  </a:cubicBezTo>
                  <a:cubicBezTo>
                    <a:pt x="9" y="56"/>
                    <a:pt x="9" y="56"/>
                    <a:pt x="10" y="56"/>
                  </a:cubicBezTo>
                  <a:cubicBezTo>
                    <a:pt x="13" y="56"/>
                    <a:pt x="13" y="56"/>
                    <a:pt x="13" y="56"/>
                  </a:cubicBezTo>
                  <a:cubicBezTo>
                    <a:pt x="14" y="59"/>
                    <a:pt x="16" y="61"/>
                    <a:pt x="19" y="61"/>
                  </a:cubicBezTo>
                  <a:cubicBezTo>
                    <a:pt x="27" y="61"/>
                    <a:pt x="27" y="61"/>
                    <a:pt x="27" y="61"/>
                  </a:cubicBezTo>
                  <a:cubicBezTo>
                    <a:pt x="27" y="64"/>
                    <a:pt x="27" y="64"/>
                    <a:pt x="27" y="64"/>
                  </a:cubicBezTo>
                  <a:cubicBezTo>
                    <a:pt x="26" y="64"/>
                    <a:pt x="26" y="64"/>
                    <a:pt x="25" y="64"/>
                  </a:cubicBezTo>
                  <a:cubicBezTo>
                    <a:pt x="7" y="64"/>
                    <a:pt x="7" y="64"/>
                    <a:pt x="7" y="64"/>
                  </a:cubicBezTo>
                  <a:cubicBezTo>
                    <a:pt x="5" y="64"/>
                    <a:pt x="3" y="62"/>
                    <a:pt x="3" y="60"/>
                  </a:cubicBezTo>
                  <a:cubicBezTo>
                    <a:pt x="3" y="19"/>
                    <a:pt x="3" y="19"/>
                    <a:pt x="3" y="19"/>
                  </a:cubicBezTo>
                  <a:cubicBezTo>
                    <a:pt x="3" y="16"/>
                    <a:pt x="5" y="14"/>
                    <a:pt x="7" y="14"/>
                  </a:cubicBezTo>
                  <a:cubicBezTo>
                    <a:pt x="12" y="14"/>
                    <a:pt x="12" y="14"/>
                    <a:pt x="12" y="14"/>
                  </a:cubicBezTo>
                  <a:lnTo>
                    <a:pt x="12" y="22"/>
                  </a:lnTo>
                  <a:close/>
                  <a:moveTo>
                    <a:pt x="29" y="64"/>
                  </a:moveTo>
                  <a:cubicBezTo>
                    <a:pt x="29" y="61"/>
                    <a:pt x="29" y="61"/>
                    <a:pt x="29" y="61"/>
                  </a:cubicBezTo>
                  <a:cubicBezTo>
                    <a:pt x="34" y="61"/>
                    <a:pt x="34" y="61"/>
                    <a:pt x="34" y="61"/>
                  </a:cubicBezTo>
                  <a:cubicBezTo>
                    <a:pt x="33" y="62"/>
                    <a:pt x="33" y="62"/>
                    <a:pt x="33" y="62"/>
                  </a:cubicBezTo>
                  <a:cubicBezTo>
                    <a:pt x="32" y="63"/>
                    <a:pt x="31" y="63"/>
                    <a:pt x="29" y="64"/>
                  </a:cubicBezTo>
                  <a:close/>
                  <a:moveTo>
                    <a:pt x="19" y="59"/>
                  </a:moveTo>
                  <a:cubicBezTo>
                    <a:pt x="16" y="59"/>
                    <a:pt x="14" y="57"/>
                    <a:pt x="14" y="54"/>
                  </a:cubicBezTo>
                  <a:cubicBezTo>
                    <a:pt x="14" y="13"/>
                    <a:pt x="14" y="13"/>
                    <a:pt x="14" y="13"/>
                  </a:cubicBezTo>
                  <a:cubicBezTo>
                    <a:pt x="14" y="10"/>
                    <a:pt x="16" y="8"/>
                    <a:pt x="19" y="8"/>
                  </a:cubicBezTo>
                  <a:cubicBezTo>
                    <a:pt x="24" y="8"/>
                    <a:pt x="24" y="8"/>
                    <a:pt x="24" y="8"/>
                  </a:cubicBezTo>
                  <a:cubicBezTo>
                    <a:pt x="24" y="17"/>
                    <a:pt x="24" y="17"/>
                    <a:pt x="24" y="17"/>
                  </a:cubicBezTo>
                  <a:cubicBezTo>
                    <a:pt x="21" y="17"/>
                    <a:pt x="21" y="17"/>
                    <a:pt x="21" y="17"/>
                  </a:cubicBezTo>
                  <a:cubicBezTo>
                    <a:pt x="21" y="17"/>
                    <a:pt x="20" y="17"/>
                    <a:pt x="20" y="18"/>
                  </a:cubicBezTo>
                  <a:cubicBezTo>
                    <a:pt x="20" y="18"/>
                    <a:pt x="21" y="19"/>
                    <a:pt x="21" y="19"/>
                  </a:cubicBezTo>
                  <a:cubicBezTo>
                    <a:pt x="24" y="19"/>
                    <a:pt x="24" y="19"/>
                    <a:pt x="24" y="19"/>
                  </a:cubicBezTo>
                  <a:cubicBezTo>
                    <a:pt x="24" y="25"/>
                    <a:pt x="24" y="25"/>
                    <a:pt x="24" y="25"/>
                  </a:cubicBezTo>
                  <a:cubicBezTo>
                    <a:pt x="21" y="25"/>
                    <a:pt x="21" y="25"/>
                    <a:pt x="21" y="25"/>
                  </a:cubicBezTo>
                  <a:cubicBezTo>
                    <a:pt x="21" y="25"/>
                    <a:pt x="20" y="25"/>
                    <a:pt x="20" y="26"/>
                  </a:cubicBezTo>
                  <a:cubicBezTo>
                    <a:pt x="20" y="26"/>
                    <a:pt x="21" y="27"/>
                    <a:pt x="21" y="27"/>
                  </a:cubicBezTo>
                  <a:cubicBezTo>
                    <a:pt x="24" y="27"/>
                    <a:pt x="24" y="27"/>
                    <a:pt x="24" y="27"/>
                  </a:cubicBezTo>
                  <a:cubicBezTo>
                    <a:pt x="24" y="33"/>
                    <a:pt x="24" y="33"/>
                    <a:pt x="24" y="33"/>
                  </a:cubicBezTo>
                  <a:cubicBezTo>
                    <a:pt x="21" y="33"/>
                    <a:pt x="21" y="33"/>
                    <a:pt x="21" y="33"/>
                  </a:cubicBezTo>
                  <a:cubicBezTo>
                    <a:pt x="21" y="33"/>
                    <a:pt x="20" y="33"/>
                    <a:pt x="20" y="34"/>
                  </a:cubicBezTo>
                  <a:cubicBezTo>
                    <a:pt x="20" y="34"/>
                    <a:pt x="21" y="35"/>
                    <a:pt x="21" y="35"/>
                  </a:cubicBezTo>
                  <a:cubicBezTo>
                    <a:pt x="24" y="35"/>
                    <a:pt x="24" y="35"/>
                    <a:pt x="24" y="35"/>
                  </a:cubicBezTo>
                  <a:cubicBezTo>
                    <a:pt x="24" y="41"/>
                    <a:pt x="24" y="41"/>
                    <a:pt x="24" y="41"/>
                  </a:cubicBezTo>
                  <a:cubicBezTo>
                    <a:pt x="21" y="41"/>
                    <a:pt x="21" y="41"/>
                    <a:pt x="21" y="41"/>
                  </a:cubicBezTo>
                  <a:cubicBezTo>
                    <a:pt x="21" y="41"/>
                    <a:pt x="20" y="41"/>
                    <a:pt x="20" y="42"/>
                  </a:cubicBezTo>
                  <a:cubicBezTo>
                    <a:pt x="20" y="42"/>
                    <a:pt x="21" y="43"/>
                    <a:pt x="21" y="43"/>
                  </a:cubicBezTo>
                  <a:cubicBezTo>
                    <a:pt x="24" y="43"/>
                    <a:pt x="24" y="43"/>
                    <a:pt x="24" y="43"/>
                  </a:cubicBezTo>
                  <a:cubicBezTo>
                    <a:pt x="24" y="49"/>
                    <a:pt x="24" y="49"/>
                    <a:pt x="24" y="49"/>
                  </a:cubicBezTo>
                  <a:cubicBezTo>
                    <a:pt x="24" y="49"/>
                    <a:pt x="24" y="49"/>
                    <a:pt x="24" y="49"/>
                  </a:cubicBezTo>
                  <a:cubicBezTo>
                    <a:pt x="21" y="49"/>
                    <a:pt x="21" y="49"/>
                    <a:pt x="21" y="49"/>
                  </a:cubicBezTo>
                  <a:cubicBezTo>
                    <a:pt x="21" y="49"/>
                    <a:pt x="20" y="49"/>
                    <a:pt x="20" y="50"/>
                  </a:cubicBezTo>
                  <a:cubicBezTo>
                    <a:pt x="20" y="50"/>
                    <a:pt x="21" y="51"/>
                    <a:pt x="21" y="51"/>
                  </a:cubicBezTo>
                  <a:cubicBezTo>
                    <a:pt x="24" y="51"/>
                    <a:pt x="24" y="51"/>
                    <a:pt x="24" y="51"/>
                  </a:cubicBezTo>
                  <a:cubicBezTo>
                    <a:pt x="25" y="53"/>
                    <a:pt x="28" y="55"/>
                    <a:pt x="31" y="55"/>
                  </a:cubicBezTo>
                  <a:cubicBezTo>
                    <a:pt x="38" y="55"/>
                    <a:pt x="38" y="55"/>
                    <a:pt x="38" y="55"/>
                  </a:cubicBezTo>
                  <a:cubicBezTo>
                    <a:pt x="38" y="57"/>
                    <a:pt x="38" y="57"/>
                    <a:pt x="38" y="57"/>
                  </a:cubicBezTo>
                  <a:cubicBezTo>
                    <a:pt x="37" y="59"/>
                    <a:pt x="37" y="59"/>
                    <a:pt x="37" y="59"/>
                  </a:cubicBezTo>
                  <a:lnTo>
                    <a:pt x="19" y="59"/>
                  </a:lnTo>
                  <a:close/>
                  <a:moveTo>
                    <a:pt x="40" y="58"/>
                  </a:moveTo>
                  <a:cubicBezTo>
                    <a:pt x="40" y="58"/>
                    <a:pt x="40" y="58"/>
                    <a:pt x="40" y="58"/>
                  </a:cubicBezTo>
                  <a:cubicBezTo>
                    <a:pt x="41" y="57"/>
                    <a:pt x="41" y="57"/>
                    <a:pt x="40" y="57"/>
                  </a:cubicBezTo>
                  <a:cubicBezTo>
                    <a:pt x="40" y="55"/>
                    <a:pt x="40" y="55"/>
                    <a:pt x="40" y="55"/>
                  </a:cubicBezTo>
                  <a:cubicBezTo>
                    <a:pt x="46" y="55"/>
                    <a:pt x="46" y="55"/>
                    <a:pt x="46" y="55"/>
                  </a:cubicBezTo>
                  <a:cubicBezTo>
                    <a:pt x="45" y="56"/>
                    <a:pt x="45" y="56"/>
                    <a:pt x="45" y="56"/>
                  </a:cubicBezTo>
                  <a:cubicBezTo>
                    <a:pt x="44" y="57"/>
                    <a:pt x="42" y="58"/>
                    <a:pt x="40" y="58"/>
                  </a:cubicBezTo>
                  <a:close/>
                  <a:moveTo>
                    <a:pt x="59" y="12"/>
                  </a:moveTo>
                  <a:cubicBezTo>
                    <a:pt x="59" y="12"/>
                    <a:pt x="59" y="13"/>
                    <a:pt x="58" y="13"/>
                  </a:cubicBezTo>
                  <a:cubicBezTo>
                    <a:pt x="33" y="13"/>
                    <a:pt x="33" y="13"/>
                    <a:pt x="33" y="13"/>
                  </a:cubicBezTo>
                  <a:cubicBezTo>
                    <a:pt x="32" y="13"/>
                    <a:pt x="32" y="12"/>
                    <a:pt x="32" y="12"/>
                  </a:cubicBezTo>
                  <a:cubicBezTo>
                    <a:pt x="32" y="11"/>
                    <a:pt x="32" y="11"/>
                    <a:pt x="33" y="11"/>
                  </a:cubicBezTo>
                  <a:cubicBezTo>
                    <a:pt x="58" y="11"/>
                    <a:pt x="58" y="11"/>
                    <a:pt x="58" y="11"/>
                  </a:cubicBezTo>
                  <a:cubicBezTo>
                    <a:pt x="59" y="11"/>
                    <a:pt x="59" y="11"/>
                    <a:pt x="59" y="12"/>
                  </a:cubicBezTo>
                  <a:close/>
                  <a:moveTo>
                    <a:pt x="59" y="20"/>
                  </a:moveTo>
                  <a:cubicBezTo>
                    <a:pt x="59" y="21"/>
                    <a:pt x="59" y="21"/>
                    <a:pt x="58" y="21"/>
                  </a:cubicBezTo>
                  <a:cubicBezTo>
                    <a:pt x="33" y="21"/>
                    <a:pt x="33" y="21"/>
                    <a:pt x="33" y="21"/>
                  </a:cubicBezTo>
                  <a:cubicBezTo>
                    <a:pt x="32" y="21"/>
                    <a:pt x="32" y="21"/>
                    <a:pt x="32" y="20"/>
                  </a:cubicBezTo>
                  <a:cubicBezTo>
                    <a:pt x="32" y="19"/>
                    <a:pt x="32" y="19"/>
                    <a:pt x="33" y="19"/>
                  </a:cubicBezTo>
                  <a:cubicBezTo>
                    <a:pt x="58" y="19"/>
                    <a:pt x="58" y="19"/>
                    <a:pt x="58" y="19"/>
                  </a:cubicBezTo>
                  <a:cubicBezTo>
                    <a:pt x="59" y="19"/>
                    <a:pt x="59" y="19"/>
                    <a:pt x="59" y="20"/>
                  </a:cubicBezTo>
                  <a:close/>
                  <a:moveTo>
                    <a:pt x="59" y="28"/>
                  </a:moveTo>
                  <a:cubicBezTo>
                    <a:pt x="59" y="29"/>
                    <a:pt x="59" y="29"/>
                    <a:pt x="58" y="29"/>
                  </a:cubicBezTo>
                  <a:cubicBezTo>
                    <a:pt x="33" y="29"/>
                    <a:pt x="33" y="29"/>
                    <a:pt x="33" y="29"/>
                  </a:cubicBezTo>
                  <a:cubicBezTo>
                    <a:pt x="32" y="29"/>
                    <a:pt x="32" y="29"/>
                    <a:pt x="32" y="28"/>
                  </a:cubicBezTo>
                  <a:cubicBezTo>
                    <a:pt x="32" y="27"/>
                    <a:pt x="32" y="27"/>
                    <a:pt x="33" y="27"/>
                  </a:cubicBezTo>
                  <a:cubicBezTo>
                    <a:pt x="58" y="27"/>
                    <a:pt x="58" y="27"/>
                    <a:pt x="58" y="27"/>
                  </a:cubicBezTo>
                  <a:cubicBezTo>
                    <a:pt x="59" y="27"/>
                    <a:pt x="59" y="27"/>
                    <a:pt x="59" y="28"/>
                  </a:cubicBezTo>
                  <a:close/>
                  <a:moveTo>
                    <a:pt x="59" y="36"/>
                  </a:moveTo>
                  <a:cubicBezTo>
                    <a:pt x="59" y="37"/>
                    <a:pt x="59" y="37"/>
                    <a:pt x="58" y="37"/>
                  </a:cubicBezTo>
                  <a:cubicBezTo>
                    <a:pt x="33" y="37"/>
                    <a:pt x="33" y="37"/>
                    <a:pt x="33" y="37"/>
                  </a:cubicBezTo>
                  <a:cubicBezTo>
                    <a:pt x="32" y="37"/>
                    <a:pt x="32" y="37"/>
                    <a:pt x="32" y="36"/>
                  </a:cubicBezTo>
                  <a:cubicBezTo>
                    <a:pt x="32" y="36"/>
                    <a:pt x="32" y="35"/>
                    <a:pt x="33" y="35"/>
                  </a:cubicBezTo>
                  <a:cubicBezTo>
                    <a:pt x="58" y="35"/>
                    <a:pt x="58" y="35"/>
                    <a:pt x="58" y="35"/>
                  </a:cubicBezTo>
                  <a:cubicBezTo>
                    <a:pt x="59" y="35"/>
                    <a:pt x="59" y="36"/>
                    <a:pt x="59" y="36"/>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74" name="Freeform 28"/>
            <p:cNvSpPr>
              <a:spLocks noEditPoints="1"/>
            </p:cNvSpPr>
            <p:nvPr/>
          </p:nvSpPr>
          <p:spPr bwMode="auto">
            <a:xfrm>
              <a:off x="6704825" y="3901485"/>
              <a:ext cx="450645" cy="365668"/>
            </a:xfrm>
            <a:custGeom>
              <a:avLst/>
              <a:gdLst>
                <a:gd name="T0" fmla="*/ 26 w 74"/>
                <a:gd name="T1" fmla="*/ 0 h 60"/>
                <a:gd name="T2" fmla="*/ 19 w 74"/>
                <a:gd name="T3" fmla="*/ 53 h 60"/>
                <a:gd name="T4" fmla="*/ 49 w 74"/>
                <a:gd name="T5" fmla="*/ 60 h 60"/>
                <a:gd name="T6" fmla="*/ 56 w 74"/>
                <a:gd name="T7" fmla="*/ 7 h 60"/>
                <a:gd name="T8" fmla="*/ 53 w 74"/>
                <a:gd name="T9" fmla="*/ 7 h 60"/>
                <a:gd name="T10" fmla="*/ 49 w 74"/>
                <a:gd name="T11" fmla="*/ 57 h 60"/>
                <a:gd name="T12" fmla="*/ 22 w 74"/>
                <a:gd name="T13" fmla="*/ 53 h 60"/>
                <a:gd name="T14" fmla="*/ 26 w 74"/>
                <a:gd name="T15" fmla="*/ 3 h 60"/>
                <a:gd name="T16" fmla="*/ 53 w 74"/>
                <a:gd name="T17" fmla="*/ 7 h 60"/>
                <a:gd name="T18" fmla="*/ 25 w 74"/>
                <a:gd name="T19" fmla="*/ 6 h 60"/>
                <a:gd name="T20" fmla="*/ 24 w 74"/>
                <a:gd name="T21" fmla="*/ 50 h 60"/>
                <a:gd name="T22" fmla="*/ 50 w 74"/>
                <a:gd name="T23" fmla="*/ 51 h 60"/>
                <a:gd name="T24" fmla="*/ 51 w 74"/>
                <a:gd name="T25" fmla="*/ 7 h 60"/>
                <a:gd name="T26" fmla="*/ 49 w 74"/>
                <a:gd name="T27" fmla="*/ 49 h 60"/>
                <a:gd name="T28" fmla="*/ 26 w 74"/>
                <a:gd name="T29" fmla="*/ 8 h 60"/>
                <a:gd name="T30" fmla="*/ 49 w 74"/>
                <a:gd name="T31" fmla="*/ 49 h 60"/>
                <a:gd name="T32" fmla="*/ 37 w 74"/>
                <a:gd name="T33" fmla="*/ 56 h 60"/>
                <a:gd name="T34" fmla="*/ 37 w 74"/>
                <a:gd name="T35" fmla="*/ 52 h 60"/>
                <a:gd name="T36" fmla="*/ 74 w 74"/>
                <a:gd name="T37" fmla="*/ 23 h 60"/>
                <a:gd name="T38" fmla="*/ 67 w 74"/>
                <a:gd name="T39" fmla="*/ 41 h 60"/>
                <a:gd name="T40" fmla="*/ 66 w 74"/>
                <a:gd name="T41" fmla="*/ 39 h 60"/>
                <a:gd name="T42" fmla="*/ 66 w 74"/>
                <a:gd name="T43" fmla="*/ 7 h 60"/>
                <a:gd name="T44" fmla="*/ 68 w 74"/>
                <a:gd name="T45" fmla="*/ 6 h 60"/>
                <a:gd name="T46" fmla="*/ 69 w 74"/>
                <a:gd name="T47" fmla="*/ 23 h 60"/>
                <a:gd name="T48" fmla="*/ 64 w 74"/>
                <a:gd name="T49" fmla="*/ 37 h 60"/>
                <a:gd name="T50" fmla="*/ 63 w 74"/>
                <a:gd name="T51" fmla="*/ 35 h 60"/>
                <a:gd name="T52" fmla="*/ 63 w 74"/>
                <a:gd name="T53" fmla="*/ 11 h 60"/>
                <a:gd name="T54" fmla="*/ 65 w 74"/>
                <a:gd name="T55" fmla="*/ 10 h 60"/>
                <a:gd name="T56" fmla="*/ 64 w 74"/>
                <a:gd name="T57" fmla="*/ 23 h 60"/>
                <a:gd name="T58" fmla="*/ 60 w 74"/>
                <a:gd name="T59" fmla="*/ 33 h 60"/>
                <a:gd name="T60" fmla="*/ 60 w 74"/>
                <a:gd name="T61" fmla="*/ 31 h 60"/>
                <a:gd name="T62" fmla="*/ 60 w 74"/>
                <a:gd name="T63" fmla="*/ 15 h 60"/>
                <a:gd name="T64" fmla="*/ 61 w 74"/>
                <a:gd name="T65" fmla="*/ 14 h 60"/>
                <a:gd name="T66" fmla="*/ 8 w 74"/>
                <a:gd name="T67" fmla="*/ 39 h 60"/>
                <a:gd name="T68" fmla="*/ 7 w 74"/>
                <a:gd name="T69" fmla="*/ 41 h 60"/>
                <a:gd name="T70" fmla="*/ 0 w 74"/>
                <a:gd name="T71" fmla="*/ 23 h 60"/>
                <a:gd name="T72" fmla="*/ 8 w 74"/>
                <a:gd name="T73" fmla="*/ 6 h 60"/>
                <a:gd name="T74" fmla="*/ 2 w 74"/>
                <a:gd name="T75" fmla="*/ 23 h 60"/>
                <a:gd name="T76" fmla="*/ 12 w 74"/>
                <a:gd name="T77" fmla="*/ 35 h 60"/>
                <a:gd name="T78" fmla="*/ 11 w 74"/>
                <a:gd name="T79" fmla="*/ 37 h 60"/>
                <a:gd name="T80" fmla="*/ 6 w 74"/>
                <a:gd name="T81" fmla="*/ 23 h 60"/>
                <a:gd name="T82" fmla="*/ 11 w 74"/>
                <a:gd name="T83" fmla="*/ 10 h 60"/>
                <a:gd name="T84" fmla="*/ 8 w 74"/>
                <a:gd name="T85" fmla="*/ 23 h 60"/>
                <a:gd name="T86" fmla="*/ 15 w 74"/>
                <a:gd name="T87" fmla="*/ 15 h 60"/>
                <a:gd name="T88" fmla="*/ 15 w 74"/>
                <a:gd name="T89" fmla="*/ 31 h 60"/>
                <a:gd name="T90" fmla="*/ 14 w 74"/>
                <a:gd name="T91" fmla="*/ 33 h 60"/>
                <a:gd name="T92" fmla="*/ 11 w 74"/>
                <a:gd name="T93" fmla="*/ 23 h 60"/>
                <a:gd name="T94" fmla="*/ 15 w 74"/>
                <a:gd name="T95"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 h="60">
                  <a:moveTo>
                    <a:pt x="49" y="0"/>
                  </a:moveTo>
                  <a:cubicBezTo>
                    <a:pt x="26" y="0"/>
                    <a:pt x="26" y="0"/>
                    <a:pt x="26" y="0"/>
                  </a:cubicBezTo>
                  <a:cubicBezTo>
                    <a:pt x="22" y="0"/>
                    <a:pt x="19" y="3"/>
                    <a:pt x="19" y="7"/>
                  </a:cubicBezTo>
                  <a:cubicBezTo>
                    <a:pt x="19" y="53"/>
                    <a:pt x="19" y="53"/>
                    <a:pt x="19" y="53"/>
                  </a:cubicBezTo>
                  <a:cubicBezTo>
                    <a:pt x="19" y="56"/>
                    <a:pt x="22" y="60"/>
                    <a:pt x="26" y="60"/>
                  </a:cubicBezTo>
                  <a:cubicBezTo>
                    <a:pt x="49" y="60"/>
                    <a:pt x="49" y="60"/>
                    <a:pt x="49" y="60"/>
                  </a:cubicBezTo>
                  <a:cubicBezTo>
                    <a:pt x="53" y="60"/>
                    <a:pt x="56" y="56"/>
                    <a:pt x="56" y="53"/>
                  </a:cubicBezTo>
                  <a:cubicBezTo>
                    <a:pt x="56" y="7"/>
                    <a:pt x="56" y="7"/>
                    <a:pt x="56" y="7"/>
                  </a:cubicBezTo>
                  <a:cubicBezTo>
                    <a:pt x="56" y="3"/>
                    <a:pt x="53" y="0"/>
                    <a:pt x="49" y="0"/>
                  </a:cubicBezTo>
                  <a:close/>
                  <a:moveTo>
                    <a:pt x="53" y="7"/>
                  </a:moveTo>
                  <a:cubicBezTo>
                    <a:pt x="53" y="53"/>
                    <a:pt x="53" y="53"/>
                    <a:pt x="53" y="53"/>
                  </a:cubicBezTo>
                  <a:cubicBezTo>
                    <a:pt x="53" y="55"/>
                    <a:pt x="51" y="57"/>
                    <a:pt x="49" y="57"/>
                  </a:cubicBezTo>
                  <a:cubicBezTo>
                    <a:pt x="26" y="57"/>
                    <a:pt x="26" y="57"/>
                    <a:pt x="26" y="57"/>
                  </a:cubicBezTo>
                  <a:cubicBezTo>
                    <a:pt x="24" y="57"/>
                    <a:pt x="22" y="55"/>
                    <a:pt x="22" y="53"/>
                  </a:cubicBezTo>
                  <a:cubicBezTo>
                    <a:pt x="22" y="7"/>
                    <a:pt x="22" y="7"/>
                    <a:pt x="22" y="7"/>
                  </a:cubicBezTo>
                  <a:cubicBezTo>
                    <a:pt x="22" y="5"/>
                    <a:pt x="24" y="3"/>
                    <a:pt x="26" y="3"/>
                  </a:cubicBezTo>
                  <a:cubicBezTo>
                    <a:pt x="49" y="3"/>
                    <a:pt x="49" y="3"/>
                    <a:pt x="49" y="3"/>
                  </a:cubicBezTo>
                  <a:cubicBezTo>
                    <a:pt x="51" y="3"/>
                    <a:pt x="53" y="5"/>
                    <a:pt x="53" y="7"/>
                  </a:cubicBezTo>
                  <a:close/>
                  <a:moveTo>
                    <a:pt x="50" y="6"/>
                  </a:moveTo>
                  <a:cubicBezTo>
                    <a:pt x="25" y="6"/>
                    <a:pt x="25" y="6"/>
                    <a:pt x="25" y="6"/>
                  </a:cubicBezTo>
                  <a:cubicBezTo>
                    <a:pt x="24" y="6"/>
                    <a:pt x="24" y="6"/>
                    <a:pt x="24" y="7"/>
                  </a:cubicBezTo>
                  <a:cubicBezTo>
                    <a:pt x="24" y="50"/>
                    <a:pt x="24" y="50"/>
                    <a:pt x="24" y="50"/>
                  </a:cubicBezTo>
                  <a:cubicBezTo>
                    <a:pt x="24" y="51"/>
                    <a:pt x="24" y="51"/>
                    <a:pt x="25" y="51"/>
                  </a:cubicBezTo>
                  <a:cubicBezTo>
                    <a:pt x="50" y="51"/>
                    <a:pt x="50" y="51"/>
                    <a:pt x="50" y="51"/>
                  </a:cubicBezTo>
                  <a:cubicBezTo>
                    <a:pt x="50" y="51"/>
                    <a:pt x="51" y="51"/>
                    <a:pt x="51" y="50"/>
                  </a:cubicBezTo>
                  <a:cubicBezTo>
                    <a:pt x="51" y="7"/>
                    <a:pt x="51" y="7"/>
                    <a:pt x="51" y="7"/>
                  </a:cubicBezTo>
                  <a:cubicBezTo>
                    <a:pt x="51" y="6"/>
                    <a:pt x="50" y="6"/>
                    <a:pt x="50" y="6"/>
                  </a:cubicBezTo>
                  <a:close/>
                  <a:moveTo>
                    <a:pt x="49" y="49"/>
                  </a:moveTo>
                  <a:cubicBezTo>
                    <a:pt x="26" y="49"/>
                    <a:pt x="26" y="49"/>
                    <a:pt x="26" y="49"/>
                  </a:cubicBezTo>
                  <a:cubicBezTo>
                    <a:pt x="26" y="8"/>
                    <a:pt x="26" y="8"/>
                    <a:pt x="26" y="8"/>
                  </a:cubicBezTo>
                  <a:cubicBezTo>
                    <a:pt x="49" y="8"/>
                    <a:pt x="49" y="8"/>
                    <a:pt x="49" y="8"/>
                  </a:cubicBezTo>
                  <a:lnTo>
                    <a:pt x="49" y="49"/>
                  </a:lnTo>
                  <a:close/>
                  <a:moveTo>
                    <a:pt x="39" y="54"/>
                  </a:moveTo>
                  <a:cubicBezTo>
                    <a:pt x="39" y="55"/>
                    <a:pt x="38" y="56"/>
                    <a:pt x="37" y="56"/>
                  </a:cubicBezTo>
                  <a:cubicBezTo>
                    <a:pt x="36" y="56"/>
                    <a:pt x="35" y="55"/>
                    <a:pt x="35" y="54"/>
                  </a:cubicBezTo>
                  <a:cubicBezTo>
                    <a:pt x="35" y="53"/>
                    <a:pt x="36" y="52"/>
                    <a:pt x="37" y="52"/>
                  </a:cubicBezTo>
                  <a:cubicBezTo>
                    <a:pt x="38" y="52"/>
                    <a:pt x="39" y="53"/>
                    <a:pt x="39" y="54"/>
                  </a:cubicBezTo>
                  <a:close/>
                  <a:moveTo>
                    <a:pt x="74" y="23"/>
                  </a:moveTo>
                  <a:cubicBezTo>
                    <a:pt x="74" y="30"/>
                    <a:pt x="72" y="36"/>
                    <a:pt x="68" y="41"/>
                  </a:cubicBezTo>
                  <a:cubicBezTo>
                    <a:pt x="68" y="41"/>
                    <a:pt x="67" y="41"/>
                    <a:pt x="67" y="41"/>
                  </a:cubicBezTo>
                  <a:cubicBezTo>
                    <a:pt x="67" y="41"/>
                    <a:pt x="67" y="41"/>
                    <a:pt x="67" y="41"/>
                  </a:cubicBezTo>
                  <a:cubicBezTo>
                    <a:pt x="66" y="40"/>
                    <a:pt x="66" y="40"/>
                    <a:pt x="66" y="39"/>
                  </a:cubicBezTo>
                  <a:cubicBezTo>
                    <a:pt x="70" y="35"/>
                    <a:pt x="72" y="29"/>
                    <a:pt x="72" y="23"/>
                  </a:cubicBezTo>
                  <a:cubicBezTo>
                    <a:pt x="72" y="17"/>
                    <a:pt x="70" y="12"/>
                    <a:pt x="66" y="7"/>
                  </a:cubicBezTo>
                  <a:cubicBezTo>
                    <a:pt x="66" y="7"/>
                    <a:pt x="66" y="6"/>
                    <a:pt x="67" y="6"/>
                  </a:cubicBezTo>
                  <a:cubicBezTo>
                    <a:pt x="67" y="5"/>
                    <a:pt x="68" y="6"/>
                    <a:pt x="68" y="6"/>
                  </a:cubicBezTo>
                  <a:cubicBezTo>
                    <a:pt x="72" y="11"/>
                    <a:pt x="74" y="17"/>
                    <a:pt x="74" y="23"/>
                  </a:cubicBezTo>
                  <a:close/>
                  <a:moveTo>
                    <a:pt x="69" y="23"/>
                  </a:moveTo>
                  <a:cubicBezTo>
                    <a:pt x="69" y="28"/>
                    <a:pt x="67" y="33"/>
                    <a:pt x="65" y="36"/>
                  </a:cubicBezTo>
                  <a:cubicBezTo>
                    <a:pt x="64" y="37"/>
                    <a:pt x="64" y="37"/>
                    <a:pt x="64" y="37"/>
                  </a:cubicBezTo>
                  <a:cubicBezTo>
                    <a:pt x="64" y="37"/>
                    <a:pt x="63" y="37"/>
                    <a:pt x="63" y="37"/>
                  </a:cubicBezTo>
                  <a:cubicBezTo>
                    <a:pt x="63" y="36"/>
                    <a:pt x="63" y="36"/>
                    <a:pt x="63" y="35"/>
                  </a:cubicBezTo>
                  <a:cubicBezTo>
                    <a:pt x="66" y="32"/>
                    <a:pt x="67" y="28"/>
                    <a:pt x="67" y="23"/>
                  </a:cubicBezTo>
                  <a:cubicBezTo>
                    <a:pt x="67" y="19"/>
                    <a:pt x="66" y="15"/>
                    <a:pt x="63" y="11"/>
                  </a:cubicBezTo>
                  <a:cubicBezTo>
                    <a:pt x="63" y="11"/>
                    <a:pt x="63" y="10"/>
                    <a:pt x="63" y="10"/>
                  </a:cubicBezTo>
                  <a:cubicBezTo>
                    <a:pt x="64" y="10"/>
                    <a:pt x="64" y="10"/>
                    <a:pt x="65" y="10"/>
                  </a:cubicBezTo>
                  <a:cubicBezTo>
                    <a:pt x="67" y="14"/>
                    <a:pt x="69" y="19"/>
                    <a:pt x="69" y="23"/>
                  </a:cubicBezTo>
                  <a:close/>
                  <a:moveTo>
                    <a:pt x="64" y="23"/>
                  </a:moveTo>
                  <a:cubicBezTo>
                    <a:pt x="64" y="26"/>
                    <a:pt x="63" y="29"/>
                    <a:pt x="61" y="32"/>
                  </a:cubicBezTo>
                  <a:cubicBezTo>
                    <a:pt x="61" y="32"/>
                    <a:pt x="61" y="33"/>
                    <a:pt x="60" y="33"/>
                  </a:cubicBezTo>
                  <a:cubicBezTo>
                    <a:pt x="60" y="33"/>
                    <a:pt x="60" y="33"/>
                    <a:pt x="60" y="33"/>
                  </a:cubicBezTo>
                  <a:cubicBezTo>
                    <a:pt x="59" y="32"/>
                    <a:pt x="59" y="32"/>
                    <a:pt x="60" y="31"/>
                  </a:cubicBezTo>
                  <a:cubicBezTo>
                    <a:pt x="61" y="29"/>
                    <a:pt x="62" y="26"/>
                    <a:pt x="62" y="23"/>
                  </a:cubicBezTo>
                  <a:cubicBezTo>
                    <a:pt x="62" y="21"/>
                    <a:pt x="61" y="18"/>
                    <a:pt x="60" y="15"/>
                  </a:cubicBezTo>
                  <a:cubicBezTo>
                    <a:pt x="59" y="15"/>
                    <a:pt x="59" y="14"/>
                    <a:pt x="60" y="14"/>
                  </a:cubicBezTo>
                  <a:cubicBezTo>
                    <a:pt x="60" y="14"/>
                    <a:pt x="61" y="14"/>
                    <a:pt x="61" y="14"/>
                  </a:cubicBezTo>
                  <a:cubicBezTo>
                    <a:pt x="63" y="17"/>
                    <a:pt x="64" y="20"/>
                    <a:pt x="64" y="23"/>
                  </a:cubicBezTo>
                  <a:close/>
                  <a:moveTo>
                    <a:pt x="8" y="39"/>
                  </a:moveTo>
                  <a:cubicBezTo>
                    <a:pt x="9" y="40"/>
                    <a:pt x="8" y="40"/>
                    <a:pt x="8" y="41"/>
                  </a:cubicBezTo>
                  <a:cubicBezTo>
                    <a:pt x="8" y="41"/>
                    <a:pt x="8" y="41"/>
                    <a:pt x="7" y="41"/>
                  </a:cubicBezTo>
                  <a:cubicBezTo>
                    <a:pt x="7" y="41"/>
                    <a:pt x="7" y="41"/>
                    <a:pt x="7" y="41"/>
                  </a:cubicBezTo>
                  <a:cubicBezTo>
                    <a:pt x="3" y="36"/>
                    <a:pt x="0" y="30"/>
                    <a:pt x="0" y="23"/>
                  </a:cubicBezTo>
                  <a:cubicBezTo>
                    <a:pt x="0" y="17"/>
                    <a:pt x="3" y="11"/>
                    <a:pt x="7" y="6"/>
                  </a:cubicBezTo>
                  <a:cubicBezTo>
                    <a:pt x="7" y="6"/>
                    <a:pt x="8" y="5"/>
                    <a:pt x="8" y="6"/>
                  </a:cubicBezTo>
                  <a:cubicBezTo>
                    <a:pt x="8" y="6"/>
                    <a:pt x="9" y="7"/>
                    <a:pt x="8" y="7"/>
                  </a:cubicBezTo>
                  <a:cubicBezTo>
                    <a:pt x="5" y="12"/>
                    <a:pt x="2" y="17"/>
                    <a:pt x="2" y="23"/>
                  </a:cubicBezTo>
                  <a:cubicBezTo>
                    <a:pt x="2" y="29"/>
                    <a:pt x="5" y="35"/>
                    <a:pt x="8" y="39"/>
                  </a:cubicBezTo>
                  <a:close/>
                  <a:moveTo>
                    <a:pt x="12" y="35"/>
                  </a:moveTo>
                  <a:cubicBezTo>
                    <a:pt x="12" y="36"/>
                    <a:pt x="12" y="36"/>
                    <a:pt x="11" y="37"/>
                  </a:cubicBezTo>
                  <a:cubicBezTo>
                    <a:pt x="11" y="37"/>
                    <a:pt x="11" y="37"/>
                    <a:pt x="11" y="37"/>
                  </a:cubicBezTo>
                  <a:cubicBezTo>
                    <a:pt x="10" y="37"/>
                    <a:pt x="10" y="37"/>
                    <a:pt x="10" y="36"/>
                  </a:cubicBezTo>
                  <a:cubicBezTo>
                    <a:pt x="7" y="33"/>
                    <a:pt x="6" y="28"/>
                    <a:pt x="6" y="23"/>
                  </a:cubicBezTo>
                  <a:cubicBezTo>
                    <a:pt x="6" y="19"/>
                    <a:pt x="7" y="14"/>
                    <a:pt x="10" y="10"/>
                  </a:cubicBezTo>
                  <a:cubicBezTo>
                    <a:pt x="10" y="10"/>
                    <a:pt x="11" y="10"/>
                    <a:pt x="11" y="10"/>
                  </a:cubicBezTo>
                  <a:cubicBezTo>
                    <a:pt x="12" y="10"/>
                    <a:pt x="12" y="11"/>
                    <a:pt x="12" y="11"/>
                  </a:cubicBezTo>
                  <a:cubicBezTo>
                    <a:pt x="9" y="15"/>
                    <a:pt x="8" y="19"/>
                    <a:pt x="8" y="23"/>
                  </a:cubicBezTo>
                  <a:cubicBezTo>
                    <a:pt x="8" y="28"/>
                    <a:pt x="9" y="32"/>
                    <a:pt x="12" y="35"/>
                  </a:cubicBezTo>
                  <a:close/>
                  <a:moveTo>
                    <a:pt x="15" y="15"/>
                  </a:moveTo>
                  <a:cubicBezTo>
                    <a:pt x="14" y="18"/>
                    <a:pt x="13" y="21"/>
                    <a:pt x="13" y="23"/>
                  </a:cubicBezTo>
                  <a:cubicBezTo>
                    <a:pt x="13" y="26"/>
                    <a:pt x="14" y="29"/>
                    <a:pt x="15" y="31"/>
                  </a:cubicBezTo>
                  <a:cubicBezTo>
                    <a:pt x="15" y="32"/>
                    <a:pt x="15" y="32"/>
                    <a:pt x="15" y="33"/>
                  </a:cubicBezTo>
                  <a:cubicBezTo>
                    <a:pt x="15" y="33"/>
                    <a:pt x="14" y="33"/>
                    <a:pt x="14" y="33"/>
                  </a:cubicBezTo>
                  <a:cubicBezTo>
                    <a:pt x="14" y="33"/>
                    <a:pt x="14" y="32"/>
                    <a:pt x="13" y="32"/>
                  </a:cubicBezTo>
                  <a:cubicBezTo>
                    <a:pt x="12" y="29"/>
                    <a:pt x="11" y="26"/>
                    <a:pt x="11" y="23"/>
                  </a:cubicBezTo>
                  <a:cubicBezTo>
                    <a:pt x="11" y="20"/>
                    <a:pt x="12" y="17"/>
                    <a:pt x="13" y="14"/>
                  </a:cubicBezTo>
                  <a:cubicBezTo>
                    <a:pt x="14" y="14"/>
                    <a:pt x="14" y="14"/>
                    <a:pt x="15" y="14"/>
                  </a:cubicBezTo>
                  <a:cubicBezTo>
                    <a:pt x="15" y="14"/>
                    <a:pt x="15" y="15"/>
                    <a:pt x="15" y="15"/>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75" name="Freeform 36"/>
            <p:cNvSpPr>
              <a:spLocks noEditPoints="1"/>
            </p:cNvSpPr>
            <p:nvPr/>
          </p:nvSpPr>
          <p:spPr bwMode="auto">
            <a:xfrm>
              <a:off x="5782123" y="3933313"/>
              <a:ext cx="154602" cy="154603"/>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76" name="Freeform 24"/>
            <p:cNvSpPr>
              <a:spLocks noEditPoints="1"/>
            </p:cNvSpPr>
            <p:nvPr/>
          </p:nvSpPr>
          <p:spPr bwMode="auto">
            <a:xfrm>
              <a:off x="5176463" y="4958743"/>
              <a:ext cx="432385" cy="456077"/>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77" name="Freeform 33"/>
            <p:cNvSpPr>
              <a:spLocks noEditPoints="1"/>
            </p:cNvSpPr>
            <p:nvPr/>
          </p:nvSpPr>
          <p:spPr bwMode="auto">
            <a:xfrm>
              <a:off x="8282120" y="3507224"/>
              <a:ext cx="277453" cy="284221"/>
            </a:xfrm>
            <a:custGeom>
              <a:avLst/>
              <a:gdLst>
                <a:gd name="T0" fmla="*/ 8 w 52"/>
                <a:gd name="T1" fmla="*/ 19 h 53"/>
                <a:gd name="T2" fmla="*/ 8 w 52"/>
                <a:gd name="T3" fmla="*/ 19 h 53"/>
                <a:gd name="T4" fmla="*/ 8 w 52"/>
                <a:gd name="T5" fmla="*/ 18 h 53"/>
                <a:gd name="T6" fmla="*/ 8 w 52"/>
                <a:gd name="T7" fmla="*/ 17 h 53"/>
                <a:gd name="T8" fmla="*/ 8 w 52"/>
                <a:gd name="T9" fmla="*/ 17 h 53"/>
                <a:gd name="T10" fmla="*/ 15 w 52"/>
                <a:gd name="T11" fmla="*/ 10 h 53"/>
                <a:gd name="T12" fmla="*/ 17 w 52"/>
                <a:gd name="T13" fmla="*/ 10 h 53"/>
                <a:gd name="T14" fmla="*/ 17 w 52"/>
                <a:gd name="T15" fmla="*/ 12 h 53"/>
                <a:gd name="T16" fmla="*/ 13 w 52"/>
                <a:gd name="T17" fmla="*/ 17 h 53"/>
                <a:gd name="T18" fmla="*/ 39 w 52"/>
                <a:gd name="T19" fmla="*/ 17 h 53"/>
                <a:gd name="T20" fmla="*/ 40 w 52"/>
                <a:gd name="T21" fmla="*/ 18 h 53"/>
                <a:gd name="T22" fmla="*/ 39 w 52"/>
                <a:gd name="T23" fmla="*/ 20 h 53"/>
                <a:gd name="T24" fmla="*/ 13 w 52"/>
                <a:gd name="T25" fmla="*/ 20 h 53"/>
                <a:gd name="T26" fmla="*/ 17 w 52"/>
                <a:gd name="T27" fmla="*/ 24 h 53"/>
                <a:gd name="T28" fmla="*/ 17 w 52"/>
                <a:gd name="T29" fmla="*/ 26 h 53"/>
                <a:gd name="T30" fmla="*/ 16 w 52"/>
                <a:gd name="T31" fmla="*/ 26 h 53"/>
                <a:gd name="T32" fmla="*/ 15 w 52"/>
                <a:gd name="T33" fmla="*/ 26 h 53"/>
                <a:gd name="T34" fmla="*/ 8 w 52"/>
                <a:gd name="T35" fmla="*/ 19 h 53"/>
                <a:gd name="T36" fmla="*/ 43 w 52"/>
                <a:gd name="T37" fmla="*/ 34 h 53"/>
                <a:gd name="T38" fmla="*/ 43 w 52"/>
                <a:gd name="T39" fmla="*/ 34 h 53"/>
                <a:gd name="T40" fmla="*/ 36 w 52"/>
                <a:gd name="T41" fmla="*/ 27 h 53"/>
                <a:gd name="T42" fmla="*/ 34 w 52"/>
                <a:gd name="T43" fmla="*/ 27 h 53"/>
                <a:gd name="T44" fmla="*/ 34 w 52"/>
                <a:gd name="T45" fmla="*/ 29 h 53"/>
                <a:gd name="T46" fmla="*/ 39 w 52"/>
                <a:gd name="T47" fmla="*/ 33 h 53"/>
                <a:gd name="T48" fmla="*/ 13 w 52"/>
                <a:gd name="T49" fmla="*/ 33 h 53"/>
                <a:gd name="T50" fmla="*/ 11 w 52"/>
                <a:gd name="T51" fmla="*/ 35 h 53"/>
                <a:gd name="T52" fmla="*/ 13 w 52"/>
                <a:gd name="T53" fmla="*/ 36 h 53"/>
                <a:gd name="T54" fmla="*/ 39 w 52"/>
                <a:gd name="T55" fmla="*/ 36 h 53"/>
                <a:gd name="T56" fmla="*/ 34 w 52"/>
                <a:gd name="T57" fmla="*/ 41 h 53"/>
                <a:gd name="T58" fmla="*/ 34 w 52"/>
                <a:gd name="T59" fmla="*/ 43 h 53"/>
                <a:gd name="T60" fmla="*/ 35 w 52"/>
                <a:gd name="T61" fmla="*/ 43 h 53"/>
                <a:gd name="T62" fmla="*/ 36 w 52"/>
                <a:gd name="T63" fmla="*/ 43 h 53"/>
                <a:gd name="T64" fmla="*/ 43 w 52"/>
                <a:gd name="T65" fmla="*/ 36 h 53"/>
                <a:gd name="T66" fmla="*/ 43 w 52"/>
                <a:gd name="T67" fmla="*/ 36 h 53"/>
                <a:gd name="T68" fmla="*/ 44 w 52"/>
                <a:gd name="T69" fmla="*/ 35 h 53"/>
                <a:gd name="T70" fmla="*/ 43 w 52"/>
                <a:gd name="T71" fmla="*/ 34 h 53"/>
                <a:gd name="T72" fmla="*/ 52 w 52"/>
                <a:gd name="T73" fmla="*/ 7 h 53"/>
                <a:gd name="T74" fmla="*/ 52 w 52"/>
                <a:gd name="T75" fmla="*/ 45 h 53"/>
                <a:gd name="T76" fmla="*/ 45 w 52"/>
                <a:gd name="T77" fmla="*/ 53 h 53"/>
                <a:gd name="T78" fmla="*/ 7 w 52"/>
                <a:gd name="T79" fmla="*/ 53 h 53"/>
                <a:gd name="T80" fmla="*/ 0 w 52"/>
                <a:gd name="T81" fmla="*/ 45 h 53"/>
                <a:gd name="T82" fmla="*/ 0 w 52"/>
                <a:gd name="T83" fmla="*/ 7 h 53"/>
                <a:gd name="T84" fmla="*/ 7 w 52"/>
                <a:gd name="T85" fmla="*/ 0 h 53"/>
                <a:gd name="T86" fmla="*/ 45 w 52"/>
                <a:gd name="T87" fmla="*/ 0 h 53"/>
                <a:gd name="T88" fmla="*/ 52 w 52"/>
                <a:gd name="T89" fmla="*/ 7 h 53"/>
                <a:gd name="T90" fmla="*/ 49 w 52"/>
                <a:gd name="T91" fmla="*/ 7 h 53"/>
                <a:gd name="T92" fmla="*/ 45 w 52"/>
                <a:gd name="T93" fmla="*/ 3 h 53"/>
                <a:gd name="T94" fmla="*/ 7 w 52"/>
                <a:gd name="T95" fmla="*/ 3 h 53"/>
                <a:gd name="T96" fmla="*/ 3 w 52"/>
                <a:gd name="T97" fmla="*/ 7 h 53"/>
                <a:gd name="T98" fmla="*/ 3 w 52"/>
                <a:gd name="T99" fmla="*/ 45 h 53"/>
                <a:gd name="T100" fmla="*/ 7 w 52"/>
                <a:gd name="T101" fmla="*/ 50 h 53"/>
                <a:gd name="T102" fmla="*/ 45 w 52"/>
                <a:gd name="T103" fmla="*/ 50 h 53"/>
                <a:gd name="T104" fmla="*/ 49 w 52"/>
                <a:gd name="T105" fmla="*/ 45 h 53"/>
                <a:gd name="T106" fmla="*/ 49 w 52"/>
                <a:gd name="T10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3">
                  <a:moveTo>
                    <a:pt x="8" y="19"/>
                  </a:moveTo>
                  <a:cubicBezTo>
                    <a:pt x="8" y="19"/>
                    <a:pt x="8" y="19"/>
                    <a:pt x="8" y="19"/>
                  </a:cubicBezTo>
                  <a:cubicBezTo>
                    <a:pt x="8" y="19"/>
                    <a:pt x="8" y="18"/>
                    <a:pt x="8" y="18"/>
                  </a:cubicBezTo>
                  <a:cubicBezTo>
                    <a:pt x="8" y="18"/>
                    <a:pt x="8" y="17"/>
                    <a:pt x="8" y="17"/>
                  </a:cubicBezTo>
                  <a:cubicBezTo>
                    <a:pt x="8" y="17"/>
                    <a:pt x="8" y="17"/>
                    <a:pt x="8" y="17"/>
                  </a:cubicBezTo>
                  <a:cubicBezTo>
                    <a:pt x="15" y="10"/>
                    <a:pt x="15" y="10"/>
                    <a:pt x="15" y="10"/>
                  </a:cubicBezTo>
                  <a:cubicBezTo>
                    <a:pt x="15" y="9"/>
                    <a:pt x="16" y="9"/>
                    <a:pt x="17" y="10"/>
                  </a:cubicBezTo>
                  <a:cubicBezTo>
                    <a:pt x="18" y="11"/>
                    <a:pt x="18" y="12"/>
                    <a:pt x="17" y="12"/>
                  </a:cubicBezTo>
                  <a:cubicBezTo>
                    <a:pt x="13" y="17"/>
                    <a:pt x="13" y="17"/>
                    <a:pt x="13" y="17"/>
                  </a:cubicBezTo>
                  <a:cubicBezTo>
                    <a:pt x="39" y="17"/>
                    <a:pt x="39" y="17"/>
                    <a:pt x="39" y="17"/>
                  </a:cubicBezTo>
                  <a:cubicBezTo>
                    <a:pt x="40" y="17"/>
                    <a:pt x="40" y="17"/>
                    <a:pt x="40" y="18"/>
                  </a:cubicBezTo>
                  <a:cubicBezTo>
                    <a:pt x="40" y="19"/>
                    <a:pt x="40" y="20"/>
                    <a:pt x="39" y="20"/>
                  </a:cubicBezTo>
                  <a:cubicBezTo>
                    <a:pt x="13" y="20"/>
                    <a:pt x="13" y="20"/>
                    <a:pt x="13" y="20"/>
                  </a:cubicBezTo>
                  <a:cubicBezTo>
                    <a:pt x="17" y="24"/>
                    <a:pt x="17" y="24"/>
                    <a:pt x="17" y="24"/>
                  </a:cubicBezTo>
                  <a:cubicBezTo>
                    <a:pt x="18" y="24"/>
                    <a:pt x="18" y="25"/>
                    <a:pt x="17" y="26"/>
                  </a:cubicBezTo>
                  <a:cubicBezTo>
                    <a:pt x="17" y="26"/>
                    <a:pt x="16" y="26"/>
                    <a:pt x="16" y="26"/>
                  </a:cubicBezTo>
                  <a:cubicBezTo>
                    <a:pt x="16" y="26"/>
                    <a:pt x="15" y="26"/>
                    <a:pt x="15" y="26"/>
                  </a:cubicBezTo>
                  <a:lnTo>
                    <a:pt x="8" y="19"/>
                  </a:lnTo>
                  <a:close/>
                  <a:moveTo>
                    <a:pt x="43" y="34"/>
                  </a:moveTo>
                  <a:cubicBezTo>
                    <a:pt x="43" y="34"/>
                    <a:pt x="43" y="34"/>
                    <a:pt x="43" y="34"/>
                  </a:cubicBezTo>
                  <a:cubicBezTo>
                    <a:pt x="36" y="27"/>
                    <a:pt x="36" y="27"/>
                    <a:pt x="36" y="27"/>
                  </a:cubicBezTo>
                  <a:cubicBezTo>
                    <a:pt x="36" y="26"/>
                    <a:pt x="35" y="26"/>
                    <a:pt x="34" y="27"/>
                  </a:cubicBezTo>
                  <a:cubicBezTo>
                    <a:pt x="34" y="28"/>
                    <a:pt x="34" y="29"/>
                    <a:pt x="34" y="29"/>
                  </a:cubicBezTo>
                  <a:cubicBezTo>
                    <a:pt x="39" y="33"/>
                    <a:pt x="39" y="33"/>
                    <a:pt x="39" y="33"/>
                  </a:cubicBezTo>
                  <a:cubicBezTo>
                    <a:pt x="13" y="33"/>
                    <a:pt x="13" y="33"/>
                    <a:pt x="13" y="33"/>
                  </a:cubicBezTo>
                  <a:cubicBezTo>
                    <a:pt x="12" y="33"/>
                    <a:pt x="11" y="34"/>
                    <a:pt x="11" y="35"/>
                  </a:cubicBezTo>
                  <a:cubicBezTo>
                    <a:pt x="11" y="36"/>
                    <a:pt x="12" y="36"/>
                    <a:pt x="13" y="36"/>
                  </a:cubicBezTo>
                  <a:cubicBezTo>
                    <a:pt x="39" y="36"/>
                    <a:pt x="39" y="36"/>
                    <a:pt x="39" y="36"/>
                  </a:cubicBezTo>
                  <a:cubicBezTo>
                    <a:pt x="34" y="41"/>
                    <a:pt x="34" y="41"/>
                    <a:pt x="34" y="41"/>
                  </a:cubicBezTo>
                  <a:cubicBezTo>
                    <a:pt x="34" y="41"/>
                    <a:pt x="34" y="42"/>
                    <a:pt x="34" y="43"/>
                  </a:cubicBezTo>
                  <a:cubicBezTo>
                    <a:pt x="35" y="43"/>
                    <a:pt x="35" y="43"/>
                    <a:pt x="35" y="43"/>
                  </a:cubicBezTo>
                  <a:cubicBezTo>
                    <a:pt x="36" y="43"/>
                    <a:pt x="36" y="43"/>
                    <a:pt x="36" y="43"/>
                  </a:cubicBezTo>
                  <a:cubicBezTo>
                    <a:pt x="43" y="36"/>
                    <a:pt x="43" y="36"/>
                    <a:pt x="43" y="36"/>
                  </a:cubicBezTo>
                  <a:cubicBezTo>
                    <a:pt x="43" y="36"/>
                    <a:pt x="43" y="36"/>
                    <a:pt x="43" y="36"/>
                  </a:cubicBezTo>
                  <a:cubicBezTo>
                    <a:pt x="44" y="36"/>
                    <a:pt x="44" y="35"/>
                    <a:pt x="44" y="35"/>
                  </a:cubicBezTo>
                  <a:cubicBezTo>
                    <a:pt x="44" y="35"/>
                    <a:pt x="44" y="34"/>
                    <a:pt x="43" y="34"/>
                  </a:cubicBezTo>
                  <a:close/>
                  <a:moveTo>
                    <a:pt x="52" y="7"/>
                  </a:moveTo>
                  <a:cubicBezTo>
                    <a:pt x="52" y="45"/>
                    <a:pt x="52" y="45"/>
                    <a:pt x="52" y="45"/>
                  </a:cubicBezTo>
                  <a:cubicBezTo>
                    <a:pt x="52" y="49"/>
                    <a:pt x="49" y="53"/>
                    <a:pt x="45" y="53"/>
                  </a:cubicBezTo>
                  <a:cubicBezTo>
                    <a:pt x="7" y="53"/>
                    <a:pt x="7" y="53"/>
                    <a:pt x="7" y="53"/>
                  </a:cubicBezTo>
                  <a:cubicBezTo>
                    <a:pt x="3" y="53"/>
                    <a:pt x="0" y="49"/>
                    <a:pt x="0" y="45"/>
                  </a:cubicBezTo>
                  <a:cubicBezTo>
                    <a:pt x="0" y="7"/>
                    <a:pt x="0" y="7"/>
                    <a:pt x="0" y="7"/>
                  </a:cubicBezTo>
                  <a:cubicBezTo>
                    <a:pt x="0" y="4"/>
                    <a:pt x="3" y="0"/>
                    <a:pt x="7" y="0"/>
                  </a:cubicBezTo>
                  <a:cubicBezTo>
                    <a:pt x="45" y="0"/>
                    <a:pt x="45" y="0"/>
                    <a:pt x="45" y="0"/>
                  </a:cubicBezTo>
                  <a:cubicBezTo>
                    <a:pt x="49" y="0"/>
                    <a:pt x="52" y="4"/>
                    <a:pt x="52" y="7"/>
                  </a:cubicBezTo>
                  <a:close/>
                  <a:moveTo>
                    <a:pt x="49" y="7"/>
                  </a:moveTo>
                  <a:cubicBezTo>
                    <a:pt x="49" y="5"/>
                    <a:pt x="47" y="3"/>
                    <a:pt x="45" y="3"/>
                  </a:cubicBezTo>
                  <a:cubicBezTo>
                    <a:pt x="7" y="3"/>
                    <a:pt x="7" y="3"/>
                    <a:pt x="7" y="3"/>
                  </a:cubicBezTo>
                  <a:cubicBezTo>
                    <a:pt x="4" y="3"/>
                    <a:pt x="3" y="5"/>
                    <a:pt x="3" y="7"/>
                  </a:cubicBezTo>
                  <a:cubicBezTo>
                    <a:pt x="3" y="45"/>
                    <a:pt x="3" y="45"/>
                    <a:pt x="3" y="45"/>
                  </a:cubicBezTo>
                  <a:cubicBezTo>
                    <a:pt x="3" y="48"/>
                    <a:pt x="4" y="50"/>
                    <a:pt x="7" y="50"/>
                  </a:cubicBezTo>
                  <a:cubicBezTo>
                    <a:pt x="45" y="50"/>
                    <a:pt x="45" y="50"/>
                    <a:pt x="45" y="50"/>
                  </a:cubicBezTo>
                  <a:cubicBezTo>
                    <a:pt x="47" y="50"/>
                    <a:pt x="49" y="48"/>
                    <a:pt x="49" y="45"/>
                  </a:cubicBezTo>
                  <a:lnTo>
                    <a:pt x="49"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78" name="Freeform 16"/>
            <p:cNvSpPr>
              <a:spLocks noEditPoints="1"/>
            </p:cNvSpPr>
            <p:nvPr/>
          </p:nvSpPr>
          <p:spPr bwMode="auto">
            <a:xfrm>
              <a:off x="4577545" y="4645950"/>
              <a:ext cx="304036" cy="335220"/>
            </a:xfrm>
            <a:custGeom>
              <a:avLst/>
              <a:gdLst>
                <a:gd name="T0" fmla="*/ 33 w 66"/>
                <a:gd name="T1" fmla="*/ 0 h 73"/>
                <a:gd name="T2" fmla="*/ 26 w 66"/>
                <a:gd name="T3" fmla="*/ 6 h 73"/>
                <a:gd name="T4" fmla="*/ 39 w 66"/>
                <a:gd name="T5" fmla="*/ 7 h 73"/>
                <a:gd name="T6" fmla="*/ 28 w 66"/>
                <a:gd name="T7" fmla="*/ 5 h 73"/>
                <a:gd name="T8" fmla="*/ 33 w 66"/>
                <a:gd name="T9" fmla="*/ 1 h 73"/>
                <a:gd name="T10" fmla="*/ 28 w 66"/>
                <a:gd name="T11" fmla="*/ 5 h 73"/>
                <a:gd name="T12" fmla="*/ 50 w 66"/>
                <a:gd name="T13" fmla="*/ 13 h 73"/>
                <a:gd name="T14" fmla="*/ 55 w 66"/>
                <a:gd name="T15" fmla="*/ 15 h 73"/>
                <a:gd name="T16" fmla="*/ 54 w 66"/>
                <a:gd name="T17" fmla="*/ 8 h 73"/>
                <a:gd name="T18" fmla="*/ 45 w 66"/>
                <a:gd name="T19" fmla="*/ 8 h 73"/>
                <a:gd name="T20" fmla="*/ 49 w 66"/>
                <a:gd name="T21" fmla="*/ 11 h 73"/>
                <a:gd name="T22" fmla="*/ 33 w 66"/>
                <a:gd name="T23" fmla="*/ 7 h 73"/>
                <a:gd name="T24" fmla="*/ 17 w 66"/>
                <a:gd name="T25" fmla="*/ 12 h 73"/>
                <a:gd name="T26" fmla="*/ 21 w 66"/>
                <a:gd name="T27" fmla="*/ 8 h 73"/>
                <a:gd name="T28" fmla="*/ 14 w 66"/>
                <a:gd name="T29" fmla="*/ 6 h 73"/>
                <a:gd name="T30" fmla="*/ 10 w 66"/>
                <a:gd name="T31" fmla="*/ 15 h 73"/>
                <a:gd name="T32" fmla="*/ 15 w 66"/>
                <a:gd name="T33" fmla="*/ 12 h 73"/>
                <a:gd name="T34" fmla="*/ 15 w 66"/>
                <a:gd name="T35" fmla="*/ 13 h 73"/>
                <a:gd name="T36" fmla="*/ 0 w 66"/>
                <a:gd name="T37" fmla="*/ 35 h 73"/>
                <a:gd name="T38" fmla="*/ 4 w 66"/>
                <a:gd name="T39" fmla="*/ 43 h 73"/>
                <a:gd name="T40" fmla="*/ 14 w 66"/>
                <a:gd name="T41" fmla="*/ 60 h 73"/>
                <a:gd name="T42" fmla="*/ 11 w 66"/>
                <a:gd name="T43" fmla="*/ 68 h 73"/>
                <a:gd name="T44" fmla="*/ 12 w 66"/>
                <a:gd name="T45" fmla="*/ 73 h 73"/>
                <a:gd name="T46" fmla="*/ 15 w 66"/>
                <a:gd name="T47" fmla="*/ 70 h 73"/>
                <a:gd name="T48" fmla="*/ 20 w 66"/>
                <a:gd name="T49" fmla="*/ 63 h 73"/>
                <a:gd name="T50" fmla="*/ 46 w 66"/>
                <a:gd name="T51" fmla="*/ 63 h 73"/>
                <a:gd name="T52" fmla="*/ 52 w 66"/>
                <a:gd name="T53" fmla="*/ 70 h 73"/>
                <a:gd name="T54" fmla="*/ 57 w 66"/>
                <a:gd name="T55" fmla="*/ 71 h 73"/>
                <a:gd name="T56" fmla="*/ 56 w 66"/>
                <a:gd name="T57" fmla="*/ 67 h 73"/>
                <a:gd name="T58" fmla="*/ 62 w 66"/>
                <a:gd name="T59" fmla="*/ 43 h 73"/>
                <a:gd name="T60" fmla="*/ 66 w 66"/>
                <a:gd name="T61" fmla="*/ 35 h 73"/>
                <a:gd name="T62" fmla="*/ 2 w 66"/>
                <a:gd name="T63" fmla="*/ 38 h 73"/>
                <a:gd name="T64" fmla="*/ 3 w 66"/>
                <a:gd name="T65" fmla="*/ 32 h 73"/>
                <a:gd name="T66" fmla="*/ 3 w 66"/>
                <a:gd name="T67" fmla="*/ 41 h 73"/>
                <a:gd name="T68" fmla="*/ 47 w 66"/>
                <a:gd name="T69" fmla="*/ 8 h 73"/>
                <a:gd name="T70" fmla="*/ 53 w 66"/>
                <a:gd name="T71" fmla="*/ 10 h 73"/>
                <a:gd name="T72" fmla="*/ 47 w 66"/>
                <a:gd name="T73" fmla="*/ 8 h 73"/>
                <a:gd name="T74" fmla="*/ 12 w 66"/>
                <a:gd name="T75" fmla="*/ 10 h 73"/>
                <a:gd name="T76" fmla="*/ 17 w 66"/>
                <a:gd name="T77" fmla="*/ 7 h 73"/>
                <a:gd name="T78" fmla="*/ 11 w 66"/>
                <a:gd name="T79" fmla="*/ 13 h 73"/>
                <a:gd name="T80" fmla="*/ 12 w 66"/>
                <a:gd name="T81" fmla="*/ 66 h 73"/>
                <a:gd name="T82" fmla="*/ 17 w 66"/>
                <a:gd name="T83" fmla="*/ 64 h 73"/>
                <a:gd name="T84" fmla="*/ 53 w 66"/>
                <a:gd name="T85" fmla="*/ 66 h 73"/>
                <a:gd name="T86" fmla="*/ 48 w 66"/>
                <a:gd name="T87" fmla="*/ 64 h 73"/>
                <a:gd name="T88" fmla="*/ 53 w 66"/>
                <a:gd name="T89" fmla="*/ 66 h 73"/>
                <a:gd name="T90" fmla="*/ 6 w 66"/>
                <a:gd name="T91" fmla="*/ 37 h 73"/>
                <a:gd name="T92" fmla="*/ 60 w 66"/>
                <a:gd name="T93" fmla="*/ 37 h 73"/>
                <a:gd name="T94" fmla="*/ 64 w 66"/>
                <a:gd name="T95" fmla="*/ 38 h 73"/>
                <a:gd name="T96" fmla="*/ 62 w 66"/>
                <a:gd name="T97" fmla="*/ 37 h 73"/>
                <a:gd name="T98" fmla="*/ 64 w 66"/>
                <a:gd name="T99" fmla="*/ 35 h 73"/>
                <a:gd name="T100" fmla="*/ 33 w 66"/>
                <a:gd name="T101" fmla="*/ 12 h 73"/>
                <a:gd name="T102" fmla="*/ 33 w 66"/>
                <a:gd name="T103" fmla="*/ 61 h 73"/>
                <a:gd name="T104" fmla="*/ 33 w 66"/>
                <a:gd name="T105" fmla="*/ 12 h 73"/>
                <a:gd name="T106" fmla="*/ 10 w 66"/>
                <a:gd name="T107" fmla="*/ 37 h 73"/>
                <a:gd name="T108" fmla="*/ 56 w 66"/>
                <a:gd name="T109" fmla="*/ 37 h 73"/>
                <a:gd name="T110" fmla="*/ 36 w 66"/>
                <a:gd name="T111" fmla="*/ 35 h 73"/>
                <a:gd name="T112" fmla="*/ 49 w 66"/>
                <a:gd name="T113" fmla="*/ 38 h 73"/>
                <a:gd name="T114" fmla="*/ 32 w 66"/>
                <a:gd name="T115" fmla="*/ 40 h 73"/>
                <a:gd name="T116" fmla="*/ 31 w 66"/>
                <a:gd name="T117" fmla="*/ 32 h 73"/>
                <a:gd name="T118" fmla="*/ 34 w 66"/>
                <a:gd name="T119" fmla="*/ 16 h 73"/>
                <a:gd name="T120" fmla="*/ 36 w 66"/>
                <a:gd name="T121" fmla="*/ 3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3">
                  <a:moveTo>
                    <a:pt x="39" y="6"/>
                  </a:moveTo>
                  <a:cubicBezTo>
                    <a:pt x="39" y="2"/>
                    <a:pt x="37" y="0"/>
                    <a:pt x="33" y="0"/>
                  </a:cubicBezTo>
                  <a:cubicBezTo>
                    <a:pt x="32" y="0"/>
                    <a:pt x="32" y="0"/>
                    <a:pt x="32" y="0"/>
                  </a:cubicBezTo>
                  <a:cubicBezTo>
                    <a:pt x="29" y="0"/>
                    <a:pt x="26" y="2"/>
                    <a:pt x="26" y="6"/>
                  </a:cubicBezTo>
                  <a:cubicBezTo>
                    <a:pt x="26" y="7"/>
                    <a:pt x="26" y="7"/>
                    <a:pt x="26" y="7"/>
                  </a:cubicBezTo>
                  <a:cubicBezTo>
                    <a:pt x="39" y="7"/>
                    <a:pt x="39" y="7"/>
                    <a:pt x="39" y="7"/>
                  </a:cubicBezTo>
                  <a:lnTo>
                    <a:pt x="39" y="6"/>
                  </a:lnTo>
                  <a:close/>
                  <a:moveTo>
                    <a:pt x="28" y="5"/>
                  </a:moveTo>
                  <a:cubicBezTo>
                    <a:pt x="28" y="3"/>
                    <a:pt x="30" y="1"/>
                    <a:pt x="32" y="1"/>
                  </a:cubicBezTo>
                  <a:cubicBezTo>
                    <a:pt x="33" y="1"/>
                    <a:pt x="33" y="1"/>
                    <a:pt x="33" y="1"/>
                  </a:cubicBezTo>
                  <a:cubicBezTo>
                    <a:pt x="35" y="1"/>
                    <a:pt x="37" y="3"/>
                    <a:pt x="38" y="5"/>
                  </a:cubicBezTo>
                  <a:lnTo>
                    <a:pt x="28" y="5"/>
                  </a:lnTo>
                  <a:close/>
                  <a:moveTo>
                    <a:pt x="62" y="30"/>
                  </a:moveTo>
                  <a:cubicBezTo>
                    <a:pt x="60" y="23"/>
                    <a:pt x="56" y="17"/>
                    <a:pt x="50" y="13"/>
                  </a:cubicBezTo>
                  <a:cubicBezTo>
                    <a:pt x="50" y="12"/>
                    <a:pt x="50" y="12"/>
                    <a:pt x="50" y="12"/>
                  </a:cubicBezTo>
                  <a:cubicBezTo>
                    <a:pt x="55" y="15"/>
                    <a:pt x="55" y="15"/>
                    <a:pt x="55" y="15"/>
                  </a:cubicBezTo>
                  <a:cubicBezTo>
                    <a:pt x="55" y="15"/>
                    <a:pt x="55" y="15"/>
                    <a:pt x="55" y="15"/>
                  </a:cubicBezTo>
                  <a:cubicBezTo>
                    <a:pt x="57" y="13"/>
                    <a:pt x="56" y="10"/>
                    <a:pt x="54" y="8"/>
                  </a:cubicBezTo>
                  <a:cubicBezTo>
                    <a:pt x="51" y="6"/>
                    <a:pt x="51" y="6"/>
                    <a:pt x="51" y="6"/>
                  </a:cubicBezTo>
                  <a:cubicBezTo>
                    <a:pt x="49" y="5"/>
                    <a:pt x="46" y="6"/>
                    <a:pt x="45" y="8"/>
                  </a:cubicBezTo>
                  <a:cubicBezTo>
                    <a:pt x="44" y="8"/>
                    <a:pt x="44" y="8"/>
                    <a:pt x="44" y="8"/>
                  </a:cubicBezTo>
                  <a:cubicBezTo>
                    <a:pt x="49" y="11"/>
                    <a:pt x="49" y="11"/>
                    <a:pt x="49" y="11"/>
                  </a:cubicBezTo>
                  <a:cubicBezTo>
                    <a:pt x="49" y="12"/>
                    <a:pt x="49" y="12"/>
                    <a:pt x="49" y="12"/>
                  </a:cubicBezTo>
                  <a:cubicBezTo>
                    <a:pt x="44" y="9"/>
                    <a:pt x="39" y="7"/>
                    <a:pt x="33" y="7"/>
                  </a:cubicBezTo>
                  <a:cubicBezTo>
                    <a:pt x="27" y="7"/>
                    <a:pt x="21" y="9"/>
                    <a:pt x="17" y="12"/>
                  </a:cubicBezTo>
                  <a:cubicBezTo>
                    <a:pt x="17" y="12"/>
                    <a:pt x="17" y="12"/>
                    <a:pt x="17" y="12"/>
                  </a:cubicBezTo>
                  <a:cubicBezTo>
                    <a:pt x="17" y="11"/>
                    <a:pt x="17" y="11"/>
                    <a:pt x="17" y="11"/>
                  </a:cubicBezTo>
                  <a:cubicBezTo>
                    <a:pt x="21" y="8"/>
                    <a:pt x="21" y="8"/>
                    <a:pt x="21" y="8"/>
                  </a:cubicBezTo>
                  <a:cubicBezTo>
                    <a:pt x="21" y="8"/>
                    <a:pt x="21" y="8"/>
                    <a:pt x="21" y="8"/>
                  </a:cubicBezTo>
                  <a:cubicBezTo>
                    <a:pt x="20" y="6"/>
                    <a:pt x="17" y="5"/>
                    <a:pt x="14" y="6"/>
                  </a:cubicBezTo>
                  <a:cubicBezTo>
                    <a:pt x="11" y="8"/>
                    <a:pt x="11" y="8"/>
                    <a:pt x="11" y="8"/>
                  </a:cubicBezTo>
                  <a:cubicBezTo>
                    <a:pt x="9" y="10"/>
                    <a:pt x="9" y="13"/>
                    <a:pt x="10" y="15"/>
                  </a:cubicBezTo>
                  <a:cubicBezTo>
                    <a:pt x="11" y="15"/>
                    <a:pt x="11" y="15"/>
                    <a:pt x="11" y="15"/>
                  </a:cubicBezTo>
                  <a:cubicBezTo>
                    <a:pt x="15" y="12"/>
                    <a:pt x="15" y="12"/>
                    <a:pt x="15" y="12"/>
                  </a:cubicBezTo>
                  <a:cubicBezTo>
                    <a:pt x="15" y="13"/>
                    <a:pt x="15" y="13"/>
                    <a:pt x="15" y="13"/>
                  </a:cubicBezTo>
                  <a:cubicBezTo>
                    <a:pt x="15" y="13"/>
                    <a:pt x="15" y="13"/>
                    <a:pt x="15" y="13"/>
                  </a:cubicBezTo>
                  <a:cubicBezTo>
                    <a:pt x="10" y="17"/>
                    <a:pt x="5" y="23"/>
                    <a:pt x="4" y="30"/>
                  </a:cubicBezTo>
                  <a:cubicBezTo>
                    <a:pt x="2" y="31"/>
                    <a:pt x="0" y="33"/>
                    <a:pt x="0" y="35"/>
                  </a:cubicBezTo>
                  <a:cubicBezTo>
                    <a:pt x="0" y="38"/>
                    <a:pt x="0" y="38"/>
                    <a:pt x="0" y="38"/>
                  </a:cubicBezTo>
                  <a:cubicBezTo>
                    <a:pt x="0" y="41"/>
                    <a:pt x="2" y="43"/>
                    <a:pt x="4" y="43"/>
                  </a:cubicBezTo>
                  <a:cubicBezTo>
                    <a:pt x="5" y="50"/>
                    <a:pt x="9" y="56"/>
                    <a:pt x="14" y="60"/>
                  </a:cubicBezTo>
                  <a:cubicBezTo>
                    <a:pt x="14" y="60"/>
                    <a:pt x="14" y="60"/>
                    <a:pt x="14" y="60"/>
                  </a:cubicBezTo>
                  <a:cubicBezTo>
                    <a:pt x="10" y="67"/>
                    <a:pt x="10" y="67"/>
                    <a:pt x="10" y="67"/>
                  </a:cubicBezTo>
                  <a:cubicBezTo>
                    <a:pt x="11" y="68"/>
                    <a:pt x="11" y="68"/>
                    <a:pt x="11" y="68"/>
                  </a:cubicBezTo>
                  <a:cubicBezTo>
                    <a:pt x="9" y="71"/>
                    <a:pt x="9" y="71"/>
                    <a:pt x="9" y="71"/>
                  </a:cubicBezTo>
                  <a:cubicBezTo>
                    <a:pt x="12" y="73"/>
                    <a:pt x="12" y="73"/>
                    <a:pt x="12" y="73"/>
                  </a:cubicBezTo>
                  <a:cubicBezTo>
                    <a:pt x="14" y="70"/>
                    <a:pt x="14" y="70"/>
                    <a:pt x="14" y="70"/>
                  </a:cubicBezTo>
                  <a:cubicBezTo>
                    <a:pt x="15" y="70"/>
                    <a:pt x="15" y="70"/>
                    <a:pt x="15" y="70"/>
                  </a:cubicBezTo>
                  <a:cubicBezTo>
                    <a:pt x="20" y="63"/>
                    <a:pt x="20" y="63"/>
                    <a:pt x="20" y="63"/>
                  </a:cubicBezTo>
                  <a:cubicBezTo>
                    <a:pt x="20" y="63"/>
                    <a:pt x="20" y="63"/>
                    <a:pt x="20" y="63"/>
                  </a:cubicBezTo>
                  <a:cubicBezTo>
                    <a:pt x="24" y="65"/>
                    <a:pt x="28" y="66"/>
                    <a:pt x="33" y="66"/>
                  </a:cubicBezTo>
                  <a:cubicBezTo>
                    <a:pt x="37" y="66"/>
                    <a:pt x="42" y="65"/>
                    <a:pt x="46" y="63"/>
                  </a:cubicBezTo>
                  <a:cubicBezTo>
                    <a:pt x="50" y="70"/>
                    <a:pt x="50" y="70"/>
                    <a:pt x="50" y="70"/>
                  </a:cubicBezTo>
                  <a:cubicBezTo>
                    <a:pt x="52" y="70"/>
                    <a:pt x="52" y="70"/>
                    <a:pt x="52" y="70"/>
                  </a:cubicBezTo>
                  <a:cubicBezTo>
                    <a:pt x="54" y="73"/>
                    <a:pt x="54" y="73"/>
                    <a:pt x="54" y="73"/>
                  </a:cubicBezTo>
                  <a:cubicBezTo>
                    <a:pt x="57" y="71"/>
                    <a:pt x="57" y="71"/>
                    <a:pt x="57" y="71"/>
                  </a:cubicBezTo>
                  <a:cubicBezTo>
                    <a:pt x="55" y="68"/>
                    <a:pt x="55" y="68"/>
                    <a:pt x="55" y="68"/>
                  </a:cubicBezTo>
                  <a:cubicBezTo>
                    <a:pt x="56" y="67"/>
                    <a:pt x="56" y="67"/>
                    <a:pt x="56" y="67"/>
                  </a:cubicBezTo>
                  <a:cubicBezTo>
                    <a:pt x="51" y="60"/>
                    <a:pt x="51" y="60"/>
                    <a:pt x="51" y="60"/>
                  </a:cubicBezTo>
                  <a:cubicBezTo>
                    <a:pt x="57" y="56"/>
                    <a:pt x="60" y="50"/>
                    <a:pt x="62" y="43"/>
                  </a:cubicBezTo>
                  <a:cubicBezTo>
                    <a:pt x="64" y="43"/>
                    <a:pt x="66" y="41"/>
                    <a:pt x="66" y="38"/>
                  </a:cubicBezTo>
                  <a:cubicBezTo>
                    <a:pt x="66" y="35"/>
                    <a:pt x="66" y="35"/>
                    <a:pt x="66" y="35"/>
                  </a:cubicBezTo>
                  <a:cubicBezTo>
                    <a:pt x="66" y="33"/>
                    <a:pt x="64" y="31"/>
                    <a:pt x="62" y="30"/>
                  </a:cubicBezTo>
                  <a:close/>
                  <a:moveTo>
                    <a:pt x="2" y="38"/>
                  </a:moveTo>
                  <a:cubicBezTo>
                    <a:pt x="2" y="35"/>
                    <a:pt x="2" y="35"/>
                    <a:pt x="2" y="35"/>
                  </a:cubicBezTo>
                  <a:cubicBezTo>
                    <a:pt x="2" y="34"/>
                    <a:pt x="2" y="33"/>
                    <a:pt x="3" y="32"/>
                  </a:cubicBezTo>
                  <a:cubicBezTo>
                    <a:pt x="3" y="34"/>
                    <a:pt x="3" y="35"/>
                    <a:pt x="3" y="37"/>
                  </a:cubicBezTo>
                  <a:cubicBezTo>
                    <a:pt x="3" y="38"/>
                    <a:pt x="3" y="40"/>
                    <a:pt x="3" y="41"/>
                  </a:cubicBezTo>
                  <a:cubicBezTo>
                    <a:pt x="2" y="41"/>
                    <a:pt x="2" y="40"/>
                    <a:pt x="2" y="38"/>
                  </a:cubicBezTo>
                  <a:close/>
                  <a:moveTo>
                    <a:pt x="47" y="8"/>
                  </a:moveTo>
                  <a:cubicBezTo>
                    <a:pt x="48" y="7"/>
                    <a:pt x="49" y="7"/>
                    <a:pt x="50" y="8"/>
                  </a:cubicBezTo>
                  <a:cubicBezTo>
                    <a:pt x="53" y="10"/>
                    <a:pt x="53" y="10"/>
                    <a:pt x="53" y="10"/>
                  </a:cubicBezTo>
                  <a:cubicBezTo>
                    <a:pt x="54" y="10"/>
                    <a:pt x="55" y="12"/>
                    <a:pt x="54" y="13"/>
                  </a:cubicBezTo>
                  <a:lnTo>
                    <a:pt x="47" y="8"/>
                  </a:lnTo>
                  <a:close/>
                  <a:moveTo>
                    <a:pt x="11" y="13"/>
                  </a:moveTo>
                  <a:cubicBezTo>
                    <a:pt x="11" y="12"/>
                    <a:pt x="11" y="10"/>
                    <a:pt x="12" y="10"/>
                  </a:cubicBezTo>
                  <a:cubicBezTo>
                    <a:pt x="15" y="8"/>
                    <a:pt x="15" y="8"/>
                    <a:pt x="15" y="8"/>
                  </a:cubicBezTo>
                  <a:cubicBezTo>
                    <a:pt x="16" y="7"/>
                    <a:pt x="16" y="7"/>
                    <a:pt x="17" y="7"/>
                  </a:cubicBezTo>
                  <a:cubicBezTo>
                    <a:pt x="18" y="7"/>
                    <a:pt x="18" y="8"/>
                    <a:pt x="19" y="8"/>
                  </a:cubicBezTo>
                  <a:lnTo>
                    <a:pt x="11" y="13"/>
                  </a:lnTo>
                  <a:close/>
                  <a:moveTo>
                    <a:pt x="15" y="68"/>
                  </a:moveTo>
                  <a:cubicBezTo>
                    <a:pt x="12" y="66"/>
                    <a:pt x="12" y="66"/>
                    <a:pt x="12" y="66"/>
                  </a:cubicBezTo>
                  <a:cubicBezTo>
                    <a:pt x="15" y="62"/>
                    <a:pt x="15" y="62"/>
                    <a:pt x="15" y="62"/>
                  </a:cubicBezTo>
                  <a:cubicBezTo>
                    <a:pt x="17" y="64"/>
                    <a:pt x="17" y="64"/>
                    <a:pt x="17" y="64"/>
                  </a:cubicBezTo>
                  <a:lnTo>
                    <a:pt x="15" y="68"/>
                  </a:lnTo>
                  <a:close/>
                  <a:moveTo>
                    <a:pt x="53" y="66"/>
                  </a:moveTo>
                  <a:cubicBezTo>
                    <a:pt x="51" y="68"/>
                    <a:pt x="51" y="68"/>
                    <a:pt x="51" y="68"/>
                  </a:cubicBezTo>
                  <a:cubicBezTo>
                    <a:pt x="48" y="64"/>
                    <a:pt x="48" y="64"/>
                    <a:pt x="48" y="64"/>
                  </a:cubicBezTo>
                  <a:cubicBezTo>
                    <a:pt x="50" y="62"/>
                    <a:pt x="50" y="62"/>
                    <a:pt x="50" y="62"/>
                  </a:cubicBezTo>
                  <a:lnTo>
                    <a:pt x="53" y="66"/>
                  </a:lnTo>
                  <a:close/>
                  <a:moveTo>
                    <a:pt x="33" y="64"/>
                  </a:moveTo>
                  <a:cubicBezTo>
                    <a:pt x="18" y="64"/>
                    <a:pt x="6" y="52"/>
                    <a:pt x="6" y="37"/>
                  </a:cubicBezTo>
                  <a:cubicBezTo>
                    <a:pt x="6" y="22"/>
                    <a:pt x="18" y="10"/>
                    <a:pt x="33" y="10"/>
                  </a:cubicBezTo>
                  <a:cubicBezTo>
                    <a:pt x="48" y="10"/>
                    <a:pt x="60" y="22"/>
                    <a:pt x="60" y="37"/>
                  </a:cubicBezTo>
                  <a:cubicBezTo>
                    <a:pt x="60" y="52"/>
                    <a:pt x="48" y="64"/>
                    <a:pt x="33" y="64"/>
                  </a:cubicBezTo>
                  <a:close/>
                  <a:moveTo>
                    <a:pt x="64" y="38"/>
                  </a:moveTo>
                  <a:cubicBezTo>
                    <a:pt x="64" y="40"/>
                    <a:pt x="63" y="41"/>
                    <a:pt x="62" y="41"/>
                  </a:cubicBezTo>
                  <a:cubicBezTo>
                    <a:pt x="62" y="40"/>
                    <a:pt x="62" y="38"/>
                    <a:pt x="62" y="37"/>
                  </a:cubicBezTo>
                  <a:cubicBezTo>
                    <a:pt x="62" y="35"/>
                    <a:pt x="62" y="34"/>
                    <a:pt x="62" y="32"/>
                  </a:cubicBezTo>
                  <a:cubicBezTo>
                    <a:pt x="63" y="33"/>
                    <a:pt x="64" y="34"/>
                    <a:pt x="64" y="35"/>
                  </a:cubicBezTo>
                  <a:lnTo>
                    <a:pt x="64" y="38"/>
                  </a:lnTo>
                  <a:close/>
                  <a:moveTo>
                    <a:pt x="33" y="12"/>
                  </a:moveTo>
                  <a:cubicBezTo>
                    <a:pt x="19" y="12"/>
                    <a:pt x="8" y="23"/>
                    <a:pt x="8" y="37"/>
                  </a:cubicBezTo>
                  <a:cubicBezTo>
                    <a:pt x="8" y="50"/>
                    <a:pt x="19" y="61"/>
                    <a:pt x="33" y="61"/>
                  </a:cubicBezTo>
                  <a:cubicBezTo>
                    <a:pt x="46" y="61"/>
                    <a:pt x="57" y="50"/>
                    <a:pt x="57" y="37"/>
                  </a:cubicBezTo>
                  <a:cubicBezTo>
                    <a:pt x="57" y="23"/>
                    <a:pt x="46" y="12"/>
                    <a:pt x="33" y="12"/>
                  </a:cubicBezTo>
                  <a:close/>
                  <a:moveTo>
                    <a:pt x="33" y="60"/>
                  </a:moveTo>
                  <a:cubicBezTo>
                    <a:pt x="20" y="60"/>
                    <a:pt x="10" y="49"/>
                    <a:pt x="10" y="37"/>
                  </a:cubicBezTo>
                  <a:cubicBezTo>
                    <a:pt x="10" y="24"/>
                    <a:pt x="20" y="14"/>
                    <a:pt x="33" y="14"/>
                  </a:cubicBezTo>
                  <a:cubicBezTo>
                    <a:pt x="45" y="14"/>
                    <a:pt x="56" y="24"/>
                    <a:pt x="56" y="37"/>
                  </a:cubicBezTo>
                  <a:cubicBezTo>
                    <a:pt x="56" y="49"/>
                    <a:pt x="45" y="60"/>
                    <a:pt x="33" y="60"/>
                  </a:cubicBezTo>
                  <a:close/>
                  <a:moveTo>
                    <a:pt x="36" y="35"/>
                  </a:moveTo>
                  <a:cubicBezTo>
                    <a:pt x="49" y="35"/>
                    <a:pt x="49" y="35"/>
                    <a:pt x="49" y="35"/>
                  </a:cubicBezTo>
                  <a:cubicBezTo>
                    <a:pt x="49" y="38"/>
                    <a:pt x="49" y="38"/>
                    <a:pt x="49" y="38"/>
                  </a:cubicBezTo>
                  <a:cubicBezTo>
                    <a:pt x="36" y="38"/>
                    <a:pt x="36" y="38"/>
                    <a:pt x="36" y="38"/>
                  </a:cubicBezTo>
                  <a:cubicBezTo>
                    <a:pt x="35" y="40"/>
                    <a:pt x="34" y="40"/>
                    <a:pt x="32" y="40"/>
                  </a:cubicBezTo>
                  <a:cubicBezTo>
                    <a:pt x="30" y="40"/>
                    <a:pt x="28" y="39"/>
                    <a:pt x="28" y="36"/>
                  </a:cubicBezTo>
                  <a:cubicBezTo>
                    <a:pt x="28" y="34"/>
                    <a:pt x="29" y="33"/>
                    <a:pt x="31" y="32"/>
                  </a:cubicBezTo>
                  <a:cubicBezTo>
                    <a:pt x="31" y="16"/>
                    <a:pt x="31" y="16"/>
                    <a:pt x="31" y="16"/>
                  </a:cubicBezTo>
                  <a:cubicBezTo>
                    <a:pt x="34" y="16"/>
                    <a:pt x="34" y="16"/>
                    <a:pt x="34" y="16"/>
                  </a:cubicBezTo>
                  <a:cubicBezTo>
                    <a:pt x="34" y="32"/>
                    <a:pt x="34" y="32"/>
                    <a:pt x="34" y="32"/>
                  </a:cubicBezTo>
                  <a:cubicBezTo>
                    <a:pt x="35" y="33"/>
                    <a:pt x="36" y="34"/>
                    <a:pt x="36" y="35"/>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79" name="Freeform 30"/>
            <p:cNvSpPr>
              <a:spLocks noEditPoints="1"/>
            </p:cNvSpPr>
            <p:nvPr/>
          </p:nvSpPr>
          <p:spPr bwMode="auto">
            <a:xfrm>
              <a:off x="4124046" y="4572825"/>
              <a:ext cx="323527" cy="307075"/>
            </a:xfrm>
            <a:custGeom>
              <a:avLst/>
              <a:gdLst>
                <a:gd name="T0" fmla="*/ 75 w 75"/>
                <a:gd name="T1" fmla="*/ 27 h 71"/>
                <a:gd name="T2" fmla="*/ 69 w 75"/>
                <a:gd name="T3" fmla="*/ 14 h 71"/>
                <a:gd name="T4" fmla="*/ 64 w 75"/>
                <a:gd name="T5" fmla="*/ 0 h 71"/>
                <a:gd name="T6" fmla="*/ 5 w 75"/>
                <a:gd name="T7" fmla="*/ 11 h 71"/>
                <a:gd name="T8" fmla="*/ 1 w 75"/>
                <a:gd name="T9" fmla="*/ 26 h 71"/>
                <a:gd name="T10" fmla="*/ 0 w 75"/>
                <a:gd name="T11" fmla="*/ 31 h 71"/>
                <a:gd name="T12" fmla="*/ 1 w 75"/>
                <a:gd name="T13" fmla="*/ 65 h 71"/>
                <a:gd name="T14" fmla="*/ 70 w 75"/>
                <a:gd name="T15" fmla="*/ 71 h 71"/>
                <a:gd name="T16" fmla="*/ 70 w 75"/>
                <a:gd name="T17" fmla="*/ 61 h 71"/>
                <a:gd name="T18" fmla="*/ 4 w 75"/>
                <a:gd name="T19" fmla="*/ 26 h 71"/>
                <a:gd name="T20" fmla="*/ 71 w 75"/>
                <a:gd name="T21" fmla="*/ 26 h 71"/>
                <a:gd name="T22" fmla="*/ 58 w 75"/>
                <a:gd name="T23" fmla="*/ 33 h 71"/>
                <a:gd name="T24" fmla="*/ 54 w 75"/>
                <a:gd name="T25" fmla="*/ 28 h 71"/>
                <a:gd name="T26" fmla="*/ 52 w 75"/>
                <a:gd name="T27" fmla="*/ 31 h 71"/>
                <a:gd name="T28" fmla="*/ 44 w 75"/>
                <a:gd name="T29" fmla="*/ 31 h 71"/>
                <a:gd name="T30" fmla="*/ 52 w 75"/>
                <a:gd name="T31" fmla="*/ 31 h 71"/>
                <a:gd name="T32" fmla="*/ 37 w 75"/>
                <a:gd name="T33" fmla="*/ 33 h 71"/>
                <a:gd name="T34" fmla="*/ 42 w 75"/>
                <a:gd name="T35" fmla="*/ 28 h 71"/>
                <a:gd name="T36" fmla="*/ 28 w 75"/>
                <a:gd name="T37" fmla="*/ 33 h 71"/>
                <a:gd name="T38" fmla="*/ 23 w 75"/>
                <a:gd name="T39" fmla="*/ 28 h 71"/>
                <a:gd name="T40" fmla="*/ 21 w 75"/>
                <a:gd name="T41" fmla="*/ 28 h 71"/>
                <a:gd name="T42" fmla="*/ 17 w 75"/>
                <a:gd name="T43" fmla="*/ 33 h 71"/>
                <a:gd name="T44" fmla="*/ 21 w 75"/>
                <a:gd name="T45" fmla="*/ 28 h 71"/>
                <a:gd name="T46" fmla="*/ 18 w 75"/>
                <a:gd name="T47" fmla="*/ 35 h 71"/>
                <a:gd name="T48" fmla="*/ 28 w 75"/>
                <a:gd name="T49" fmla="*/ 35 h 71"/>
                <a:gd name="T50" fmla="*/ 38 w 75"/>
                <a:gd name="T51" fmla="*/ 35 h 71"/>
                <a:gd name="T52" fmla="*/ 48 w 75"/>
                <a:gd name="T53" fmla="*/ 35 h 71"/>
                <a:gd name="T54" fmla="*/ 58 w 75"/>
                <a:gd name="T55" fmla="*/ 35 h 71"/>
                <a:gd name="T56" fmla="*/ 67 w 75"/>
                <a:gd name="T57" fmla="*/ 62 h 71"/>
                <a:gd name="T58" fmla="*/ 29 w 75"/>
                <a:gd name="T59" fmla="*/ 40 h 71"/>
                <a:gd name="T60" fmla="*/ 13 w 75"/>
                <a:gd name="T61" fmla="*/ 62 h 71"/>
                <a:gd name="T62" fmla="*/ 12 w 75"/>
                <a:gd name="T63" fmla="*/ 33 h 71"/>
                <a:gd name="T64" fmla="*/ 28 w 75"/>
                <a:gd name="T65" fmla="*/ 42 h 71"/>
                <a:gd name="T66" fmla="*/ 68 w 75"/>
                <a:gd name="T67" fmla="*/ 33 h 71"/>
                <a:gd name="T68" fmla="*/ 64 w 75"/>
                <a:gd name="T69" fmla="*/ 28 h 71"/>
                <a:gd name="T70" fmla="*/ 68 w 75"/>
                <a:gd name="T71" fmla="*/ 33 h 71"/>
                <a:gd name="T72" fmla="*/ 11 w 75"/>
                <a:gd name="T73" fmla="*/ 14 h 71"/>
                <a:gd name="T74" fmla="*/ 11 w 75"/>
                <a:gd name="T75" fmla="*/ 3 h 71"/>
                <a:gd name="T76" fmla="*/ 67 w 75"/>
                <a:gd name="T77" fmla="*/ 11 h 71"/>
                <a:gd name="T78" fmla="*/ 11 w 75"/>
                <a:gd name="T79" fmla="*/ 31 h 71"/>
                <a:gd name="T80" fmla="*/ 3 w 75"/>
                <a:gd name="T81" fmla="*/ 31 h 71"/>
                <a:gd name="T82" fmla="*/ 4 w 75"/>
                <a:gd name="T83" fmla="*/ 65 h 71"/>
                <a:gd name="T84" fmla="*/ 29 w 75"/>
                <a:gd name="T85" fmla="*/ 64 h 71"/>
                <a:gd name="T86" fmla="*/ 71 w 75"/>
                <a:gd name="T87" fmla="*/ 67 h 71"/>
                <a:gd name="T88" fmla="*/ 4 w 75"/>
                <a:gd name="T89" fmla="*/ 67 h 71"/>
                <a:gd name="T90" fmla="*/ 62 w 75"/>
                <a:gd name="T91" fmla="*/ 56 h 71"/>
                <a:gd name="T92" fmla="*/ 39 w 75"/>
                <a:gd name="T93" fmla="*/ 40 h 71"/>
                <a:gd name="T94" fmla="*/ 39 w 75"/>
                <a:gd name="T95" fmla="*/ 57 h 71"/>
                <a:gd name="T96" fmla="*/ 60 w 75"/>
                <a:gd name="T97" fmla="*/ 5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 h="71">
                  <a:moveTo>
                    <a:pt x="75" y="31"/>
                  </a:moveTo>
                  <a:cubicBezTo>
                    <a:pt x="75" y="28"/>
                    <a:pt x="75" y="28"/>
                    <a:pt x="75" y="28"/>
                  </a:cubicBezTo>
                  <a:cubicBezTo>
                    <a:pt x="75" y="27"/>
                    <a:pt x="75" y="27"/>
                    <a:pt x="75" y="27"/>
                  </a:cubicBezTo>
                  <a:cubicBezTo>
                    <a:pt x="75" y="27"/>
                    <a:pt x="75" y="26"/>
                    <a:pt x="75" y="26"/>
                  </a:cubicBezTo>
                  <a:cubicBezTo>
                    <a:pt x="70" y="14"/>
                    <a:pt x="70" y="14"/>
                    <a:pt x="70" y="14"/>
                  </a:cubicBezTo>
                  <a:cubicBezTo>
                    <a:pt x="70" y="14"/>
                    <a:pt x="69" y="14"/>
                    <a:pt x="69" y="14"/>
                  </a:cubicBezTo>
                  <a:cubicBezTo>
                    <a:pt x="70" y="13"/>
                    <a:pt x="70" y="12"/>
                    <a:pt x="70" y="11"/>
                  </a:cubicBezTo>
                  <a:cubicBezTo>
                    <a:pt x="70" y="5"/>
                    <a:pt x="70" y="5"/>
                    <a:pt x="70" y="5"/>
                  </a:cubicBezTo>
                  <a:cubicBezTo>
                    <a:pt x="70" y="2"/>
                    <a:pt x="67" y="0"/>
                    <a:pt x="64" y="0"/>
                  </a:cubicBezTo>
                  <a:cubicBezTo>
                    <a:pt x="11" y="0"/>
                    <a:pt x="11" y="0"/>
                    <a:pt x="11" y="0"/>
                  </a:cubicBezTo>
                  <a:cubicBezTo>
                    <a:pt x="8" y="0"/>
                    <a:pt x="5" y="2"/>
                    <a:pt x="5" y="5"/>
                  </a:cubicBezTo>
                  <a:cubicBezTo>
                    <a:pt x="5" y="11"/>
                    <a:pt x="5" y="11"/>
                    <a:pt x="5" y="11"/>
                  </a:cubicBezTo>
                  <a:cubicBezTo>
                    <a:pt x="5" y="12"/>
                    <a:pt x="5" y="13"/>
                    <a:pt x="6" y="14"/>
                  </a:cubicBezTo>
                  <a:cubicBezTo>
                    <a:pt x="6" y="14"/>
                    <a:pt x="6" y="14"/>
                    <a:pt x="5" y="14"/>
                  </a:cubicBezTo>
                  <a:cubicBezTo>
                    <a:pt x="1" y="26"/>
                    <a:pt x="1" y="26"/>
                    <a:pt x="1" y="26"/>
                  </a:cubicBezTo>
                  <a:cubicBezTo>
                    <a:pt x="0" y="26"/>
                    <a:pt x="0" y="27"/>
                    <a:pt x="0" y="27"/>
                  </a:cubicBezTo>
                  <a:cubicBezTo>
                    <a:pt x="0" y="27"/>
                    <a:pt x="0" y="27"/>
                    <a:pt x="0" y="28"/>
                  </a:cubicBezTo>
                  <a:cubicBezTo>
                    <a:pt x="0" y="31"/>
                    <a:pt x="0" y="31"/>
                    <a:pt x="0" y="31"/>
                  </a:cubicBezTo>
                  <a:cubicBezTo>
                    <a:pt x="0" y="33"/>
                    <a:pt x="2" y="36"/>
                    <a:pt x="5" y="36"/>
                  </a:cubicBezTo>
                  <a:cubicBezTo>
                    <a:pt x="5" y="61"/>
                    <a:pt x="5" y="61"/>
                    <a:pt x="5" y="61"/>
                  </a:cubicBezTo>
                  <a:cubicBezTo>
                    <a:pt x="3" y="61"/>
                    <a:pt x="1" y="63"/>
                    <a:pt x="1" y="65"/>
                  </a:cubicBezTo>
                  <a:cubicBezTo>
                    <a:pt x="1" y="67"/>
                    <a:pt x="1" y="67"/>
                    <a:pt x="1" y="67"/>
                  </a:cubicBezTo>
                  <a:cubicBezTo>
                    <a:pt x="1" y="69"/>
                    <a:pt x="3" y="71"/>
                    <a:pt x="6" y="71"/>
                  </a:cubicBezTo>
                  <a:cubicBezTo>
                    <a:pt x="70" y="71"/>
                    <a:pt x="70" y="71"/>
                    <a:pt x="70" y="71"/>
                  </a:cubicBezTo>
                  <a:cubicBezTo>
                    <a:pt x="72" y="71"/>
                    <a:pt x="74" y="69"/>
                    <a:pt x="74" y="67"/>
                  </a:cubicBezTo>
                  <a:cubicBezTo>
                    <a:pt x="74" y="65"/>
                    <a:pt x="74" y="65"/>
                    <a:pt x="74" y="65"/>
                  </a:cubicBezTo>
                  <a:cubicBezTo>
                    <a:pt x="74" y="63"/>
                    <a:pt x="72" y="61"/>
                    <a:pt x="70" y="61"/>
                  </a:cubicBezTo>
                  <a:cubicBezTo>
                    <a:pt x="70" y="36"/>
                    <a:pt x="70" y="36"/>
                    <a:pt x="70" y="36"/>
                  </a:cubicBezTo>
                  <a:cubicBezTo>
                    <a:pt x="73" y="36"/>
                    <a:pt x="75" y="33"/>
                    <a:pt x="75" y="31"/>
                  </a:cubicBezTo>
                  <a:close/>
                  <a:moveTo>
                    <a:pt x="4" y="26"/>
                  </a:moveTo>
                  <a:cubicBezTo>
                    <a:pt x="8" y="16"/>
                    <a:pt x="8" y="16"/>
                    <a:pt x="8" y="16"/>
                  </a:cubicBezTo>
                  <a:cubicBezTo>
                    <a:pt x="67" y="16"/>
                    <a:pt x="67" y="16"/>
                    <a:pt x="67" y="16"/>
                  </a:cubicBezTo>
                  <a:cubicBezTo>
                    <a:pt x="71" y="26"/>
                    <a:pt x="71" y="26"/>
                    <a:pt x="71" y="26"/>
                  </a:cubicBezTo>
                  <a:lnTo>
                    <a:pt x="4" y="26"/>
                  </a:lnTo>
                  <a:close/>
                  <a:moveTo>
                    <a:pt x="62" y="31"/>
                  </a:moveTo>
                  <a:cubicBezTo>
                    <a:pt x="62" y="32"/>
                    <a:pt x="60" y="33"/>
                    <a:pt x="58" y="33"/>
                  </a:cubicBezTo>
                  <a:cubicBezTo>
                    <a:pt x="57" y="33"/>
                    <a:pt x="57" y="33"/>
                    <a:pt x="57" y="33"/>
                  </a:cubicBezTo>
                  <a:cubicBezTo>
                    <a:pt x="55" y="33"/>
                    <a:pt x="54" y="32"/>
                    <a:pt x="54" y="31"/>
                  </a:cubicBezTo>
                  <a:cubicBezTo>
                    <a:pt x="54" y="28"/>
                    <a:pt x="54" y="28"/>
                    <a:pt x="54" y="28"/>
                  </a:cubicBezTo>
                  <a:cubicBezTo>
                    <a:pt x="62" y="28"/>
                    <a:pt x="62" y="28"/>
                    <a:pt x="62" y="28"/>
                  </a:cubicBezTo>
                  <a:lnTo>
                    <a:pt x="62" y="31"/>
                  </a:lnTo>
                  <a:close/>
                  <a:moveTo>
                    <a:pt x="52" y="31"/>
                  </a:moveTo>
                  <a:cubicBezTo>
                    <a:pt x="52" y="32"/>
                    <a:pt x="50" y="33"/>
                    <a:pt x="48" y="33"/>
                  </a:cubicBezTo>
                  <a:cubicBezTo>
                    <a:pt x="47" y="33"/>
                    <a:pt x="47" y="33"/>
                    <a:pt x="47" y="33"/>
                  </a:cubicBezTo>
                  <a:cubicBezTo>
                    <a:pt x="45" y="33"/>
                    <a:pt x="44" y="32"/>
                    <a:pt x="44" y="31"/>
                  </a:cubicBezTo>
                  <a:cubicBezTo>
                    <a:pt x="44" y="28"/>
                    <a:pt x="44" y="28"/>
                    <a:pt x="44" y="28"/>
                  </a:cubicBezTo>
                  <a:cubicBezTo>
                    <a:pt x="52" y="28"/>
                    <a:pt x="52" y="28"/>
                    <a:pt x="52" y="28"/>
                  </a:cubicBezTo>
                  <a:lnTo>
                    <a:pt x="52" y="31"/>
                  </a:lnTo>
                  <a:close/>
                  <a:moveTo>
                    <a:pt x="42" y="31"/>
                  </a:moveTo>
                  <a:cubicBezTo>
                    <a:pt x="42" y="32"/>
                    <a:pt x="40" y="33"/>
                    <a:pt x="38" y="33"/>
                  </a:cubicBezTo>
                  <a:cubicBezTo>
                    <a:pt x="37" y="33"/>
                    <a:pt x="37" y="33"/>
                    <a:pt x="37" y="33"/>
                  </a:cubicBezTo>
                  <a:cubicBezTo>
                    <a:pt x="35" y="33"/>
                    <a:pt x="34" y="32"/>
                    <a:pt x="34" y="31"/>
                  </a:cubicBezTo>
                  <a:cubicBezTo>
                    <a:pt x="34" y="28"/>
                    <a:pt x="34" y="28"/>
                    <a:pt x="34" y="28"/>
                  </a:cubicBezTo>
                  <a:cubicBezTo>
                    <a:pt x="42" y="28"/>
                    <a:pt x="42" y="28"/>
                    <a:pt x="42" y="28"/>
                  </a:cubicBezTo>
                  <a:lnTo>
                    <a:pt x="42" y="31"/>
                  </a:lnTo>
                  <a:close/>
                  <a:moveTo>
                    <a:pt x="32" y="31"/>
                  </a:moveTo>
                  <a:cubicBezTo>
                    <a:pt x="32" y="32"/>
                    <a:pt x="30" y="33"/>
                    <a:pt x="28" y="33"/>
                  </a:cubicBezTo>
                  <a:cubicBezTo>
                    <a:pt x="27" y="33"/>
                    <a:pt x="27" y="33"/>
                    <a:pt x="27" y="33"/>
                  </a:cubicBezTo>
                  <a:cubicBezTo>
                    <a:pt x="25" y="33"/>
                    <a:pt x="23" y="32"/>
                    <a:pt x="23" y="31"/>
                  </a:cubicBezTo>
                  <a:cubicBezTo>
                    <a:pt x="23" y="28"/>
                    <a:pt x="23" y="28"/>
                    <a:pt x="23" y="28"/>
                  </a:cubicBezTo>
                  <a:cubicBezTo>
                    <a:pt x="32" y="28"/>
                    <a:pt x="32" y="28"/>
                    <a:pt x="32" y="28"/>
                  </a:cubicBezTo>
                  <a:lnTo>
                    <a:pt x="32" y="31"/>
                  </a:lnTo>
                  <a:close/>
                  <a:moveTo>
                    <a:pt x="21" y="28"/>
                  </a:moveTo>
                  <a:cubicBezTo>
                    <a:pt x="21" y="31"/>
                    <a:pt x="21" y="31"/>
                    <a:pt x="21" y="31"/>
                  </a:cubicBezTo>
                  <a:cubicBezTo>
                    <a:pt x="21" y="32"/>
                    <a:pt x="20" y="33"/>
                    <a:pt x="18" y="33"/>
                  </a:cubicBezTo>
                  <a:cubicBezTo>
                    <a:pt x="17" y="33"/>
                    <a:pt x="17" y="33"/>
                    <a:pt x="17" y="33"/>
                  </a:cubicBezTo>
                  <a:cubicBezTo>
                    <a:pt x="15" y="33"/>
                    <a:pt x="13" y="32"/>
                    <a:pt x="13" y="31"/>
                  </a:cubicBezTo>
                  <a:cubicBezTo>
                    <a:pt x="13" y="28"/>
                    <a:pt x="13" y="28"/>
                    <a:pt x="13" y="28"/>
                  </a:cubicBezTo>
                  <a:lnTo>
                    <a:pt x="21" y="28"/>
                  </a:lnTo>
                  <a:close/>
                  <a:moveTo>
                    <a:pt x="12" y="33"/>
                  </a:moveTo>
                  <a:cubicBezTo>
                    <a:pt x="13" y="35"/>
                    <a:pt x="15" y="35"/>
                    <a:pt x="17" y="35"/>
                  </a:cubicBezTo>
                  <a:cubicBezTo>
                    <a:pt x="18" y="35"/>
                    <a:pt x="18" y="35"/>
                    <a:pt x="18" y="35"/>
                  </a:cubicBezTo>
                  <a:cubicBezTo>
                    <a:pt x="20" y="35"/>
                    <a:pt x="21" y="35"/>
                    <a:pt x="22" y="33"/>
                  </a:cubicBezTo>
                  <a:cubicBezTo>
                    <a:pt x="23" y="35"/>
                    <a:pt x="25" y="35"/>
                    <a:pt x="27" y="35"/>
                  </a:cubicBezTo>
                  <a:cubicBezTo>
                    <a:pt x="28" y="35"/>
                    <a:pt x="28" y="35"/>
                    <a:pt x="28" y="35"/>
                  </a:cubicBezTo>
                  <a:cubicBezTo>
                    <a:pt x="30" y="35"/>
                    <a:pt x="32" y="35"/>
                    <a:pt x="33" y="33"/>
                  </a:cubicBezTo>
                  <a:cubicBezTo>
                    <a:pt x="34" y="35"/>
                    <a:pt x="35" y="35"/>
                    <a:pt x="37" y="35"/>
                  </a:cubicBezTo>
                  <a:cubicBezTo>
                    <a:pt x="38" y="35"/>
                    <a:pt x="38" y="35"/>
                    <a:pt x="38" y="35"/>
                  </a:cubicBezTo>
                  <a:cubicBezTo>
                    <a:pt x="40" y="35"/>
                    <a:pt x="42" y="35"/>
                    <a:pt x="43" y="33"/>
                  </a:cubicBezTo>
                  <a:cubicBezTo>
                    <a:pt x="44" y="35"/>
                    <a:pt x="45" y="35"/>
                    <a:pt x="47" y="35"/>
                  </a:cubicBezTo>
                  <a:cubicBezTo>
                    <a:pt x="48" y="35"/>
                    <a:pt x="48" y="35"/>
                    <a:pt x="48" y="35"/>
                  </a:cubicBezTo>
                  <a:cubicBezTo>
                    <a:pt x="50" y="35"/>
                    <a:pt x="52" y="35"/>
                    <a:pt x="53" y="33"/>
                  </a:cubicBezTo>
                  <a:cubicBezTo>
                    <a:pt x="54" y="35"/>
                    <a:pt x="55" y="35"/>
                    <a:pt x="57" y="35"/>
                  </a:cubicBezTo>
                  <a:cubicBezTo>
                    <a:pt x="58" y="35"/>
                    <a:pt x="58" y="35"/>
                    <a:pt x="58" y="35"/>
                  </a:cubicBezTo>
                  <a:cubicBezTo>
                    <a:pt x="60" y="35"/>
                    <a:pt x="62" y="35"/>
                    <a:pt x="63" y="33"/>
                  </a:cubicBezTo>
                  <a:cubicBezTo>
                    <a:pt x="64" y="35"/>
                    <a:pt x="65" y="35"/>
                    <a:pt x="67" y="35"/>
                  </a:cubicBezTo>
                  <a:cubicBezTo>
                    <a:pt x="67" y="62"/>
                    <a:pt x="67" y="62"/>
                    <a:pt x="67" y="62"/>
                  </a:cubicBezTo>
                  <a:cubicBezTo>
                    <a:pt x="30" y="62"/>
                    <a:pt x="30" y="62"/>
                    <a:pt x="30" y="62"/>
                  </a:cubicBezTo>
                  <a:cubicBezTo>
                    <a:pt x="30" y="41"/>
                    <a:pt x="30" y="41"/>
                    <a:pt x="30" y="41"/>
                  </a:cubicBezTo>
                  <a:cubicBezTo>
                    <a:pt x="30" y="40"/>
                    <a:pt x="30" y="40"/>
                    <a:pt x="29" y="40"/>
                  </a:cubicBezTo>
                  <a:cubicBezTo>
                    <a:pt x="14" y="40"/>
                    <a:pt x="14" y="40"/>
                    <a:pt x="14" y="40"/>
                  </a:cubicBezTo>
                  <a:cubicBezTo>
                    <a:pt x="13" y="40"/>
                    <a:pt x="13" y="40"/>
                    <a:pt x="13" y="41"/>
                  </a:cubicBezTo>
                  <a:cubicBezTo>
                    <a:pt x="13" y="62"/>
                    <a:pt x="13" y="62"/>
                    <a:pt x="13" y="62"/>
                  </a:cubicBezTo>
                  <a:cubicBezTo>
                    <a:pt x="8" y="62"/>
                    <a:pt x="8" y="62"/>
                    <a:pt x="8" y="62"/>
                  </a:cubicBezTo>
                  <a:cubicBezTo>
                    <a:pt x="8" y="35"/>
                    <a:pt x="8" y="35"/>
                    <a:pt x="8" y="35"/>
                  </a:cubicBezTo>
                  <a:cubicBezTo>
                    <a:pt x="10" y="35"/>
                    <a:pt x="11" y="35"/>
                    <a:pt x="12" y="33"/>
                  </a:cubicBezTo>
                  <a:close/>
                  <a:moveTo>
                    <a:pt x="15" y="62"/>
                  </a:moveTo>
                  <a:cubicBezTo>
                    <a:pt x="15" y="42"/>
                    <a:pt x="15" y="42"/>
                    <a:pt x="15" y="42"/>
                  </a:cubicBezTo>
                  <a:cubicBezTo>
                    <a:pt x="28" y="42"/>
                    <a:pt x="28" y="42"/>
                    <a:pt x="28" y="42"/>
                  </a:cubicBezTo>
                  <a:cubicBezTo>
                    <a:pt x="28" y="62"/>
                    <a:pt x="28" y="62"/>
                    <a:pt x="28" y="62"/>
                  </a:cubicBezTo>
                  <a:lnTo>
                    <a:pt x="15" y="62"/>
                  </a:lnTo>
                  <a:close/>
                  <a:moveTo>
                    <a:pt x="68" y="33"/>
                  </a:moveTo>
                  <a:cubicBezTo>
                    <a:pt x="67" y="33"/>
                    <a:pt x="67" y="33"/>
                    <a:pt x="67" y="33"/>
                  </a:cubicBezTo>
                  <a:cubicBezTo>
                    <a:pt x="65" y="33"/>
                    <a:pt x="64" y="32"/>
                    <a:pt x="64" y="31"/>
                  </a:cubicBezTo>
                  <a:cubicBezTo>
                    <a:pt x="64" y="28"/>
                    <a:pt x="64" y="28"/>
                    <a:pt x="64" y="28"/>
                  </a:cubicBezTo>
                  <a:cubicBezTo>
                    <a:pt x="72" y="28"/>
                    <a:pt x="72" y="28"/>
                    <a:pt x="72" y="28"/>
                  </a:cubicBezTo>
                  <a:cubicBezTo>
                    <a:pt x="72" y="31"/>
                    <a:pt x="72" y="31"/>
                    <a:pt x="72" y="31"/>
                  </a:cubicBezTo>
                  <a:cubicBezTo>
                    <a:pt x="72" y="32"/>
                    <a:pt x="70" y="33"/>
                    <a:pt x="68" y="33"/>
                  </a:cubicBezTo>
                  <a:close/>
                  <a:moveTo>
                    <a:pt x="67" y="11"/>
                  </a:moveTo>
                  <a:cubicBezTo>
                    <a:pt x="67" y="13"/>
                    <a:pt x="66" y="14"/>
                    <a:pt x="64" y="14"/>
                  </a:cubicBezTo>
                  <a:cubicBezTo>
                    <a:pt x="11" y="14"/>
                    <a:pt x="11" y="14"/>
                    <a:pt x="11" y="14"/>
                  </a:cubicBezTo>
                  <a:cubicBezTo>
                    <a:pt x="9" y="14"/>
                    <a:pt x="8" y="13"/>
                    <a:pt x="8" y="11"/>
                  </a:cubicBezTo>
                  <a:cubicBezTo>
                    <a:pt x="8" y="5"/>
                    <a:pt x="8" y="5"/>
                    <a:pt x="8" y="5"/>
                  </a:cubicBezTo>
                  <a:cubicBezTo>
                    <a:pt x="8" y="4"/>
                    <a:pt x="9" y="3"/>
                    <a:pt x="11" y="3"/>
                  </a:cubicBezTo>
                  <a:cubicBezTo>
                    <a:pt x="64" y="3"/>
                    <a:pt x="64" y="3"/>
                    <a:pt x="64" y="3"/>
                  </a:cubicBezTo>
                  <a:cubicBezTo>
                    <a:pt x="66" y="3"/>
                    <a:pt x="67" y="4"/>
                    <a:pt x="67" y="5"/>
                  </a:cubicBezTo>
                  <a:lnTo>
                    <a:pt x="67" y="11"/>
                  </a:lnTo>
                  <a:close/>
                  <a:moveTo>
                    <a:pt x="3" y="28"/>
                  </a:moveTo>
                  <a:cubicBezTo>
                    <a:pt x="11" y="28"/>
                    <a:pt x="11" y="28"/>
                    <a:pt x="11" y="28"/>
                  </a:cubicBezTo>
                  <a:cubicBezTo>
                    <a:pt x="11" y="31"/>
                    <a:pt x="11" y="31"/>
                    <a:pt x="11" y="31"/>
                  </a:cubicBezTo>
                  <a:cubicBezTo>
                    <a:pt x="11" y="32"/>
                    <a:pt x="10" y="33"/>
                    <a:pt x="8" y="33"/>
                  </a:cubicBezTo>
                  <a:cubicBezTo>
                    <a:pt x="7" y="33"/>
                    <a:pt x="7" y="33"/>
                    <a:pt x="7" y="33"/>
                  </a:cubicBezTo>
                  <a:cubicBezTo>
                    <a:pt x="5" y="33"/>
                    <a:pt x="3" y="32"/>
                    <a:pt x="3" y="31"/>
                  </a:cubicBezTo>
                  <a:lnTo>
                    <a:pt x="3" y="28"/>
                  </a:lnTo>
                  <a:close/>
                  <a:moveTo>
                    <a:pt x="4" y="67"/>
                  </a:moveTo>
                  <a:cubicBezTo>
                    <a:pt x="4" y="65"/>
                    <a:pt x="4" y="65"/>
                    <a:pt x="4" y="65"/>
                  </a:cubicBezTo>
                  <a:cubicBezTo>
                    <a:pt x="4" y="65"/>
                    <a:pt x="5" y="64"/>
                    <a:pt x="6" y="64"/>
                  </a:cubicBezTo>
                  <a:cubicBezTo>
                    <a:pt x="14" y="64"/>
                    <a:pt x="14" y="64"/>
                    <a:pt x="14" y="64"/>
                  </a:cubicBezTo>
                  <a:cubicBezTo>
                    <a:pt x="29" y="64"/>
                    <a:pt x="29" y="64"/>
                    <a:pt x="29" y="64"/>
                  </a:cubicBezTo>
                  <a:cubicBezTo>
                    <a:pt x="70" y="64"/>
                    <a:pt x="70" y="64"/>
                    <a:pt x="70" y="64"/>
                  </a:cubicBezTo>
                  <a:cubicBezTo>
                    <a:pt x="70" y="64"/>
                    <a:pt x="71" y="65"/>
                    <a:pt x="71" y="65"/>
                  </a:cubicBezTo>
                  <a:cubicBezTo>
                    <a:pt x="71" y="67"/>
                    <a:pt x="71" y="67"/>
                    <a:pt x="71" y="67"/>
                  </a:cubicBezTo>
                  <a:cubicBezTo>
                    <a:pt x="71" y="68"/>
                    <a:pt x="70" y="68"/>
                    <a:pt x="70" y="68"/>
                  </a:cubicBezTo>
                  <a:cubicBezTo>
                    <a:pt x="6" y="68"/>
                    <a:pt x="6" y="68"/>
                    <a:pt x="6" y="68"/>
                  </a:cubicBezTo>
                  <a:cubicBezTo>
                    <a:pt x="5" y="68"/>
                    <a:pt x="4" y="68"/>
                    <a:pt x="4" y="67"/>
                  </a:cubicBezTo>
                  <a:close/>
                  <a:moveTo>
                    <a:pt x="39" y="57"/>
                  </a:moveTo>
                  <a:cubicBezTo>
                    <a:pt x="61" y="57"/>
                    <a:pt x="61" y="57"/>
                    <a:pt x="61" y="57"/>
                  </a:cubicBezTo>
                  <a:cubicBezTo>
                    <a:pt x="62" y="57"/>
                    <a:pt x="62" y="56"/>
                    <a:pt x="62" y="56"/>
                  </a:cubicBezTo>
                  <a:cubicBezTo>
                    <a:pt x="62" y="41"/>
                    <a:pt x="62" y="41"/>
                    <a:pt x="62" y="41"/>
                  </a:cubicBezTo>
                  <a:cubicBezTo>
                    <a:pt x="62" y="40"/>
                    <a:pt x="62" y="40"/>
                    <a:pt x="61" y="40"/>
                  </a:cubicBezTo>
                  <a:cubicBezTo>
                    <a:pt x="39" y="40"/>
                    <a:pt x="39" y="40"/>
                    <a:pt x="39" y="40"/>
                  </a:cubicBezTo>
                  <a:cubicBezTo>
                    <a:pt x="38" y="40"/>
                    <a:pt x="38" y="40"/>
                    <a:pt x="38" y="41"/>
                  </a:cubicBezTo>
                  <a:cubicBezTo>
                    <a:pt x="38" y="56"/>
                    <a:pt x="38" y="56"/>
                    <a:pt x="38" y="56"/>
                  </a:cubicBezTo>
                  <a:cubicBezTo>
                    <a:pt x="38" y="56"/>
                    <a:pt x="38" y="57"/>
                    <a:pt x="39" y="57"/>
                  </a:cubicBezTo>
                  <a:close/>
                  <a:moveTo>
                    <a:pt x="40" y="42"/>
                  </a:moveTo>
                  <a:cubicBezTo>
                    <a:pt x="60" y="42"/>
                    <a:pt x="60" y="42"/>
                    <a:pt x="60" y="42"/>
                  </a:cubicBezTo>
                  <a:cubicBezTo>
                    <a:pt x="60" y="55"/>
                    <a:pt x="60" y="55"/>
                    <a:pt x="60" y="55"/>
                  </a:cubicBezTo>
                  <a:cubicBezTo>
                    <a:pt x="40" y="55"/>
                    <a:pt x="40" y="55"/>
                    <a:pt x="40" y="55"/>
                  </a:cubicBezTo>
                  <a:lnTo>
                    <a:pt x="4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80" name="Freeform 17"/>
            <p:cNvSpPr>
              <a:spLocks noEditPoints="1"/>
            </p:cNvSpPr>
            <p:nvPr/>
          </p:nvSpPr>
          <p:spPr bwMode="auto">
            <a:xfrm>
              <a:off x="8238493" y="4190759"/>
              <a:ext cx="395516" cy="335025"/>
            </a:xfrm>
            <a:custGeom>
              <a:avLst/>
              <a:gdLst>
                <a:gd name="T0" fmla="*/ 70 w 72"/>
                <a:gd name="T1" fmla="*/ 16 h 61"/>
                <a:gd name="T2" fmla="*/ 56 w 72"/>
                <a:gd name="T3" fmla="*/ 18 h 61"/>
                <a:gd name="T4" fmla="*/ 43 w 72"/>
                <a:gd name="T5" fmla="*/ 46 h 61"/>
                <a:gd name="T6" fmla="*/ 12 w 72"/>
                <a:gd name="T7" fmla="*/ 46 h 61"/>
                <a:gd name="T8" fmla="*/ 13 w 72"/>
                <a:gd name="T9" fmla="*/ 49 h 61"/>
                <a:gd name="T10" fmla="*/ 48 w 72"/>
                <a:gd name="T11" fmla="*/ 51 h 61"/>
                <a:gd name="T12" fmla="*/ 13 w 72"/>
                <a:gd name="T13" fmla="*/ 52 h 61"/>
                <a:gd name="T14" fmla="*/ 9 w 72"/>
                <a:gd name="T15" fmla="*/ 45 h 61"/>
                <a:gd name="T16" fmla="*/ 7 w 72"/>
                <a:gd name="T17" fmla="*/ 42 h 61"/>
                <a:gd name="T18" fmla="*/ 1 w 72"/>
                <a:gd name="T19" fmla="*/ 23 h 61"/>
                <a:gd name="T20" fmla="*/ 10 w 72"/>
                <a:gd name="T21" fmla="*/ 41 h 61"/>
                <a:gd name="T22" fmla="*/ 43 w 72"/>
                <a:gd name="T23" fmla="*/ 43 h 61"/>
                <a:gd name="T24" fmla="*/ 54 w 72"/>
                <a:gd name="T25" fmla="*/ 17 h 61"/>
                <a:gd name="T26" fmla="*/ 70 w 72"/>
                <a:gd name="T27" fmla="*/ 13 h 61"/>
                <a:gd name="T28" fmla="*/ 18 w 72"/>
                <a:gd name="T29" fmla="*/ 57 h 61"/>
                <a:gd name="T30" fmla="*/ 11 w 72"/>
                <a:gd name="T31" fmla="*/ 57 h 61"/>
                <a:gd name="T32" fmla="*/ 18 w 72"/>
                <a:gd name="T33" fmla="*/ 57 h 61"/>
                <a:gd name="T34" fmla="*/ 14 w 72"/>
                <a:gd name="T35" fmla="*/ 55 h 61"/>
                <a:gd name="T36" fmla="*/ 14 w 72"/>
                <a:gd name="T37" fmla="*/ 59 h 61"/>
                <a:gd name="T38" fmla="*/ 45 w 72"/>
                <a:gd name="T39" fmla="*/ 57 h 61"/>
                <a:gd name="T40" fmla="*/ 38 w 72"/>
                <a:gd name="T41" fmla="*/ 57 h 61"/>
                <a:gd name="T42" fmla="*/ 45 w 72"/>
                <a:gd name="T43" fmla="*/ 57 h 61"/>
                <a:gd name="T44" fmla="*/ 41 w 72"/>
                <a:gd name="T45" fmla="*/ 55 h 61"/>
                <a:gd name="T46" fmla="*/ 41 w 72"/>
                <a:gd name="T47" fmla="*/ 59 h 61"/>
                <a:gd name="T48" fmla="*/ 12 w 72"/>
                <a:gd name="T49" fmla="*/ 37 h 61"/>
                <a:gd name="T50" fmla="*/ 45 w 72"/>
                <a:gd name="T51" fmla="*/ 36 h 61"/>
                <a:gd name="T52" fmla="*/ 12 w 72"/>
                <a:gd name="T53" fmla="*/ 35 h 61"/>
                <a:gd name="T54" fmla="*/ 12 w 72"/>
                <a:gd name="T55" fmla="*/ 37 h 61"/>
                <a:gd name="T56" fmla="*/ 12 w 72"/>
                <a:gd name="T57" fmla="*/ 40 h 61"/>
                <a:gd name="T58" fmla="*/ 43 w 72"/>
                <a:gd name="T59" fmla="*/ 41 h 61"/>
                <a:gd name="T60" fmla="*/ 43 w 72"/>
                <a:gd name="T61" fmla="*/ 39 h 61"/>
                <a:gd name="T62" fmla="*/ 37 w 72"/>
                <a:gd name="T63" fmla="*/ 31 h 61"/>
                <a:gd name="T64" fmla="*/ 44 w 72"/>
                <a:gd name="T65" fmla="*/ 30 h 61"/>
                <a:gd name="T66" fmla="*/ 43 w 72"/>
                <a:gd name="T67" fmla="*/ 0 h 61"/>
                <a:gd name="T68" fmla="*/ 36 w 72"/>
                <a:gd name="T69" fmla="*/ 0 h 61"/>
                <a:gd name="T70" fmla="*/ 37 w 72"/>
                <a:gd name="T71" fmla="*/ 31 h 61"/>
                <a:gd name="T72" fmla="*/ 31 w 72"/>
                <a:gd name="T73" fmla="*/ 31 h 61"/>
                <a:gd name="T74" fmla="*/ 32 w 72"/>
                <a:gd name="T75" fmla="*/ 8 h 61"/>
                <a:gd name="T76" fmla="*/ 25 w 72"/>
                <a:gd name="T77" fmla="*/ 8 h 61"/>
                <a:gd name="T78" fmla="*/ 24 w 72"/>
                <a:gd name="T79" fmla="*/ 30 h 61"/>
                <a:gd name="T80" fmla="*/ 13 w 72"/>
                <a:gd name="T81" fmla="*/ 31 h 61"/>
                <a:gd name="T82" fmla="*/ 20 w 72"/>
                <a:gd name="T83" fmla="*/ 30 h 61"/>
                <a:gd name="T84" fmla="*/ 20 w 72"/>
                <a:gd name="T85" fmla="*/ 16 h 61"/>
                <a:gd name="T86" fmla="*/ 13 w 72"/>
                <a:gd name="T87" fmla="*/ 16 h 61"/>
                <a:gd name="T88" fmla="*/ 13 w 72"/>
                <a:gd name="T8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1">
                  <a:moveTo>
                    <a:pt x="72" y="14"/>
                  </a:moveTo>
                  <a:cubicBezTo>
                    <a:pt x="72" y="15"/>
                    <a:pt x="71" y="16"/>
                    <a:pt x="70" y="16"/>
                  </a:cubicBezTo>
                  <a:cubicBezTo>
                    <a:pt x="59" y="16"/>
                    <a:pt x="59" y="16"/>
                    <a:pt x="59" y="16"/>
                  </a:cubicBezTo>
                  <a:cubicBezTo>
                    <a:pt x="58" y="16"/>
                    <a:pt x="57" y="17"/>
                    <a:pt x="56" y="18"/>
                  </a:cubicBezTo>
                  <a:cubicBezTo>
                    <a:pt x="49" y="42"/>
                    <a:pt x="49" y="42"/>
                    <a:pt x="49" y="42"/>
                  </a:cubicBezTo>
                  <a:cubicBezTo>
                    <a:pt x="48" y="44"/>
                    <a:pt x="46" y="46"/>
                    <a:pt x="43" y="46"/>
                  </a:cubicBezTo>
                  <a:cubicBezTo>
                    <a:pt x="13" y="46"/>
                    <a:pt x="13" y="46"/>
                    <a:pt x="13" y="46"/>
                  </a:cubicBezTo>
                  <a:cubicBezTo>
                    <a:pt x="13" y="46"/>
                    <a:pt x="12" y="46"/>
                    <a:pt x="12" y="46"/>
                  </a:cubicBezTo>
                  <a:cubicBezTo>
                    <a:pt x="12" y="48"/>
                    <a:pt x="12" y="48"/>
                    <a:pt x="12" y="48"/>
                  </a:cubicBezTo>
                  <a:cubicBezTo>
                    <a:pt x="12" y="49"/>
                    <a:pt x="12" y="49"/>
                    <a:pt x="13" y="49"/>
                  </a:cubicBezTo>
                  <a:cubicBezTo>
                    <a:pt x="47" y="49"/>
                    <a:pt x="47" y="49"/>
                    <a:pt x="47" y="49"/>
                  </a:cubicBezTo>
                  <a:cubicBezTo>
                    <a:pt x="47" y="49"/>
                    <a:pt x="48" y="50"/>
                    <a:pt x="48" y="51"/>
                  </a:cubicBezTo>
                  <a:cubicBezTo>
                    <a:pt x="48" y="52"/>
                    <a:pt x="47" y="52"/>
                    <a:pt x="47" y="52"/>
                  </a:cubicBezTo>
                  <a:cubicBezTo>
                    <a:pt x="13" y="52"/>
                    <a:pt x="13" y="52"/>
                    <a:pt x="13" y="52"/>
                  </a:cubicBezTo>
                  <a:cubicBezTo>
                    <a:pt x="11" y="52"/>
                    <a:pt x="9" y="50"/>
                    <a:pt x="9" y="48"/>
                  </a:cubicBezTo>
                  <a:cubicBezTo>
                    <a:pt x="9" y="45"/>
                    <a:pt x="9" y="45"/>
                    <a:pt x="9" y="45"/>
                  </a:cubicBezTo>
                  <a:cubicBezTo>
                    <a:pt x="9" y="45"/>
                    <a:pt x="9" y="44"/>
                    <a:pt x="9" y="44"/>
                  </a:cubicBezTo>
                  <a:cubicBezTo>
                    <a:pt x="8" y="44"/>
                    <a:pt x="8" y="43"/>
                    <a:pt x="7" y="42"/>
                  </a:cubicBezTo>
                  <a:cubicBezTo>
                    <a:pt x="0" y="25"/>
                    <a:pt x="0" y="25"/>
                    <a:pt x="0" y="25"/>
                  </a:cubicBezTo>
                  <a:cubicBezTo>
                    <a:pt x="0" y="24"/>
                    <a:pt x="0" y="23"/>
                    <a:pt x="1" y="23"/>
                  </a:cubicBezTo>
                  <a:cubicBezTo>
                    <a:pt x="1" y="22"/>
                    <a:pt x="2" y="23"/>
                    <a:pt x="3" y="24"/>
                  </a:cubicBezTo>
                  <a:cubicBezTo>
                    <a:pt x="10" y="41"/>
                    <a:pt x="10" y="41"/>
                    <a:pt x="10" y="41"/>
                  </a:cubicBezTo>
                  <a:cubicBezTo>
                    <a:pt x="11" y="42"/>
                    <a:pt x="12" y="43"/>
                    <a:pt x="13" y="43"/>
                  </a:cubicBezTo>
                  <a:cubicBezTo>
                    <a:pt x="43" y="43"/>
                    <a:pt x="43" y="43"/>
                    <a:pt x="43" y="43"/>
                  </a:cubicBezTo>
                  <a:cubicBezTo>
                    <a:pt x="44" y="43"/>
                    <a:pt x="46" y="42"/>
                    <a:pt x="46" y="41"/>
                  </a:cubicBezTo>
                  <a:cubicBezTo>
                    <a:pt x="54" y="17"/>
                    <a:pt x="54" y="17"/>
                    <a:pt x="54" y="17"/>
                  </a:cubicBezTo>
                  <a:cubicBezTo>
                    <a:pt x="54" y="15"/>
                    <a:pt x="57" y="13"/>
                    <a:pt x="59" y="13"/>
                  </a:cubicBezTo>
                  <a:cubicBezTo>
                    <a:pt x="70" y="13"/>
                    <a:pt x="70" y="13"/>
                    <a:pt x="70" y="13"/>
                  </a:cubicBezTo>
                  <a:cubicBezTo>
                    <a:pt x="71" y="13"/>
                    <a:pt x="72" y="13"/>
                    <a:pt x="72" y="14"/>
                  </a:cubicBezTo>
                  <a:close/>
                  <a:moveTo>
                    <a:pt x="18" y="57"/>
                  </a:moveTo>
                  <a:cubicBezTo>
                    <a:pt x="18" y="59"/>
                    <a:pt x="16" y="61"/>
                    <a:pt x="14" y="61"/>
                  </a:cubicBezTo>
                  <a:cubicBezTo>
                    <a:pt x="12" y="61"/>
                    <a:pt x="11" y="59"/>
                    <a:pt x="11" y="57"/>
                  </a:cubicBezTo>
                  <a:cubicBezTo>
                    <a:pt x="11" y="55"/>
                    <a:pt x="12" y="53"/>
                    <a:pt x="14" y="53"/>
                  </a:cubicBezTo>
                  <a:cubicBezTo>
                    <a:pt x="16" y="53"/>
                    <a:pt x="18" y="55"/>
                    <a:pt x="18" y="57"/>
                  </a:cubicBezTo>
                  <a:close/>
                  <a:moveTo>
                    <a:pt x="16" y="57"/>
                  </a:moveTo>
                  <a:cubicBezTo>
                    <a:pt x="16" y="56"/>
                    <a:pt x="15" y="55"/>
                    <a:pt x="14" y="55"/>
                  </a:cubicBezTo>
                  <a:cubicBezTo>
                    <a:pt x="14" y="55"/>
                    <a:pt x="13" y="56"/>
                    <a:pt x="13" y="57"/>
                  </a:cubicBezTo>
                  <a:cubicBezTo>
                    <a:pt x="13" y="58"/>
                    <a:pt x="14" y="59"/>
                    <a:pt x="14" y="59"/>
                  </a:cubicBezTo>
                  <a:cubicBezTo>
                    <a:pt x="15" y="59"/>
                    <a:pt x="16" y="58"/>
                    <a:pt x="16" y="57"/>
                  </a:cubicBezTo>
                  <a:close/>
                  <a:moveTo>
                    <a:pt x="45" y="57"/>
                  </a:moveTo>
                  <a:cubicBezTo>
                    <a:pt x="45" y="59"/>
                    <a:pt x="43" y="61"/>
                    <a:pt x="41" y="61"/>
                  </a:cubicBezTo>
                  <a:cubicBezTo>
                    <a:pt x="39" y="61"/>
                    <a:pt x="38" y="59"/>
                    <a:pt x="38" y="57"/>
                  </a:cubicBezTo>
                  <a:cubicBezTo>
                    <a:pt x="38" y="55"/>
                    <a:pt x="39" y="53"/>
                    <a:pt x="41" y="53"/>
                  </a:cubicBezTo>
                  <a:cubicBezTo>
                    <a:pt x="43" y="53"/>
                    <a:pt x="45" y="55"/>
                    <a:pt x="45" y="57"/>
                  </a:cubicBezTo>
                  <a:close/>
                  <a:moveTo>
                    <a:pt x="43" y="57"/>
                  </a:moveTo>
                  <a:cubicBezTo>
                    <a:pt x="43" y="56"/>
                    <a:pt x="42" y="55"/>
                    <a:pt x="41" y="55"/>
                  </a:cubicBezTo>
                  <a:cubicBezTo>
                    <a:pt x="40" y="55"/>
                    <a:pt x="40" y="56"/>
                    <a:pt x="40" y="57"/>
                  </a:cubicBezTo>
                  <a:cubicBezTo>
                    <a:pt x="40" y="58"/>
                    <a:pt x="40" y="59"/>
                    <a:pt x="41" y="59"/>
                  </a:cubicBezTo>
                  <a:cubicBezTo>
                    <a:pt x="42" y="59"/>
                    <a:pt x="43" y="58"/>
                    <a:pt x="43" y="57"/>
                  </a:cubicBezTo>
                  <a:close/>
                  <a:moveTo>
                    <a:pt x="12" y="37"/>
                  </a:moveTo>
                  <a:cubicBezTo>
                    <a:pt x="44" y="37"/>
                    <a:pt x="44" y="37"/>
                    <a:pt x="44" y="37"/>
                  </a:cubicBezTo>
                  <a:cubicBezTo>
                    <a:pt x="45" y="37"/>
                    <a:pt x="45" y="36"/>
                    <a:pt x="45" y="36"/>
                  </a:cubicBezTo>
                  <a:cubicBezTo>
                    <a:pt x="45" y="35"/>
                    <a:pt x="45" y="35"/>
                    <a:pt x="44" y="35"/>
                  </a:cubicBezTo>
                  <a:cubicBezTo>
                    <a:pt x="12" y="35"/>
                    <a:pt x="12" y="35"/>
                    <a:pt x="12" y="35"/>
                  </a:cubicBezTo>
                  <a:cubicBezTo>
                    <a:pt x="11" y="35"/>
                    <a:pt x="11" y="35"/>
                    <a:pt x="11" y="36"/>
                  </a:cubicBezTo>
                  <a:cubicBezTo>
                    <a:pt x="11" y="36"/>
                    <a:pt x="11" y="37"/>
                    <a:pt x="12" y="37"/>
                  </a:cubicBezTo>
                  <a:close/>
                  <a:moveTo>
                    <a:pt x="13" y="39"/>
                  </a:moveTo>
                  <a:cubicBezTo>
                    <a:pt x="13" y="39"/>
                    <a:pt x="12" y="40"/>
                    <a:pt x="12" y="40"/>
                  </a:cubicBezTo>
                  <a:cubicBezTo>
                    <a:pt x="12" y="41"/>
                    <a:pt x="13" y="41"/>
                    <a:pt x="13" y="41"/>
                  </a:cubicBezTo>
                  <a:cubicBezTo>
                    <a:pt x="43" y="41"/>
                    <a:pt x="43" y="41"/>
                    <a:pt x="43" y="41"/>
                  </a:cubicBezTo>
                  <a:cubicBezTo>
                    <a:pt x="44" y="41"/>
                    <a:pt x="44" y="41"/>
                    <a:pt x="44" y="40"/>
                  </a:cubicBezTo>
                  <a:cubicBezTo>
                    <a:pt x="44" y="40"/>
                    <a:pt x="44" y="39"/>
                    <a:pt x="43" y="39"/>
                  </a:cubicBezTo>
                  <a:lnTo>
                    <a:pt x="13" y="39"/>
                  </a:lnTo>
                  <a:close/>
                  <a:moveTo>
                    <a:pt x="37" y="31"/>
                  </a:moveTo>
                  <a:cubicBezTo>
                    <a:pt x="43" y="31"/>
                    <a:pt x="43" y="31"/>
                    <a:pt x="43" y="31"/>
                  </a:cubicBezTo>
                  <a:cubicBezTo>
                    <a:pt x="43" y="31"/>
                    <a:pt x="44" y="30"/>
                    <a:pt x="44" y="30"/>
                  </a:cubicBezTo>
                  <a:cubicBezTo>
                    <a:pt x="44" y="0"/>
                    <a:pt x="44" y="0"/>
                    <a:pt x="44" y="0"/>
                  </a:cubicBezTo>
                  <a:cubicBezTo>
                    <a:pt x="44" y="0"/>
                    <a:pt x="43" y="0"/>
                    <a:pt x="43" y="0"/>
                  </a:cubicBezTo>
                  <a:cubicBezTo>
                    <a:pt x="37" y="0"/>
                    <a:pt x="37" y="0"/>
                    <a:pt x="37" y="0"/>
                  </a:cubicBezTo>
                  <a:cubicBezTo>
                    <a:pt x="36" y="0"/>
                    <a:pt x="36" y="0"/>
                    <a:pt x="36" y="0"/>
                  </a:cubicBezTo>
                  <a:cubicBezTo>
                    <a:pt x="36" y="30"/>
                    <a:pt x="36" y="30"/>
                    <a:pt x="36" y="30"/>
                  </a:cubicBezTo>
                  <a:cubicBezTo>
                    <a:pt x="36" y="30"/>
                    <a:pt x="36" y="31"/>
                    <a:pt x="37" y="31"/>
                  </a:cubicBezTo>
                  <a:close/>
                  <a:moveTo>
                    <a:pt x="25" y="31"/>
                  </a:moveTo>
                  <a:cubicBezTo>
                    <a:pt x="31" y="31"/>
                    <a:pt x="31" y="31"/>
                    <a:pt x="31" y="31"/>
                  </a:cubicBezTo>
                  <a:cubicBezTo>
                    <a:pt x="32" y="31"/>
                    <a:pt x="32" y="30"/>
                    <a:pt x="32" y="30"/>
                  </a:cubicBezTo>
                  <a:cubicBezTo>
                    <a:pt x="32" y="8"/>
                    <a:pt x="32" y="8"/>
                    <a:pt x="32" y="8"/>
                  </a:cubicBezTo>
                  <a:cubicBezTo>
                    <a:pt x="32" y="8"/>
                    <a:pt x="32" y="8"/>
                    <a:pt x="31" y="8"/>
                  </a:cubicBezTo>
                  <a:cubicBezTo>
                    <a:pt x="25" y="8"/>
                    <a:pt x="25" y="8"/>
                    <a:pt x="25" y="8"/>
                  </a:cubicBezTo>
                  <a:cubicBezTo>
                    <a:pt x="25" y="8"/>
                    <a:pt x="24" y="8"/>
                    <a:pt x="24" y="8"/>
                  </a:cubicBezTo>
                  <a:cubicBezTo>
                    <a:pt x="24" y="30"/>
                    <a:pt x="24" y="30"/>
                    <a:pt x="24" y="30"/>
                  </a:cubicBezTo>
                  <a:cubicBezTo>
                    <a:pt x="24" y="30"/>
                    <a:pt x="25" y="31"/>
                    <a:pt x="25" y="31"/>
                  </a:cubicBezTo>
                  <a:close/>
                  <a:moveTo>
                    <a:pt x="13" y="31"/>
                  </a:moveTo>
                  <a:cubicBezTo>
                    <a:pt x="20" y="31"/>
                    <a:pt x="20" y="31"/>
                    <a:pt x="20" y="31"/>
                  </a:cubicBezTo>
                  <a:cubicBezTo>
                    <a:pt x="20" y="31"/>
                    <a:pt x="20" y="30"/>
                    <a:pt x="20" y="30"/>
                  </a:cubicBezTo>
                  <a:cubicBezTo>
                    <a:pt x="20" y="16"/>
                    <a:pt x="20" y="16"/>
                    <a:pt x="20" y="16"/>
                  </a:cubicBezTo>
                  <a:cubicBezTo>
                    <a:pt x="20" y="16"/>
                    <a:pt x="20" y="16"/>
                    <a:pt x="20" y="16"/>
                  </a:cubicBezTo>
                  <a:cubicBezTo>
                    <a:pt x="13" y="16"/>
                    <a:pt x="13" y="16"/>
                    <a:pt x="13" y="16"/>
                  </a:cubicBezTo>
                  <a:cubicBezTo>
                    <a:pt x="13" y="16"/>
                    <a:pt x="13" y="16"/>
                    <a:pt x="13" y="16"/>
                  </a:cubicBezTo>
                  <a:cubicBezTo>
                    <a:pt x="13" y="30"/>
                    <a:pt x="13" y="30"/>
                    <a:pt x="13" y="30"/>
                  </a:cubicBezTo>
                  <a:cubicBezTo>
                    <a:pt x="13" y="30"/>
                    <a:pt x="13" y="31"/>
                    <a:pt x="13" y="31"/>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81" name="Freeform 32"/>
            <p:cNvSpPr>
              <a:spLocks noEditPoints="1"/>
            </p:cNvSpPr>
            <p:nvPr/>
          </p:nvSpPr>
          <p:spPr bwMode="auto">
            <a:xfrm>
              <a:off x="7709719" y="3927654"/>
              <a:ext cx="267607" cy="298800"/>
            </a:xfrm>
            <a:custGeom>
              <a:avLst/>
              <a:gdLst>
                <a:gd name="T0" fmla="*/ 55 w 69"/>
                <a:gd name="T1" fmla="*/ 0 h 77"/>
                <a:gd name="T2" fmla="*/ 45 w 69"/>
                <a:gd name="T3" fmla="*/ 5 h 77"/>
                <a:gd name="T4" fmla="*/ 31 w 69"/>
                <a:gd name="T5" fmla="*/ 7 h 77"/>
                <a:gd name="T6" fmla="*/ 24 w 69"/>
                <a:gd name="T7" fmla="*/ 7 h 77"/>
                <a:gd name="T8" fmla="*/ 10 w 69"/>
                <a:gd name="T9" fmla="*/ 5 h 77"/>
                <a:gd name="T10" fmla="*/ 0 w 69"/>
                <a:gd name="T11" fmla="*/ 69 h 77"/>
                <a:gd name="T12" fmla="*/ 69 w 69"/>
                <a:gd name="T13" fmla="*/ 14 h 77"/>
                <a:gd name="T14" fmla="*/ 10 w 69"/>
                <a:gd name="T15" fmla="*/ 13 h 77"/>
                <a:gd name="T16" fmla="*/ 24 w 69"/>
                <a:gd name="T17" fmla="*/ 10 h 77"/>
                <a:gd name="T18" fmla="*/ 31 w 69"/>
                <a:gd name="T19" fmla="*/ 10 h 77"/>
                <a:gd name="T20" fmla="*/ 45 w 69"/>
                <a:gd name="T21" fmla="*/ 13 h 77"/>
                <a:gd name="T22" fmla="*/ 55 w 69"/>
                <a:gd name="T23" fmla="*/ 17 h 77"/>
                <a:gd name="T24" fmla="*/ 66 w 69"/>
                <a:gd name="T25" fmla="*/ 14 h 77"/>
                <a:gd name="T26" fmla="*/ 7 w 69"/>
                <a:gd name="T27" fmla="*/ 10 h 77"/>
                <a:gd name="T28" fmla="*/ 61 w 69"/>
                <a:gd name="T29" fmla="*/ 74 h 77"/>
                <a:gd name="T30" fmla="*/ 34 w 69"/>
                <a:gd name="T31" fmla="*/ 39 h 77"/>
                <a:gd name="T32" fmla="*/ 34 w 69"/>
                <a:gd name="T33" fmla="*/ 39 h 77"/>
                <a:gd name="T34" fmla="*/ 33 w 69"/>
                <a:gd name="T35" fmla="*/ 36 h 77"/>
                <a:gd name="T36" fmla="*/ 44 w 69"/>
                <a:gd name="T37" fmla="*/ 33 h 77"/>
                <a:gd name="T38" fmla="*/ 45 w 69"/>
                <a:gd name="T39" fmla="*/ 36 h 77"/>
                <a:gd name="T40" fmla="*/ 54 w 69"/>
                <a:gd name="T41" fmla="*/ 39 h 77"/>
                <a:gd name="T42" fmla="*/ 54 w 69"/>
                <a:gd name="T43" fmla="*/ 39 h 77"/>
                <a:gd name="T44" fmla="*/ 53 w 69"/>
                <a:gd name="T45" fmla="*/ 36 h 77"/>
                <a:gd name="T46" fmla="*/ 14 w 69"/>
                <a:gd name="T47" fmla="*/ 43 h 77"/>
                <a:gd name="T48" fmla="*/ 15 w 69"/>
                <a:gd name="T49" fmla="*/ 46 h 77"/>
                <a:gd name="T50" fmla="*/ 24 w 69"/>
                <a:gd name="T51" fmla="*/ 49 h 77"/>
                <a:gd name="T52" fmla="*/ 24 w 69"/>
                <a:gd name="T53" fmla="*/ 49 h 77"/>
                <a:gd name="T54" fmla="*/ 23 w 69"/>
                <a:gd name="T55" fmla="*/ 46 h 77"/>
                <a:gd name="T56" fmla="*/ 34 w 69"/>
                <a:gd name="T57" fmla="*/ 43 h 77"/>
                <a:gd name="T58" fmla="*/ 35 w 69"/>
                <a:gd name="T59" fmla="*/ 46 h 77"/>
                <a:gd name="T60" fmla="*/ 44 w 69"/>
                <a:gd name="T61" fmla="*/ 49 h 77"/>
                <a:gd name="T62" fmla="*/ 44 w 69"/>
                <a:gd name="T63" fmla="*/ 49 h 77"/>
                <a:gd name="T64" fmla="*/ 43 w 69"/>
                <a:gd name="T65" fmla="*/ 46 h 77"/>
                <a:gd name="T66" fmla="*/ 54 w 69"/>
                <a:gd name="T67" fmla="*/ 43 h 77"/>
                <a:gd name="T68" fmla="*/ 55 w 69"/>
                <a:gd name="T69" fmla="*/ 46 h 77"/>
                <a:gd name="T70" fmla="*/ 14 w 69"/>
                <a:gd name="T71" fmla="*/ 59 h 77"/>
                <a:gd name="T72" fmla="*/ 14 w 69"/>
                <a:gd name="T73" fmla="*/ 59 h 77"/>
                <a:gd name="T74" fmla="*/ 13 w 69"/>
                <a:gd name="T75" fmla="*/ 56 h 77"/>
                <a:gd name="T76" fmla="*/ 24 w 69"/>
                <a:gd name="T77" fmla="*/ 53 h 77"/>
                <a:gd name="T78" fmla="*/ 25 w 69"/>
                <a:gd name="T79" fmla="*/ 56 h 77"/>
                <a:gd name="T80" fmla="*/ 34 w 69"/>
                <a:gd name="T81" fmla="*/ 59 h 77"/>
                <a:gd name="T82" fmla="*/ 34 w 69"/>
                <a:gd name="T83" fmla="*/ 59 h 77"/>
                <a:gd name="T84" fmla="*/ 33 w 69"/>
                <a:gd name="T85" fmla="*/ 56 h 77"/>
                <a:gd name="T86" fmla="*/ 44 w 69"/>
                <a:gd name="T87" fmla="*/ 53 h 77"/>
                <a:gd name="T88" fmla="*/ 45 w 69"/>
                <a:gd name="T89" fmla="*/ 56 h 77"/>
                <a:gd name="T90" fmla="*/ 54 w 69"/>
                <a:gd name="T91" fmla="*/ 59 h 77"/>
                <a:gd name="T92" fmla="*/ 54 w 69"/>
                <a:gd name="T93" fmla="*/ 59 h 77"/>
                <a:gd name="T94" fmla="*/ 53 w 69"/>
                <a:gd name="T95" fmla="*/ 56 h 77"/>
                <a:gd name="T96" fmla="*/ 14 w 69"/>
                <a:gd name="T97" fmla="*/ 63 h 77"/>
                <a:gd name="T98" fmla="*/ 15 w 69"/>
                <a:gd name="T99" fmla="*/ 65 h 77"/>
                <a:gd name="T100" fmla="*/ 24 w 69"/>
                <a:gd name="T101" fmla="*/ 68 h 77"/>
                <a:gd name="T102" fmla="*/ 24 w 69"/>
                <a:gd name="T103" fmla="*/ 68 h 77"/>
                <a:gd name="T104" fmla="*/ 23 w 69"/>
                <a:gd name="T10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77">
                  <a:moveTo>
                    <a:pt x="61" y="7"/>
                  </a:moveTo>
                  <a:cubicBezTo>
                    <a:pt x="59" y="7"/>
                    <a:pt x="59" y="7"/>
                    <a:pt x="59" y="7"/>
                  </a:cubicBezTo>
                  <a:cubicBezTo>
                    <a:pt x="59" y="5"/>
                    <a:pt x="59" y="5"/>
                    <a:pt x="59" y="5"/>
                  </a:cubicBezTo>
                  <a:cubicBezTo>
                    <a:pt x="59" y="2"/>
                    <a:pt x="57" y="0"/>
                    <a:pt x="55" y="0"/>
                  </a:cubicBezTo>
                  <a:cubicBezTo>
                    <a:pt x="53" y="0"/>
                    <a:pt x="51" y="2"/>
                    <a:pt x="51" y="5"/>
                  </a:cubicBezTo>
                  <a:cubicBezTo>
                    <a:pt x="51" y="7"/>
                    <a:pt x="51" y="7"/>
                    <a:pt x="51" y="7"/>
                  </a:cubicBezTo>
                  <a:cubicBezTo>
                    <a:pt x="45" y="7"/>
                    <a:pt x="45" y="7"/>
                    <a:pt x="45" y="7"/>
                  </a:cubicBezTo>
                  <a:cubicBezTo>
                    <a:pt x="45" y="5"/>
                    <a:pt x="45" y="5"/>
                    <a:pt x="45" y="5"/>
                  </a:cubicBezTo>
                  <a:cubicBezTo>
                    <a:pt x="45" y="2"/>
                    <a:pt x="43" y="0"/>
                    <a:pt x="41" y="0"/>
                  </a:cubicBezTo>
                  <a:cubicBezTo>
                    <a:pt x="39" y="0"/>
                    <a:pt x="37" y="2"/>
                    <a:pt x="37" y="5"/>
                  </a:cubicBezTo>
                  <a:cubicBezTo>
                    <a:pt x="37" y="7"/>
                    <a:pt x="37" y="7"/>
                    <a:pt x="37" y="7"/>
                  </a:cubicBezTo>
                  <a:cubicBezTo>
                    <a:pt x="31" y="7"/>
                    <a:pt x="31" y="7"/>
                    <a:pt x="31" y="7"/>
                  </a:cubicBezTo>
                  <a:cubicBezTo>
                    <a:pt x="31" y="5"/>
                    <a:pt x="31" y="5"/>
                    <a:pt x="31" y="5"/>
                  </a:cubicBezTo>
                  <a:cubicBezTo>
                    <a:pt x="31" y="2"/>
                    <a:pt x="29" y="0"/>
                    <a:pt x="27" y="0"/>
                  </a:cubicBezTo>
                  <a:cubicBezTo>
                    <a:pt x="25" y="0"/>
                    <a:pt x="24" y="2"/>
                    <a:pt x="24" y="5"/>
                  </a:cubicBezTo>
                  <a:cubicBezTo>
                    <a:pt x="24" y="7"/>
                    <a:pt x="24" y="7"/>
                    <a:pt x="24" y="7"/>
                  </a:cubicBezTo>
                  <a:cubicBezTo>
                    <a:pt x="17" y="7"/>
                    <a:pt x="17" y="7"/>
                    <a:pt x="17" y="7"/>
                  </a:cubicBezTo>
                  <a:cubicBezTo>
                    <a:pt x="17" y="5"/>
                    <a:pt x="17" y="5"/>
                    <a:pt x="17" y="5"/>
                  </a:cubicBezTo>
                  <a:cubicBezTo>
                    <a:pt x="17" y="2"/>
                    <a:pt x="16" y="0"/>
                    <a:pt x="14" y="0"/>
                  </a:cubicBezTo>
                  <a:cubicBezTo>
                    <a:pt x="11" y="0"/>
                    <a:pt x="10" y="2"/>
                    <a:pt x="10" y="5"/>
                  </a:cubicBezTo>
                  <a:cubicBezTo>
                    <a:pt x="10" y="7"/>
                    <a:pt x="10" y="7"/>
                    <a:pt x="10" y="7"/>
                  </a:cubicBezTo>
                  <a:cubicBezTo>
                    <a:pt x="7" y="7"/>
                    <a:pt x="7" y="7"/>
                    <a:pt x="7" y="7"/>
                  </a:cubicBezTo>
                  <a:cubicBezTo>
                    <a:pt x="3" y="7"/>
                    <a:pt x="0" y="10"/>
                    <a:pt x="0" y="14"/>
                  </a:cubicBezTo>
                  <a:cubicBezTo>
                    <a:pt x="0" y="69"/>
                    <a:pt x="0" y="69"/>
                    <a:pt x="0" y="69"/>
                  </a:cubicBezTo>
                  <a:cubicBezTo>
                    <a:pt x="0" y="74"/>
                    <a:pt x="3" y="77"/>
                    <a:pt x="7" y="77"/>
                  </a:cubicBezTo>
                  <a:cubicBezTo>
                    <a:pt x="61" y="77"/>
                    <a:pt x="61" y="77"/>
                    <a:pt x="61" y="77"/>
                  </a:cubicBezTo>
                  <a:cubicBezTo>
                    <a:pt x="65" y="77"/>
                    <a:pt x="69" y="74"/>
                    <a:pt x="69" y="69"/>
                  </a:cubicBezTo>
                  <a:cubicBezTo>
                    <a:pt x="69" y="14"/>
                    <a:pt x="69" y="14"/>
                    <a:pt x="69" y="14"/>
                  </a:cubicBezTo>
                  <a:cubicBezTo>
                    <a:pt x="69" y="10"/>
                    <a:pt x="65" y="7"/>
                    <a:pt x="61" y="7"/>
                  </a:cubicBezTo>
                  <a:close/>
                  <a:moveTo>
                    <a:pt x="7" y="10"/>
                  </a:moveTo>
                  <a:cubicBezTo>
                    <a:pt x="10" y="10"/>
                    <a:pt x="10" y="10"/>
                    <a:pt x="10" y="10"/>
                  </a:cubicBezTo>
                  <a:cubicBezTo>
                    <a:pt x="10" y="13"/>
                    <a:pt x="10" y="13"/>
                    <a:pt x="10" y="13"/>
                  </a:cubicBezTo>
                  <a:cubicBezTo>
                    <a:pt x="10" y="15"/>
                    <a:pt x="11" y="17"/>
                    <a:pt x="14" y="17"/>
                  </a:cubicBezTo>
                  <a:cubicBezTo>
                    <a:pt x="16" y="17"/>
                    <a:pt x="17" y="15"/>
                    <a:pt x="17" y="13"/>
                  </a:cubicBezTo>
                  <a:cubicBezTo>
                    <a:pt x="17" y="10"/>
                    <a:pt x="17" y="10"/>
                    <a:pt x="17" y="10"/>
                  </a:cubicBezTo>
                  <a:cubicBezTo>
                    <a:pt x="24" y="10"/>
                    <a:pt x="24" y="10"/>
                    <a:pt x="24" y="10"/>
                  </a:cubicBezTo>
                  <a:cubicBezTo>
                    <a:pt x="24" y="13"/>
                    <a:pt x="24" y="13"/>
                    <a:pt x="24" y="13"/>
                  </a:cubicBezTo>
                  <a:cubicBezTo>
                    <a:pt x="24" y="15"/>
                    <a:pt x="25" y="17"/>
                    <a:pt x="27" y="17"/>
                  </a:cubicBezTo>
                  <a:cubicBezTo>
                    <a:pt x="29" y="17"/>
                    <a:pt x="31" y="15"/>
                    <a:pt x="31" y="13"/>
                  </a:cubicBezTo>
                  <a:cubicBezTo>
                    <a:pt x="31" y="10"/>
                    <a:pt x="31" y="10"/>
                    <a:pt x="31" y="10"/>
                  </a:cubicBezTo>
                  <a:cubicBezTo>
                    <a:pt x="37" y="10"/>
                    <a:pt x="37" y="10"/>
                    <a:pt x="37" y="10"/>
                  </a:cubicBezTo>
                  <a:cubicBezTo>
                    <a:pt x="37" y="13"/>
                    <a:pt x="37" y="13"/>
                    <a:pt x="37" y="13"/>
                  </a:cubicBezTo>
                  <a:cubicBezTo>
                    <a:pt x="37" y="15"/>
                    <a:pt x="39" y="17"/>
                    <a:pt x="41" y="17"/>
                  </a:cubicBezTo>
                  <a:cubicBezTo>
                    <a:pt x="43" y="17"/>
                    <a:pt x="45" y="15"/>
                    <a:pt x="45" y="13"/>
                  </a:cubicBezTo>
                  <a:cubicBezTo>
                    <a:pt x="45" y="10"/>
                    <a:pt x="45" y="10"/>
                    <a:pt x="45" y="10"/>
                  </a:cubicBezTo>
                  <a:cubicBezTo>
                    <a:pt x="51" y="10"/>
                    <a:pt x="51" y="10"/>
                    <a:pt x="51" y="10"/>
                  </a:cubicBezTo>
                  <a:cubicBezTo>
                    <a:pt x="51" y="13"/>
                    <a:pt x="51" y="13"/>
                    <a:pt x="51" y="13"/>
                  </a:cubicBezTo>
                  <a:cubicBezTo>
                    <a:pt x="51" y="15"/>
                    <a:pt x="53" y="17"/>
                    <a:pt x="55" y="17"/>
                  </a:cubicBezTo>
                  <a:cubicBezTo>
                    <a:pt x="57" y="17"/>
                    <a:pt x="59" y="15"/>
                    <a:pt x="59" y="13"/>
                  </a:cubicBezTo>
                  <a:cubicBezTo>
                    <a:pt x="59" y="10"/>
                    <a:pt x="59" y="10"/>
                    <a:pt x="59" y="10"/>
                  </a:cubicBezTo>
                  <a:cubicBezTo>
                    <a:pt x="61" y="10"/>
                    <a:pt x="61" y="10"/>
                    <a:pt x="61" y="10"/>
                  </a:cubicBezTo>
                  <a:cubicBezTo>
                    <a:pt x="64" y="10"/>
                    <a:pt x="66" y="12"/>
                    <a:pt x="66" y="14"/>
                  </a:cubicBezTo>
                  <a:cubicBezTo>
                    <a:pt x="66" y="26"/>
                    <a:pt x="66" y="26"/>
                    <a:pt x="66" y="26"/>
                  </a:cubicBezTo>
                  <a:cubicBezTo>
                    <a:pt x="3" y="26"/>
                    <a:pt x="3" y="26"/>
                    <a:pt x="3" y="26"/>
                  </a:cubicBezTo>
                  <a:cubicBezTo>
                    <a:pt x="3" y="14"/>
                    <a:pt x="3" y="14"/>
                    <a:pt x="3" y="14"/>
                  </a:cubicBezTo>
                  <a:cubicBezTo>
                    <a:pt x="3" y="12"/>
                    <a:pt x="5" y="10"/>
                    <a:pt x="7" y="10"/>
                  </a:cubicBezTo>
                  <a:close/>
                  <a:moveTo>
                    <a:pt x="3" y="28"/>
                  </a:moveTo>
                  <a:cubicBezTo>
                    <a:pt x="66" y="28"/>
                    <a:pt x="66" y="28"/>
                    <a:pt x="66" y="28"/>
                  </a:cubicBezTo>
                  <a:cubicBezTo>
                    <a:pt x="66" y="69"/>
                    <a:pt x="66" y="69"/>
                    <a:pt x="66" y="69"/>
                  </a:cubicBezTo>
                  <a:cubicBezTo>
                    <a:pt x="66" y="72"/>
                    <a:pt x="64" y="74"/>
                    <a:pt x="61" y="74"/>
                  </a:cubicBezTo>
                  <a:cubicBezTo>
                    <a:pt x="7" y="74"/>
                    <a:pt x="7" y="74"/>
                    <a:pt x="7" y="74"/>
                  </a:cubicBezTo>
                  <a:cubicBezTo>
                    <a:pt x="5" y="74"/>
                    <a:pt x="3" y="72"/>
                    <a:pt x="3" y="69"/>
                  </a:cubicBezTo>
                  <a:lnTo>
                    <a:pt x="3" y="28"/>
                  </a:lnTo>
                  <a:close/>
                  <a:moveTo>
                    <a:pt x="34" y="39"/>
                  </a:moveTo>
                  <a:cubicBezTo>
                    <a:pt x="36" y="39"/>
                    <a:pt x="37" y="38"/>
                    <a:pt x="37" y="36"/>
                  </a:cubicBezTo>
                  <a:cubicBezTo>
                    <a:pt x="37" y="34"/>
                    <a:pt x="36" y="33"/>
                    <a:pt x="34" y="33"/>
                  </a:cubicBezTo>
                  <a:cubicBezTo>
                    <a:pt x="33" y="33"/>
                    <a:pt x="31" y="34"/>
                    <a:pt x="31" y="36"/>
                  </a:cubicBezTo>
                  <a:cubicBezTo>
                    <a:pt x="31" y="38"/>
                    <a:pt x="33" y="39"/>
                    <a:pt x="34" y="39"/>
                  </a:cubicBezTo>
                  <a:close/>
                  <a:moveTo>
                    <a:pt x="34" y="35"/>
                  </a:moveTo>
                  <a:cubicBezTo>
                    <a:pt x="35" y="35"/>
                    <a:pt x="35" y="36"/>
                    <a:pt x="35" y="36"/>
                  </a:cubicBezTo>
                  <a:cubicBezTo>
                    <a:pt x="35" y="36"/>
                    <a:pt x="35" y="37"/>
                    <a:pt x="34" y="37"/>
                  </a:cubicBezTo>
                  <a:cubicBezTo>
                    <a:pt x="34" y="37"/>
                    <a:pt x="33" y="36"/>
                    <a:pt x="33" y="36"/>
                  </a:cubicBezTo>
                  <a:cubicBezTo>
                    <a:pt x="33" y="36"/>
                    <a:pt x="34" y="35"/>
                    <a:pt x="34" y="35"/>
                  </a:cubicBezTo>
                  <a:close/>
                  <a:moveTo>
                    <a:pt x="44" y="39"/>
                  </a:moveTo>
                  <a:cubicBezTo>
                    <a:pt x="46" y="39"/>
                    <a:pt x="47" y="38"/>
                    <a:pt x="47" y="36"/>
                  </a:cubicBezTo>
                  <a:cubicBezTo>
                    <a:pt x="47" y="34"/>
                    <a:pt x="46" y="33"/>
                    <a:pt x="44" y="33"/>
                  </a:cubicBezTo>
                  <a:cubicBezTo>
                    <a:pt x="43" y="33"/>
                    <a:pt x="41" y="34"/>
                    <a:pt x="41" y="36"/>
                  </a:cubicBezTo>
                  <a:cubicBezTo>
                    <a:pt x="41" y="38"/>
                    <a:pt x="43" y="39"/>
                    <a:pt x="44" y="39"/>
                  </a:cubicBezTo>
                  <a:close/>
                  <a:moveTo>
                    <a:pt x="44" y="35"/>
                  </a:moveTo>
                  <a:cubicBezTo>
                    <a:pt x="45" y="35"/>
                    <a:pt x="45" y="36"/>
                    <a:pt x="45" y="36"/>
                  </a:cubicBezTo>
                  <a:cubicBezTo>
                    <a:pt x="45" y="36"/>
                    <a:pt x="45" y="37"/>
                    <a:pt x="44" y="37"/>
                  </a:cubicBezTo>
                  <a:cubicBezTo>
                    <a:pt x="44" y="37"/>
                    <a:pt x="43" y="36"/>
                    <a:pt x="43" y="36"/>
                  </a:cubicBezTo>
                  <a:cubicBezTo>
                    <a:pt x="43" y="36"/>
                    <a:pt x="44" y="35"/>
                    <a:pt x="44" y="35"/>
                  </a:cubicBezTo>
                  <a:close/>
                  <a:moveTo>
                    <a:pt x="54" y="39"/>
                  </a:moveTo>
                  <a:cubicBezTo>
                    <a:pt x="56" y="39"/>
                    <a:pt x="57" y="38"/>
                    <a:pt x="57" y="36"/>
                  </a:cubicBezTo>
                  <a:cubicBezTo>
                    <a:pt x="57" y="34"/>
                    <a:pt x="56" y="33"/>
                    <a:pt x="54" y="33"/>
                  </a:cubicBezTo>
                  <a:cubicBezTo>
                    <a:pt x="52" y="33"/>
                    <a:pt x="51" y="34"/>
                    <a:pt x="51" y="36"/>
                  </a:cubicBezTo>
                  <a:cubicBezTo>
                    <a:pt x="51" y="38"/>
                    <a:pt x="52" y="39"/>
                    <a:pt x="54" y="39"/>
                  </a:cubicBezTo>
                  <a:close/>
                  <a:moveTo>
                    <a:pt x="54" y="35"/>
                  </a:moveTo>
                  <a:cubicBezTo>
                    <a:pt x="55" y="35"/>
                    <a:pt x="55" y="36"/>
                    <a:pt x="55" y="36"/>
                  </a:cubicBezTo>
                  <a:cubicBezTo>
                    <a:pt x="55" y="36"/>
                    <a:pt x="55" y="37"/>
                    <a:pt x="54" y="37"/>
                  </a:cubicBezTo>
                  <a:cubicBezTo>
                    <a:pt x="54" y="37"/>
                    <a:pt x="53" y="36"/>
                    <a:pt x="53" y="36"/>
                  </a:cubicBezTo>
                  <a:cubicBezTo>
                    <a:pt x="53" y="36"/>
                    <a:pt x="54" y="35"/>
                    <a:pt x="54" y="35"/>
                  </a:cubicBezTo>
                  <a:close/>
                  <a:moveTo>
                    <a:pt x="14" y="49"/>
                  </a:moveTo>
                  <a:cubicBezTo>
                    <a:pt x="16" y="49"/>
                    <a:pt x="17" y="47"/>
                    <a:pt x="17" y="46"/>
                  </a:cubicBezTo>
                  <a:cubicBezTo>
                    <a:pt x="17" y="44"/>
                    <a:pt x="16" y="43"/>
                    <a:pt x="14" y="43"/>
                  </a:cubicBezTo>
                  <a:cubicBezTo>
                    <a:pt x="13" y="43"/>
                    <a:pt x="11" y="44"/>
                    <a:pt x="11" y="46"/>
                  </a:cubicBezTo>
                  <a:cubicBezTo>
                    <a:pt x="11" y="47"/>
                    <a:pt x="13" y="49"/>
                    <a:pt x="14" y="49"/>
                  </a:cubicBezTo>
                  <a:close/>
                  <a:moveTo>
                    <a:pt x="14" y="45"/>
                  </a:moveTo>
                  <a:cubicBezTo>
                    <a:pt x="15" y="45"/>
                    <a:pt x="15" y="45"/>
                    <a:pt x="15" y="46"/>
                  </a:cubicBezTo>
                  <a:cubicBezTo>
                    <a:pt x="15" y="46"/>
                    <a:pt x="15" y="47"/>
                    <a:pt x="14" y="47"/>
                  </a:cubicBezTo>
                  <a:cubicBezTo>
                    <a:pt x="14" y="47"/>
                    <a:pt x="13" y="46"/>
                    <a:pt x="13" y="46"/>
                  </a:cubicBezTo>
                  <a:cubicBezTo>
                    <a:pt x="13" y="45"/>
                    <a:pt x="14" y="45"/>
                    <a:pt x="14" y="45"/>
                  </a:cubicBezTo>
                  <a:close/>
                  <a:moveTo>
                    <a:pt x="24" y="49"/>
                  </a:moveTo>
                  <a:cubicBezTo>
                    <a:pt x="26" y="49"/>
                    <a:pt x="27" y="47"/>
                    <a:pt x="27" y="46"/>
                  </a:cubicBezTo>
                  <a:cubicBezTo>
                    <a:pt x="27" y="44"/>
                    <a:pt x="26" y="43"/>
                    <a:pt x="24" y="43"/>
                  </a:cubicBezTo>
                  <a:cubicBezTo>
                    <a:pt x="23" y="43"/>
                    <a:pt x="21" y="44"/>
                    <a:pt x="21" y="46"/>
                  </a:cubicBezTo>
                  <a:cubicBezTo>
                    <a:pt x="21" y="47"/>
                    <a:pt x="23" y="49"/>
                    <a:pt x="24" y="49"/>
                  </a:cubicBezTo>
                  <a:close/>
                  <a:moveTo>
                    <a:pt x="24" y="45"/>
                  </a:moveTo>
                  <a:cubicBezTo>
                    <a:pt x="25" y="45"/>
                    <a:pt x="25" y="45"/>
                    <a:pt x="25" y="46"/>
                  </a:cubicBezTo>
                  <a:cubicBezTo>
                    <a:pt x="25" y="46"/>
                    <a:pt x="25" y="47"/>
                    <a:pt x="24" y="47"/>
                  </a:cubicBezTo>
                  <a:cubicBezTo>
                    <a:pt x="24" y="47"/>
                    <a:pt x="23" y="46"/>
                    <a:pt x="23" y="46"/>
                  </a:cubicBezTo>
                  <a:cubicBezTo>
                    <a:pt x="23" y="45"/>
                    <a:pt x="24" y="45"/>
                    <a:pt x="24" y="45"/>
                  </a:cubicBezTo>
                  <a:close/>
                  <a:moveTo>
                    <a:pt x="34" y="49"/>
                  </a:moveTo>
                  <a:cubicBezTo>
                    <a:pt x="36" y="49"/>
                    <a:pt x="37" y="47"/>
                    <a:pt x="37" y="46"/>
                  </a:cubicBezTo>
                  <a:cubicBezTo>
                    <a:pt x="37" y="44"/>
                    <a:pt x="36" y="43"/>
                    <a:pt x="34" y="43"/>
                  </a:cubicBezTo>
                  <a:cubicBezTo>
                    <a:pt x="33" y="43"/>
                    <a:pt x="31" y="44"/>
                    <a:pt x="31" y="46"/>
                  </a:cubicBezTo>
                  <a:cubicBezTo>
                    <a:pt x="31" y="47"/>
                    <a:pt x="33" y="49"/>
                    <a:pt x="34" y="49"/>
                  </a:cubicBezTo>
                  <a:close/>
                  <a:moveTo>
                    <a:pt x="34" y="45"/>
                  </a:moveTo>
                  <a:cubicBezTo>
                    <a:pt x="35" y="45"/>
                    <a:pt x="35" y="45"/>
                    <a:pt x="35" y="46"/>
                  </a:cubicBezTo>
                  <a:cubicBezTo>
                    <a:pt x="35" y="46"/>
                    <a:pt x="35" y="47"/>
                    <a:pt x="34" y="47"/>
                  </a:cubicBezTo>
                  <a:cubicBezTo>
                    <a:pt x="34" y="47"/>
                    <a:pt x="33" y="46"/>
                    <a:pt x="33" y="46"/>
                  </a:cubicBezTo>
                  <a:cubicBezTo>
                    <a:pt x="33" y="45"/>
                    <a:pt x="34" y="45"/>
                    <a:pt x="34" y="45"/>
                  </a:cubicBezTo>
                  <a:close/>
                  <a:moveTo>
                    <a:pt x="44" y="49"/>
                  </a:moveTo>
                  <a:cubicBezTo>
                    <a:pt x="46" y="49"/>
                    <a:pt x="47" y="47"/>
                    <a:pt x="47" y="46"/>
                  </a:cubicBezTo>
                  <a:cubicBezTo>
                    <a:pt x="47" y="44"/>
                    <a:pt x="46" y="43"/>
                    <a:pt x="44" y="43"/>
                  </a:cubicBezTo>
                  <a:cubicBezTo>
                    <a:pt x="43" y="43"/>
                    <a:pt x="41" y="44"/>
                    <a:pt x="41" y="46"/>
                  </a:cubicBezTo>
                  <a:cubicBezTo>
                    <a:pt x="41" y="47"/>
                    <a:pt x="43" y="49"/>
                    <a:pt x="44" y="49"/>
                  </a:cubicBezTo>
                  <a:close/>
                  <a:moveTo>
                    <a:pt x="44" y="45"/>
                  </a:moveTo>
                  <a:cubicBezTo>
                    <a:pt x="45" y="45"/>
                    <a:pt x="45" y="45"/>
                    <a:pt x="45" y="46"/>
                  </a:cubicBezTo>
                  <a:cubicBezTo>
                    <a:pt x="45" y="46"/>
                    <a:pt x="45" y="47"/>
                    <a:pt x="44" y="47"/>
                  </a:cubicBezTo>
                  <a:cubicBezTo>
                    <a:pt x="44" y="47"/>
                    <a:pt x="43" y="46"/>
                    <a:pt x="43" y="46"/>
                  </a:cubicBezTo>
                  <a:cubicBezTo>
                    <a:pt x="43" y="45"/>
                    <a:pt x="44" y="45"/>
                    <a:pt x="44" y="45"/>
                  </a:cubicBezTo>
                  <a:close/>
                  <a:moveTo>
                    <a:pt x="54" y="49"/>
                  </a:moveTo>
                  <a:cubicBezTo>
                    <a:pt x="56" y="49"/>
                    <a:pt x="57" y="47"/>
                    <a:pt x="57" y="46"/>
                  </a:cubicBezTo>
                  <a:cubicBezTo>
                    <a:pt x="57" y="44"/>
                    <a:pt x="56" y="43"/>
                    <a:pt x="54" y="43"/>
                  </a:cubicBezTo>
                  <a:cubicBezTo>
                    <a:pt x="52" y="43"/>
                    <a:pt x="51" y="44"/>
                    <a:pt x="51" y="46"/>
                  </a:cubicBezTo>
                  <a:cubicBezTo>
                    <a:pt x="51" y="47"/>
                    <a:pt x="52" y="49"/>
                    <a:pt x="54" y="49"/>
                  </a:cubicBezTo>
                  <a:close/>
                  <a:moveTo>
                    <a:pt x="54" y="45"/>
                  </a:moveTo>
                  <a:cubicBezTo>
                    <a:pt x="55" y="45"/>
                    <a:pt x="55" y="45"/>
                    <a:pt x="55" y="46"/>
                  </a:cubicBezTo>
                  <a:cubicBezTo>
                    <a:pt x="55" y="46"/>
                    <a:pt x="55" y="47"/>
                    <a:pt x="54" y="47"/>
                  </a:cubicBezTo>
                  <a:cubicBezTo>
                    <a:pt x="54" y="47"/>
                    <a:pt x="53" y="46"/>
                    <a:pt x="53" y="46"/>
                  </a:cubicBezTo>
                  <a:cubicBezTo>
                    <a:pt x="53" y="45"/>
                    <a:pt x="54" y="45"/>
                    <a:pt x="54" y="45"/>
                  </a:cubicBezTo>
                  <a:close/>
                  <a:moveTo>
                    <a:pt x="14" y="59"/>
                  </a:moveTo>
                  <a:cubicBezTo>
                    <a:pt x="16" y="59"/>
                    <a:pt x="17" y="57"/>
                    <a:pt x="17" y="56"/>
                  </a:cubicBezTo>
                  <a:cubicBezTo>
                    <a:pt x="17" y="54"/>
                    <a:pt x="16" y="53"/>
                    <a:pt x="14" y="53"/>
                  </a:cubicBezTo>
                  <a:cubicBezTo>
                    <a:pt x="13" y="53"/>
                    <a:pt x="11" y="54"/>
                    <a:pt x="11" y="56"/>
                  </a:cubicBezTo>
                  <a:cubicBezTo>
                    <a:pt x="11" y="57"/>
                    <a:pt x="13" y="59"/>
                    <a:pt x="14" y="59"/>
                  </a:cubicBezTo>
                  <a:close/>
                  <a:moveTo>
                    <a:pt x="14" y="55"/>
                  </a:moveTo>
                  <a:cubicBezTo>
                    <a:pt x="15" y="55"/>
                    <a:pt x="15" y="55"/>
                    <a:pt x="15" y="56"/>
                  </a:cubicBezTo>
                  <a:cubicBezTo>
                    <a:pt x="15" y="56"/>
                    <a:pt x="15" y="57"/>
                    <a:pt x="14" y="57"/>
                  </a:cubicBezTo>
                  <a:cubicBezTo>
                    <a:pt x="14" y="57"/>
                    <a:pt x="13" y="56"/>
                    <a:pt x="13" y="56"/>
                  </a:cubicBezTo>
                  <a:cubicBezTo>
                    <a:pt x="13" y="55"/>
                    <a:pt x="14" y="55"/>
                    <a:pt x="14" y="55"/>
                  </a:cubicBezTo>
                  <a:close/>
                  <a:moveTo>
                    <a:pt x="24" y="59"/>
                  </a:moveTo>
                  <a:cubicBezTo>
                    <a:pt x="26" y="59"/>
                    <a:pt x="27" y="57"/>
                    <a:pt x="27" y="56"/>
                  </a:cubicBezTo>
                  <a:cubicBezTo>
                    <a:pt x="27" y="54"/>
                    <a:pt x="26" y="53"/>
                    <a:pt x="24" y="53"/>
                  </a:cubicBezTo>
                  <a:cubicBezTo>
                    <a:pt x="23" y="53"/>
                    <a:pt x="21" y="54"/>
                    <a:pt x="21" y="56"/>
                  </a:cubicBezTo>
                  <a:cubicBezTo>
                    <a:pt x="21" y="57"/>
                    <a:pt x="23" y="59"/>
                    <a:pt x="24" y="59"/>
                  </a:cubicBezTo>
                  <a:close/>
                  <a:moveTo>
                    <a:pt x="24" y="55"/>
                  </a:moveTo>
                  <a:cubicBezTo>
                    <a:pt x="25" y="55"/>
                    <a:pt x="25" y="55"/>
                    <a:pt x="25" y="56"/>
                  </a:cubicBezTo>
                  <a:cubicBezTo>
                    <a:pt x="25" y="56"/>
                    <a:pt x="25" y="57"/>
                    <a:pt x="24" y="57"/>
                  </a:cubicBezTo>
                  <a:cubicBezTo>
                    <a:pt x="24" y="57"/>
                    <a:pt x="23" y="56"/>
                    <a:pt x="23" y="56"/>
                  </a:cubicBezTo>
                  <a:cubicBezTo>
                    <a:pt x="23" y="55"/>
                    <a:pt x="24" y="55"/>
                    <a:pt x="24" y="55"/>
                  </a:cubicBezTo>
                  <a:close/>
                  <a:moveTo>
                    <a:pt x="34" y="59"/>
                  </a:moveTo>
                  <a:cubicBezTo>
                    <a:pt x="36" y="59"/>
                    <a:pt x="37" y="57"/>
                    <a:pt x="37" y="56"/>
                  </a:cubicBezTo>
                  <a:cubicBezTo>
                    <a:pt x="37" y="54"/>
                    <a:pt x="36" y="53"/>
                    <a:pt x="34" y="53"/>
                  </a:cubicBezTo>
                  <a:cubicBezTo>
                    <a:pt x="33" y="53"/>
                    <a:pt x="31" y="54"/>
                    <a:pt x="31" y="56"/>
                  </a:cubicBezTo>
                  <a:cubicBezTo>
                    <a:pt x="31" y="57"/>
                    <a:pt x="33" y="59"/>
                    <a:pt x="34" y="59"/>
                  </a:cubicBezTo>
                  <a:close/>
                  <a:moveTo>
                    <a:pt x="34" y="55"/>
                  </a:moveTo>
                  <a:cubicBezTo>
                    <a:pt x="35" y="55"/>
                    <a:pt x="35" y="55"/>
                    <a:pt x="35" y="56"/>
                  </a:cubicBezTo>
                  <a:cubicBezTo>
                    <a:pt x="35" y="56"/>
                    <a:pt x="35" y="57"/>
                    <a:pt x="34" y="57"/>
                  </a:cubicBezTo>
                  <a:cubicBezTo>
                    <a:pt x="34" y="57"/>
                    <a:pt x="33" y="56"/>
                    <a:pt x="33" y="56"/>
                  </a:cubicBezTo>
                  <a:cubicBezTo>
                    <a:pt x="33" y="55"/>
                    <a:pt x="34" y="55"/>
                    <a:pt x="34" y="55"/>
                  </a:cubicBezTo>
                  <a:close/>
                  <a:moveTo>
                    <a:pt x="44" y="59"/>
                  </a:moveTo>
                  <a:cubicBezTo>
                    <a:pt x="46" y="59"/>
                    <a:pt x="47" y="57"/>
                    <a:pt x="47" y="56"/>
                  </a:cubicBezTo>
                  <a:cubicBezTo>
                    <a:pt x="47" y="54"/>
                    <a:pt x="46" y="53"/>
                    <a:pt x="44" y="53"/>
                  </a:cubicBezTo>
                  <a:cubicBezTo>
                    <a:pt x="43" y="53"/>
                    <a:pt x="41" y="54"/>
                    <a:pt x="41" y="56"/>
                  </a:cubicBezTo>
                  <a:cubicBezTo>
                    <a:pt x="41" y="57"/>
                    <a:pt x="43" y="59"/>
                    <a:pt x="44" y="59"/>
                  </a:cubicBezTo>
                  <a:close/>
                  <a:moveTo>
                    <a:pt x="44" y="55"/>
                  </a:moveTo>
                  <a:cubicBezTo>
                    <a:pt x="45" y="55"/>
                    <a:pt x="45" y="55"/>
                    <a:pt x="45" y="56"/>
                  </a:cubicBezTo>
                  <a:cubicBezTo>
                    <a:pt x="45" y="56"/>
                    <a:pt x="45" y="57"/>
                    <a:pt x="44" y="57"/>
                  </a:cubicBezTo>
                  <a:cubicBezTo>
                    <a:pt x="44" y="57"/>
                    <a:pt x="43" y="56"/>
                    <a:pt x="43" y="56"/>
                  </a:cubicBezTo>
                  <a:cubicBezTo>
                    <a:pt x="43" y="55"/>
                    <a:pt x="44" y="55"/>
                    <a:pt x="44" y="55"/>
                  </a:cubicBezTo>
                  <a:close/>
                  <a:moveTo>
                    <a:pt x="54" y="59"/>
                  </a:moveTo>
                  <a:cubicBezTo>
                    <a:pt x="56" y="59"/>
                    <a:pt x="57" y="57"/>
                    <a:pt x="57" y="56"/>
                  </a:cubicBezTo>
                  <a:cubicBezTo>
                    <a:pt x="57" y="54"/>
                    <a:pt x="56" y="53"/>
                    <a:pt x="54" y="53"/>
                  </a:cubicBezTo>
                  <a:cubicBezTo>
                    <a:pt x="52" y="53"/>
                    <a:pt x="51" y="54"/>
                    <a:pt x="51" y="56"/>
                  </a:cubicBezTo>
                  <a:cubicBezTo>
                    <a:pt x="51" y="57"/>
                    <a:pt x="52" y="59"/>
                    <a:pt x="54" y="59"/>
                  </a:cubicBezTo>
                  <a:close/>
                  <a:moveTo>
                    <a:pt x="54" y="55"/>
                  </a:moveTo>
                  <a:cubicBezTo>
                    <a:pt x="55" y="55"/>
                    <a:pt x="55" y="55"/>
                    <a:pt x="55" y="56"/>
                  </a:cubicBezTo>
                  <a:cubicBezTo>
                    <a:pt x="55" y="56"/>
                    <a:pt x="55" y="57"/>
                    <a:pt x="54" y="57"/>
                  </a:cubicBezTo>
                  <a:cubicBezTo>
                    <a:pt x="54" y="57"/>
                    <a:pt x="53" y="56"/>
                    <a:pt x="53" y="56"/>
                  </a:cubicBezTo>
                  <a:cubicBezTo>
                    <a:pt x="53" y="55"/>
                    <a:pt x="54" y="55"/>
                    <a:pt x="54" y="55"/>
                  </a:cubicBezTo>
                  <a:close/>
                  <a:moveTo>
                    <a:pt x="14" y="68"/>
                  </a:moveTo>
                  <a:cubicBezTo>
                    <a:pt x="16" y="68"/>
                    <a:pt x="17" y="67"/>
                    <a:pt x="17" y="65"/>
                  </a:cubicBezTo>
                  <a:cubicBezTo>
                    <a:pt x="17" y="64"/>
                    <a:pt x="16" y="63"/>
                    <a:pt x="14" y="63"/>
                  </a:cubicBezTo>
                  <a:cubicBezTo>
                    <a:pt x="13" y="63"/>
                    <a:pt x="11" y="64"/>
                    <a:pt x="11" y="65"/>
                  </a:cubicBezTo>
                  <a:cubicBezTo>
                    <a:pt x="11" y="67"/>
                    <a:pt x="13" y="68"/>
                    <a:pt x="14" y="68"/>
                  </a:cubicBezTo>
                  <a:close/>
                  <a:moveTo>
                    <a:pt x="14" y="65"/>
                  </a:moveTo>
                  <a:cubicBezTo>
                    <a:pt x="15" y="65"/>
                    <a:pt x="15" y="65"/>
                    <a:pt x="15" y="65"/>
                  </a:cubicBezTo>
                  <a:cubicBezTo>
                    <a:pt x="15" y="66"/>
                    <a:pt x="15" y="66"/>
                    <a:pt x="14" y="66"/>
                  </a:cubicBezTo>
                  <a:cubicBezTo>
                    <a:pt x="14" y="66"/>
                    <a:pt x="13" y="66"/>
                    <a:pt x="13" y="65"/>
                  </a:cubicBezTo>
                  <a:cubicBezTo>
                    <a:pt x="13" y="65"/>
                    <a:pt x="14" y="65"/>
                    <a:pt x="14" y="65"/>
                  </a:cubicBezTo>
                  <a:close/>
                  <a:moveTo>
                    <a:pt x="24" y="68"/>
                  </a:moveTo>
                  <a:cubicBezTo>
                    <a:pt x="26" y="68"/>
                    <a:pt x="27" y="67"/>
                    <a:pt x="27" y="65"/>
                  </a:cubicBezTo>
                  <a:cubicBezTo>
                    <a:pt x="27" y="64"/>
                    <a:pt x="26" y="63"/>
                    <a:pt x="24" y="63"/>
                  </a:cubicBezTo>
                  <a:cubicBezTo>
                    <a:pt x="23" y="63"/>
                    <a:pt x="21" y="64"/>
                    <a:pt x="21" y="65"/>
                  </a:cubicBezTo>
                  <a:cubicBezTo>
                    <a:pt x="21" y="67"/>
                    <a:pt x="23" y="68"/>
                    <a:pt x="24" y="68"/>
                  </a:cubicBezTo>
                  <a:close/>
                  <a:moveTo>
                    <a:pt x="24" y="65"/>
                  </a:moveTo>
                  <a:cubicBezTo>
                    <a:pt x="25" y="65"/>
                    <a:pt x="25" y="65"/>
                    <a:pt x="25" y="65"/>
                  </a:cubicBezTo>
                  <a:cubicBezTo>
                    <a:pt x="25" y="66"/>
                    <a:pt x="25" y="66"/>
                    <a:pt x="24" y="66"/>
                  </a:cubicBezTo>
                  <a:cubicBezTo>
                    <a:pt x="24" y="66"/>
                    <a:pt x="23" y="66"/>
                    <a:pt x="23" y="65"/>
                  </a:cubicBezTo>
                  <a:cubicBezTo>
                    <a:pt x="23" y="65"/>
                    <a:pt x="24" y="65"/>
                    <a:pt x="24" y="65"/>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82" name="Freeform 60"/>
            <p:cNvSpPr>
              <a:spLocks noEditPoints="1"/>
            </p:cNvSpPr>
            <p:nvPr/>
          </p:nvSpPr>
          <p:spPr bwMode="auto">
            <a:xfrm>
              <a:off x="5007514" y="1797752"/>
              <a:ext cx="299924" cy="195603"/>
            </a:xfrm>
            <a:custGeom>
              <a:avLst/>
              <a:gdLst>
                <a:gd name="T0" fmla="*/ 28 w 77"/>
                <a:gd name="T1" fmla="*/ 2 h 48"/>
                <a:gd name="T2" fmla="*/ 10 w 77"/>
                <a:gd name="T3" fmla="*/ 9 h 48"/>
                <a:gd name="T4" fmla="*/ 0 w 77"/>
                <a:gd name="T5" fmla="*/ 34 h 48"/>
                <a:gd name="T6" fmla="*/ 9 w 77"/>
                <a:gd name="T7" fmla="*/ 42 h 48"/>
                <a:gd name="T8" fmla="*/ 10 w 77"/>
                <a:gd name="T9" fmla="*/ 44 h 48"/>
                <a:gd name="T10" fmla="*/ 11 w 77"/>
                <a:gd name="T11" fmla="*/ 46 h 48"/>
                <a:gd name="T12" fmla="*/ 13 w 77"/>
                <a:gd name="T13" fmla="*/ 47 h 48"/>
                <a:gd name="T14" fmla="*/ 15 w 77"/>
                <a:gd name="T15" fmla="*/ 48 h 48"/>
                <a:gd name="T16" fmla="*/ 19 w 77"/>
                <a:gd name="T17" fmla="*/ 48 h 48"/>
                <a:gd name="T18" fmla="*/ 21 w 77"/>
                <a:gd name="T19" fmla="*/ 47 h 48"/>
                <a:gd name="T20" fmla="*/ 23 w 77"/>
                <a:gd name="T21" fmla="*/ 46 h 48"/>
                <a:gd name="T22" fmla="*/ 25 w 77"/>
                <a:gd name="T23" fmla="*/ 43 h 48"/>
                <a:gd name="T24" fmla="*/ 49 w 77"/>
                <a:gd name="T25" fmla="*/ 42 h 48"/>
                <a:gd name="T26" fmla="*/ 50 w 77"/>
                <a:gd name="T27" fmla="*/ 44 h 48"/>
                <a:gd name="T28" fmla="*/ 52 w 77"/>
                <a:gd name="T29" fmla="*/ 46 h 48"/>
                <a:gd name="T30" fmla="*/ 54 w 77"/>
                <a:gd name="T31" fmla="*/ 47 h 48"/>
                <a:gd name="T32" fmla="*/ 56 w 77"/>
                <a:gd name="T33" fmla="*/ 48 h 48"/>
                <a:gd name="T34" fmla="*/ 60 w 77"/>
                <a:gd name="T35" fmla="*/ 48 h 48"/>
                <a:gd name="T36" fmla="*/ 62 w 77"/>
                <a:gd name="T37" fmla="*/ 47 h 48"/>
                <a:gd name="T38" fmla="*/ 64 w 77"/>
                <a:gd name="T39" fmla="*/ 46 h 48"/>
                <a:gd name="T40" fmla="*/ 65 w 77"/>
                <a:gd name="T41" fmla="*/ 43 h 48"/>
                <a:gd name="T42" fmla="*/ 75 w 77"/>
                <a:gd name="T43" fmla="*/ 42 h 48"/>
                <a:gd name="T44" fmla="*/ 77 w 77"/>
                <a:gd name="T45" fmla="*/ 2 h 48"/>
                <a:gd name="T46" fmla="*/ 3 w 77"/>
                <a:gd name="T47" fmla="*/ 39 h 48"/>
                <a:gd name="T48" fmla="*/ 10 w 77"/>
                <a:gd name="T49" fmla="*/ 35 h 48"/>
                <a:gd name="T50" fmla="*/ 21 w 77"/>
                <a:gd name="T51" fmla="*/ 42 h 48"/>
                <a:gd name="T52" fmla="*/ 19 w 77"/>
                <a:gd name="T53" fmla="*/ 43 h 48"/>
                <a:gd name="T54" fmla="*/ 15 w 77"/>
                <a:gd name="T55" fmla="*/ 44 h 48"/>
                <a:gd name="T56" fmla="*/ 13 w 77"/>
                <a:gd name="T57" fmla="*/ 42 h 48"/>
                <a:gd name="T58" fmla="*/ 12 w 77"/>
                <a:gd name="T59" fmla="*/ 40 h 48"/>
                <a:gd name="T60" fmla="*/ 14 w 77"/>
                <a:gd name="T61" fmla="*/ 36 h 48"/>
                <a:gd name="T62" fmla="*/ 17 w 77"/>
                <a:gd name="T63" fmla="*/ 35 h 48"/>
                <a:gd name="T64" fmla="*/ 20 w 77"/>
                <a:gd name="T65" fmla="*/ 36 h 48"/>
                <a:gd name="T66" fmla="*/ 21 w 77"/>
                <a:gd name="T67" fmla="*/ 40 h 48"/>
                <a:gd name="T68" fmla="*/ 17 w 77"/>
                <a:gd name="T69" fmla="*/ 31 h 48"/>
                <a:gd name="T70" fmla="*/ 3 w 77"/>
                <a:gd name="T71" fmla="*/ 32 h 48"/>
                <a:gd name="T72" fmla="*/ 11 w 77"/>
                <a:gd name="T73" fmla="*/ 12 h 48"/>
                <a:gd name="T74" fmla="*/ 29 w 77"/>
                <a:gd name="T75" fmla="*/ 12 h 48"/>
                <a:gd name="T76" fmla="*/ 22 w 77"/>
                <a:gd name="T77" fmla="*/ 33 h 48"/>
                <a:gd name="T78" fmla="*/ 24 w 77"/>
                <a:gd name="T79" fmla="*/ 35 h 48"/>
                <a:gd name="T80" fmla="*/ 50 w 77"/>
                <a:gd name="T81" fmla="*/ 35 h 48"/>
                <a:gd name="T82" fmla="*/ 61 w 77"/>
                <a:gd name="T83" fmla="*/ 42 h 48"/>
                <a:gd name="T84" fmla="*/ 60 w 77"/>
                <a:gd name="T85" fmla="*/ 43 h 48"/>
                <a:gd name="T86" fmla="*/ 56 w 77"/>
                <a:gd name="T87" fmla="*/ 44 h 48"/>
                <a:gd name="T88" fmla="*/ 54 w 77"/>
                <a:gd name="T89" fmla="*/ 42 h 48"/>
                <a:gd name="T90" fmla="*/ 53 w 77"/>
                <a:gd name="T91" fmla="*/ 40 h 48"/>
                <a:gd name="T92" fmla="*/ 55 w 77"/>
                <a:gd name="T93" fmla="*/ 36 h 48"/>
                <a:gd name="T94" fmla="*/ 58 w 77"/>
                <a:gd name="T95" fmla="*/ 35 h 48"/>
                <a:gd name="T96" fmla="*/ 60 w 77"/>
                <a:gd name="T97" fmla="*/ 36 h 48"/>
                <a:gd name="T98" fmla="*/ 62 w 77"/>
                <a:gd name="T99" fmla="*/ 40 h 48"/>
                <a:gd name="T100" fmla="*/ 66 w 77"/>
                <a:gd name="T101" fmla="*/ 39 h 48"/>
                <a:gd name="T102" fmla="*/ 74 w 77"/>
                <a:gd name="T103" fmla="*/ 39 h 48"/>
                <a:gd name="T104" fmla="*/ 12 w 77"/>
                <a:gd name="T105" fmla="*/ 14 h 48"/>
                <a:gd name="T106" fmla="*/ 7 w 77"/>
                <a:gd name="T107" fmla="*/ 25 h 48"/>
                <a:gd name="T108" fmla="*/ 27 w 77"/>
                <a:gd name="T109" fmla="*/ 14 h 48"/>
                <a:gd name="T110" fmla="*/ 8 w 77"/>
                <a:gd name="T111" fmla="*/ 23 h 48"/>
                <a:gd name="T112" fmla="*/ 25 w 77"/>
                <a:gd name="T113" fmla="*/ 23 h 48"/>
                <a:gd name="T114" fmla="*/ 14 w 77"/>
                <a:gd name="T115" fmla="*/ 29 h 48"/>
                <a:gd name="T116" fmla="*/ 17 w 77"/>
                <a:gd name="T117"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48">
                  <a:moveTo>
                    <a:pt x="75" y="0"/>
                  </a:moveTo>
                  <a:cubicBezTo>
                    <a:pt x="30" y="0"/>
                    <a:pt x="30" y="0"/>
                    <a:pt x="30" y="0"/>
                  </a:cubicBezTo>
                  <a:cubicBezTo>
                    <a:pt x="29" y="0"/>
                    <a:pt x="28" y="1"/>
                    <a:pt x="28" y="2"/>
                  </a:cubicBezTo>
                  <a:cubicBezTo>
                    <a:pt x="28" y="8"/>
                    <a:pt x="28" y="8"/>
                    <a:pt x="28" y="8"/>
                  </a:cubicBezTo>
                  <a:cubicBezTo>
                    <a:pt x="11" y="8"/>
                    <a:pt x="11" y="8"/>
                    <a:pt x="11" y="8"/>
                  </a:cubicBezTo>
                  <a:cubicBezTo>
                    <a:pt x="11" y="8"/>
                    <a:pt x="10" y="8"/>
                    <a:pt x="10" y="9"/>
                  </a:cubicBezTo>
                  <a:cubicBezTo>
                    <a:pt x="0" y="22"/>
                    <a:pt x="0" y="22"/>
                    <a:pt x="0" y="22"/>
                  </a:cubicBezTo>
                  <a:cubicBezTo>
                    <a:pt x="0" y="22"/>
                    <a:pt x="0" y="22"/>
                    <a:pt x="0" y="23"/>
                  </a:cubicBezTo>
                  <a:cubicBezTo>
                    <a:pt x="0" y="34"/>
                    <a:pt x="0" y="34"/>
                    <a:pt x="0" y="34"/>
                  </a:cubicBezTo>
                  <a:cubicBezTo>
                    <a:pt x="0" y="40"/>
                    <a:pt x="0" y="40"/>
                    <a:pt x="0" y="40"/>
                  </a:cubicBezTo>
                  <a:cubicBezTo>
                    <a:pt x="0" y="41"/>
                    <a:pt x="1" y="42"/>
                    <a:pt x="2" y="42"/>
                  </a:cubicBezTo>
                  <a:cubicBezTo>
                    <a:pt x="9" y="42"/>
                    <a:pt x="9" y="42"/>
                    <a:pt x="9" y="42"/>
                  </a:cubicBezTo>
                  <a:cubicBezTo>
                    <a:pt x="9" y="42"/>
                    <a:pt x="9" y="43"/>
                    <a:pt x="9" y="43"/>
                  </a:cubicBezTo>
                  <a:cubicBezTo>
                    <a:pt x="9" y="43"/>
                    <a:pt x="9" y="43"/>
                    <a:pt x="9" y="43"/>
                  </a:cubicBezTo>
                  <a:cubicBezTo>
                    <a:pt x="9" y="44"/>
                    <a:pt x="10" y="44"/>
                    <a:pt x="10" y="44"/>
                  </a:cubicBezTo>
                  <a:cubicBezTo>
                    <a:pt x="10" y="45"/>
                    <a:pt x="10" y="45"/>
                    <a:pt x="10" y="45"/>
                  </a:cubicBezTo>
                  <a:cubicBezTo>
                    <a:pt x="10" y="45"/>
                    <a:pt x="11" y="45"/>
                    <a:pt x="11" y="46"/>
                  </a:cubicBezTo>
                  <a:cubicBezTo>
                    <a:pt x="11" y="46"/>
                    <a:pt x="11" y="46"/>
                    <a:pt x="11" y="46"/>
                  </a:cubicBezTo>
                  <a:cubicBezTo>
                    <a:pt x="11" y="46"/>
                    <a:pt x="12" y="46"/>
                    <a:pt x="12" y="47"/>
                  </a:cubicBezTo>
                  <a:cubicBezTo>
                    <a:pt x="12" y="47"/>
                    <a:pt x="12" y="47"/>
                    <a:pt x="12" y="47"/>
                  </a:cubicBezTo>
                  <a:cubicBezTo>
                    <a:pt x="13" y="47"/>
                    <a:pt x="13" y="47"/>
                    <a:pt x="13" y="47"/>
                  </a:cubicBezTo>
                  <a:cubicBezTo>
                    <a:pt x="13" y="48"/>
                    <a:pt x="14" y="48"/>
                    <a:pt x="14" y="48"/>
                  </a:cubicBezTo>
                  <a:cubicBezTo>
                    <a:pt x="14" y="48"/>
                    <a:pt x="14" y="48"/>
                    <a:pt x="15" y="48"/>
                  </a:cubicBezTo>
                  <a:cubicBezTo>
                    <a:pt x="15" y="48"/>
                    <a:pt x="15" y="48"/>
                    <a:pt x="15" y="48"/>
                  </a:cubicBezTo>
                  <a:cubicBezTo>
                    <a:pt x="16" y="48"/>
                    <a:pt x="16" y="48"/>
                    <a:pt x="17" y="48"/>
                  </a:cubicBezTo>
                  <a:cubicBezTo>
                    <a:pt x="17" y="48"/>
                    <a:pt x="18" y="48"/>
                    <a:pt x="19" y="48"/>
                  </a:cubicBezTo>
                  <a:cubicBezTo>
                    <a:pt x="19" y="48"/>
                    <a:pt x="19" y="48"/>
                    <a:pt x="19" y="48"/>
                  </a:cubicBezTo>
                  <a:cubicBezTo>
                    <a:pt x="19" y="48"/>
                    <a:pt x="20" y="48"/>
                    <a:pt x="20" y="48"/>
                  </a:cubicBezTo>
                  <a:cubicBezTo>
                    <a:pt x="20" y="48"/>
                    <a:pt x="20" y="48"/>
                    <a:pt x="21" y="47"/>
                  </a:cubicBezTo>
                  <a:cubicBezTo>
                    <a:pt x="21" y="47"/>
                    <a:pt x="21" y="47"/>
                    <a:pt x="21" y="47"/>
                  </a:cubicBezTo>
                  <a:cubicBezTo>
                    <a:pt x="22" y="47"/>
                    <a:pt x="22" y="47"/>
                    <a:pt x="22" y="47"/>
                  </a:cubicBezTo>
                  <a:cubicBezTo>
                    <a:pt x="22" y="46"/>
                    <a:pt x="22" y="46"/>
                    <a:pt x="23" y="46"/>
                  </a:cubicBezTo>
                  <a:cubicBezTo>
                    <a:pt x="23" y="46"/>
                    <a:pt x="23" y="46"/>
                    <a:pt x="23" y="46"/>
                  </a:cubicBezTo>
                  <a:cubicBezTo>
                    <a:pt x="23" y="45"/>
                    <a:pt x="24" y="45"/>
                    <a:pt x="24" y="45"/>
                  </a:cubicBezTo>
                  <a:cubicBezTo>
                    <a:pt x="24" y="45"/>
                    <a:pt x="24" y="45"/>
                    <a:pt x="24" y="44"/>
                  </a:cubicBezTo>
                  <a:cubicBezTo>
                    <a:pt x="24" y="44"/>
                    <a:pt x="25" y="44"/>
                    <a:pt x="25" y="43"/>
                  </a:cubicBezTo>
                  <a:cubicBezTo>
                    <a:pt x="25" y="43"/>
                    <a:pt x="25" y="43"/>
                    <a:pt x="25" y="43"/>
                  </a:cubicBezTo>
                  <a:cubicBezTo>
                    <a:pt x="25" y="43"/>
                    <a:pt x="25" y="42"/>
                    <a:pt x="25" y="42"/>
                  </a:cubicBezTo>
                  <a:cubicBezTo>
                    <a:pt x="49" y="42"/>
                    <a:pt x="49" y="42"/>
                    <a:pt x="49" y="42"/>
                  </a:cubicBezTo>
                  <a:cubicBezTo>
                    <a:pt x="49" y="42"/>
                    <a:pt x="49" y="43"/>
                    <a:pt x="50" y="43"/>
                  </a:cubicBezTo>
                  <a:cubicBezTo>
                    <a:pt x="50" y="43"/>
                    <a:pt x="50" y="43"/>
                    <a:pt x="50" y="43"/>
                  </a:cubicBezTo>
                  <a:cubicBezTo>
                    <a:pt x="50" y="44"/>
                    <a:pt x="50" y="44"/>
                    <a:pt x="50" y="44"/>
                  </a:cubicBezTo>
                  <a:cubicBezTo>
                    <a:pt x="51" y="45"/>
                    <a:pt x="51" y="45"/>
                    <a:pt x="51" y="45"/>
                  </a:cubicBezTo>
                  <a:cubicBezTo>
                    <a:pt x="51" y="45"/>
                    <a:pt x="51" y="45"/>
                    <a:pt x="51" y="46"/>
                  </a:cubicBezTo>
                  <a:cubicBezTo>
                    <a:pt x="52" y="46"/>
                    <a:pt x="52" y="46"/>
                    <a:pt x="52" y="46"/>
                  </a:cubicBezTo>
                  <a:cubicBezTo>
                    <a:pt x="52" y="46"/>
                    <a:pt x="52" y="46"/>
                    <a:pt x="53" y="47"/>
                  </a:cubicBezTo>
                  <a:cubicBezTo>
                    <a:pt x="53" y="47"/>
                    <a:pt x="53" y="47"/>
                    <a:pt x="53" y="47"/>
                  </a:cubicBezTo>
                  <a:cubicBezTo>
                    <a:pt x="53" y="47"/>
                    <a:pt x="54" y="47"/>
                    <a:pt x="54" y="47"/>
                  </a:cubicBezTo>
                  <a:cubicBezTo>
                    <a:pt x="54" y="48"/>
                    <a:pt x="54" y="48"/>
                    <a:pt x="54" y="48"/>
                  </a:cubicBezTo>
                  <a:cubicBezTo>
                    <a:pt x="55" y="48"/>
                    <a:pt x="55" y="48"/>
                    <a:pt x="55" y="48"/>
                  </a:cubicBezTo>
                  <a:cubicBezTo>
                    <a:pt x="56" y="48"/>
                    <a:pt x="56" y="48"/>
                    <a:pt x="56" y="48"/>
                  </a:cubicBezTo>
                  <a:cubicBezTo>
                    <a:pt x="56" y="48"/>
                    <a:pt x="57" y="48"/>
                    <a:pt x="58" y="48"/>
                  </a:cubicBezTo>
                  <a:cubicBezTo>
                    <a:pt x="58" y="48"/>
                    <a:pt x="59" y="48"/>
                    <a:pt x="59" y="48"/>
                  </a:cubicBezTo>
                  <a:cubicBezTo>
                    <a:pt x="59" y="48"/>
                    <a:pt x="59" y="48"/>
                    <a:pt x="60" y="48"/>
                  </a:cubicBezTo>
                  <a:cubicBezTo>
                    <a:pt x="60" y="48"/>
                    <a:pt x="60" y="48"/>
                    <a:pt x="61" y="48"/>
                  </a:cubicBezTo>
                  <a:cubicBezTo>
                    <a:pt x="61" y="48"/>
                    <a:pt x="61" y="48"/>
                    <a:pt x="61" y="47"/>
                  </a:cubicBezTo>
                  <a:cubicBezTo>
                    <a:pt x="61" y="47"/>
                    <a:pt x="62" y="47"/>
                    <a:pt x="62" y="47"/>
                  </a:cubicBezTo>
                  <a:cubicBezTo>
                    <a:pt x="62" y="47"/>
                    <a:pt x="62" y="47"/>
                    <a:pt x="63" y="47"/>
                  </a:cubicBezTo>
                  <a:cubicBezTo>
                    <a:pt x="63" y="46"/>
                    <a:pt x="63" y="46"/>
                    <a:pt x="63" y="46"/>
                  </a:cubicBezTo>
                  <a:cubicBezTo>
                    <a:pt x="63" y="46"/>
                    <a:pt x="64" y="46"/>
                    <a:pt x="64" y="46"/>
                  </a:cubicBezTo>
                  <a:cubicBezTo>
                    <a:pt x="64" y="45"/>
                    <a:pt x="64" y="45"/>
                    <a:pt x="64" y="45"/>
                  </a:cubicBezTo>
                  <a:cubicBezTo>
                    <a:pt x="64" y="45"/>
                    <a:pt x="65" y="45"/>
                    <a:pt x="65" y="44"/>
                  </a:cubicBezTo>
                  <a:cubicBezTo>
                    <a:pt x="65" y="44"/>
                    <a:pt x="65" y="44"/>
                    <a:pt x="65" y="43"/>
                  </a:cubicBezTo>
                  <a:cubicBezTo>
                    <a:pt x="65" y="43"/>
                    <a:pt x="65" y="43"/>
                    <a:pt x="65" y="43"/>
                  </a:cubicBezTo>
                  <a:cubicBezTo>
                    <a:pt x="66" y="43"/>
                    <a:pt x="66" y="42"/>
                    <a:pt x="66" y="42"/>
                  </a:cubicBezTo>
                  <a:cubicBezTo>
                    <a:pt x="75" y="42"/>
                    <a:pt x="75" y="42"/>
                    <a:pt x="75" y="42"/>
                  </a:cubicBezTo>
                  <a:cubicBezTo>
                    <a:pt x="76" y="42"/>
                    <a:pt x="77" y="41"/>
                    <a:pt x="77" y="40"/>
                  </a:cubicBezTo>
                  <a:cubicBezTo>
                    <a:pt x="77" y="34"/>
                    <a:pt x="77" y="34"/>
                    <a:pt x="77" y="34"/>
                  </a:cubicBezTo>
                  <a:cubicBezTo>
                    <a:pt x="77" y="2"/>
                    <a:pt x="77" y="2"/>
                    <a:pt x="77" y="2"/>
                  </a:cubicBezTo>
                  <a:cubicBezTo>
                    <a:pt x="77" y="1"/>
                    <a:pt x="76" y="0"/>
                    <a:pt x="75" y="0"/>
                  </a:cubicBezTo>
                  <a:close/>
                  <a:moveTo>
                    <a:pt x="8" y="39"/>
                  </a:moveTo>
                  <a:cubicBezTo>
                    <a:pt x="3" y="39"/>
                    <a:pt x="3" y="39"/>
                    <a:pt x="3" y="39"/>
                  </a:cubicBezTo>
                  <a:cubicBezTo>
                    <a:pt x="3" y="35"/>
                    <a:pt x="3" y="35"/>
                    <a:pt x="3" y="35"/>
                  </a:cubicBezTo>
                  <a:cubicBezTo>
                    <a:pt x="4" y="35"/>
                    <a:pt x="4" y="35"/>
                    <a:pt x="4" y="35"/>
                  </a:cubicBezTo>
                  <a:cubicBezTo>
                    <a:pt x="10" y="35"/>
                    <a:pt x="10" y="35"/>
                    <a:pt x="10" y="35"/>
                  </a:cubicBezTo>
                  <a:cubicBezTo>
                    <a:pt x="9" y="36"/>
                    <a:pt x="9" y="37"/>
                    <a:pt x="8" y="39"/>
                  </a:cubicBezTo>
                  <a:close/>
                  <a:moveTo>
                    <a:pt x="21" y="41"/>
                  </a:moveTo>
                  <a:cubicBezTo>
                    <a:pt x="21" y="41"/>
                    <a:pt x="21" y="42"/>
                    <a:pt x="21" y="42"/>
                  </a:cubicBezTo>
                  <a:cubicBezTo>
                    <a:pt x="21" y="42"/>
                    <a:pt x="21" y="42"/>
                    <a:pt x="21" y="42"/>
                  </a:cubicBezTo>
                  <a:cubicBezTo>
                    <a:pt x="20" y="43"/>
                    <a:pt x="20" y="43"/>
                    <a:pt x="20" y="43"/>
                  </a:cubicBezTo>
                  <a:cubicBezTo>
                    <a:pt x="20" y="43"/>
                    <a:pt x="19" y="43"/>
                    <a:pt x="19" y="43"/>
                  </a:cubicBezTo>
                  <a:cubicBezTo>
                    <a:pt x="19" y="44"/>
                    <a:pt x="19" y="44"/>
                    <a:pt x="19" y="44"/>
                  </a:cubicBezTo>
                  <a:cubicBezTo>
                    <a:pt x="18" y="44"/>
                    <a:pt x="17" y="44"/>
                    <a:pt x="17" y="44"/>
                  </a:cubicBezTo>
                  <a:cubicBezTo>
                    <a:pt x="16" y="44"/>
                    <a:pt x="16" y="44"/>
                    <a:pt x="15" y="44"/>
                  </a:cubicBezTo>
                  <a:cubicBezTo>
                    <a:pt x="15" y="44"/>
                    <a:pt x="15" y="44"/>
                    <a:pt x="15" y="43"/>
                  </a:cubicBezTo>
                  <a:cubicBezTo>
                    <a:pt x="14" y="43"/>
                    <a:pt x="14" y="43"/>
                    <a:pt x="14" y="43"/>
                  </a:cubicBezTo>
                  <a:cubicBezTo>
                    <a:pt x="14" y="43"/>
                    <a:pt x="13" y="43"/>
                    <a:pt x="13" y="42"/>
                  </a:cubicBezTo>
                  <a:cubicBezTo>
                    <a:pt x="13" y="42"/>
                    <a:pt x="13" y="42"/>
                    <a:pt x="13" y="42"/>
                  </a:cubicBezTo>
                  <a:cubicBezTo>
                    <a:pt x="13" y="42"/>
                    <a:pt x="13" y="41"/>
                    <a:pt x="13" y="41"/>
                  </a:cubicBezTo>
                  <a:cubicBezTo>
                    <a:pt x="13" y="40"/>
                    <a:pt x="12" y="40"/>
                    <a:pt x="12" y="40"/>
                  </a:cubicBezTo>
                  <a:cubicBezTo>
                    <a:pt x="12" y="39"/>
                    <a:pt x="13" y="38"/>
                    <a:pt x="13" y="37"/>
                  </a:cubicBezTo>
                  <a:cubicBezTo>
                    <a:pt x="13" y="37"/>
                    <a:pt x="13" y="37"/>
                    <a:pt x="13" y="37"/>
                  </a:cubicBezTo>
                  <a:cubicBezTo>
                    <a:pt x="13" y="37"/>
                    <a:pt x="14" y="37"/>
                    <a:pt x="14" y="36"/>
                  </a:cubicBezTo>
                  <a:cubicBezTo>
                    <a:pt x="14" y="36"/>
                    <a:pt x="14" y="36"/>
                    <a:pt x="15" y="36"/>
                  </a:cubicBezTo>
                  <a:cubicBezTo>
                    <a:pt x="15" y="36"/>
                    <a:pt x="15" y="36"/>
                    <a:pt x="15" y="36"/>
                  </a:cubicBezTo>
                  <a:cubicBezTo>
                    <a:pt x="16" y="35"/>
                    <a:pt x="16" y="35"/>
                    <a:pt x="17" y="35"/>
                  </a:cubicBezTo>
                  <a:cubicBezTo>
                    <a:pt x="17" y="35"/>
                    <a:pt x="18" y="35"/>
                    <a:pt x="19" y="36"/>
                  </a:cubicBezTo>
                  <a:cubicBezTo>
                    <a:pt x="19" y="36"/>
                    <a:pt x="19" y="36"/>
                    <a:pt x="19" y="36"/>
                  </a:cubicBezTo>
                  <a:cubicBezTo>
                    <a:pt x="19" y="36"/>
                    <a:pt x="20" y="36"/>
                    <a:pt x="20" y="36"/>
                  </a:cubicBezTo>
                  <a:cubicBezTo>
                    <a:pt x="20" y="37"/>
                    <a:pt x="20" y="37"/>
                    <a:pt x="21" y="37"/>
                  </a:cubicBezTo>
                  <a:cubicBezTo>
                    <a:pt x="21" y="37"/>
                    <a:pt x="21" y="37"/>
                    <a:pt x="21" y="37"/>
                  </a:cubicBezTo>
                  <a:cubicBezTo>
                    <a:pt x="21" y="38"/>
                    <a:pt x="21" y="39"/>
                    <a:pt x="21" y="40"/>
                  </a:cubicBezTo>
                  <a:cubicBezTo>
                    <a:pt x="21" y="40"/>
                    <a:pt x="21" y="40"/>
                    <a:pt x="21" y="41"/>
                  </a:cubicBezTo>
                  <a:close/>
                  <a:moveTo>
                    <a:pt x="22" y="33"/>
                  </a:moveTo>
                  <a:cubicBezTo>
                    <a:pt x="21" y="32"/>
                    <a:pt x="19" y="31"/>
                    <a:pt x="17" y="31"/>
                  </a:cubicBezTo>
                  <a:cubicBezTo>
                    <a:pt x="15" y="31"/>
                    <a:pt x="13" y="32"/>
                    <a:pt x="12" y="33"/>
                  </a:cubicBezTo>
                  <a:cubicBezTo>
                    <a:pt x="4" y="33"/>
                    <a:pt x="4" y="33"/>
                    <a:pt x="4" y="33"/>
                  </a:cubicBezTo>
                  <a:cubicBezTo>
                    <a:pt x="3" y="33"/>
                    <a:pt x="3" y="33"/>
                    <a:pt x="3" y="32"/>
                  </a:cubicBezTo>
                  <a:cubicBezTo>
                    <a:pt x="3" y="25"/>
                    <a:pt x="3" y="25"/>
                    <a:pt x="3" y="25"/>
                  </a:cubicBezTo>
                  <a:cubicBezTo>
                    <a:pt x="3" y="24"/>
                    <a:pt x="3" y="23"/>
                    <a:pt x="4" y="22"/>
                  </a:cubicBezTo>
                  <a:cubicBezTo>
                    <a:pt x="11" y="12"/>
                    <a:pt x="11" y="12"/>
                    <a:pt x="11" y="12"/>
                  </a:cubicBezTo>
                  <a:cubicBezTo>
                    <a:pt x="12" y="11"/>
                    <a:pt x="13" y="11"/>
                    <a:pt x="13" y="11"/>
                  </a:cubicBezTo>
                  <a:cubicBezTo>
                    <a:pt x="28" y="11"/>
                    <a:pt x="28" y="11"/>
                    <a:pt x="28" y="11"/>
                  </a:cubicBezTo>
                  <a:cubicBezTo>
                    <a:pt x="28" y="11"/>
                    <a:pt x="29" y="11"/>
                    <a:pt x="29" y="12"/>
                  </a:cubicBezTo>
                  <a:cubicBezTo>
                    <a:pt x="29" y="32"/>
                    <a:pt x="29" y="32"/>
                    <a:pt x="29" y="32"/>
                  </a:cubicBezTo>
                  <a:cubicBezTo>
                    <a:pt x="29" y="33"/>
                    <a:pt x="28" y="33"/>
                    <a:pt x="28" y="33"/>
                  </a:cubicBezTo>
                  <a:lnTo>
                    <a:pt x="22" y="33"/>
                  </a:lnTo>
                  <a:close/>
                  <a:moveTo>
                    <a:pt x="49" y="39"/>
                  </a:moveTo>
                  <a:cubicBezTo>
                    <a:pt x="25" y="39"/>
                    <a:pt x="25" y="39"/>
                    <a:pt x="25" y="39"/>
                  </a:cubicBezTo>
                  <a:cubicBezTo>
                    <a:pt x="25" y="37"/>
                    <a:pt x="25" y="36"/>
                    <a:pt x="24" y="35"/>
                  </a:cubicBezTo>
                  <a:cubicBezTo>
                    <a:pt x="28" y="35"/>
                    <a:pt x="28" y="35"/>
                    <a:pt x="28" y="35"/>
                  </a:cubicBezTo>
                  <a:cubicBezTo>
                    <a:pt x="30" y="35"/>
                    <a:pt x="30" y="35"/>
                    <a:pt x="30" y="35"/>
                  </a:cubicBezTo>
                  <a:cubicBezTo>
                    <a:pt x="50" y="35"/>
                    <a:pt x="50" y="35"/>
                    <a:pt x="50" y="35"/>
                  </a:cubicBezTo>
                  <a:cubicBezTo>
                    <a:pt x="50" y="36"/>
                    <a:pt x="49" y="37"/>
                    <a:pt x="49" y="39"/>
                  </a:cubicBezTo>
                  <a:close/>
                  <a:moveTo>
                    <a:pt x="62" y="41"/>
                  </a:moveTo>
                  <a:cubicBezTo>
                    <a:pt x="62" y="41"/>
                    <a:pt x="62" y="42"/>
                    <a:pt x="61" y="42"/>
                  </a:cubicBezTo>
                  <a:cubicBezTo>
                    <a:pt x="61" y="42"/>
                    <a:pt x="61" y="42"/>
                    <a:pt x="61" y="42"/>
                  </a:cubicBezTo>
                  <a:cubicBezTo>
                    <a:pt x="61" y="43"/>
                    <a:pt x="61" y="43"/>
                    <a:pt x="60" y="43"/>
                  </a:cubicBezTo>
                  <a:cubicBezTo>
                    <a:pt x="60" y="43"/>
                    <a:pt x="60" y="43"/>
                    <a:pt x="60" y="43"/>
                  </a:cubicBezTo>
                  <a:cubicBezTo>
                    <a:pt x="60" y="44"/>
                    <a:pt x="59" y="44"/>
                    <a:pt x="59" y="44"/>
                  </a:cubicBezTo>
                  <a:cubicBezTo>
                    <a:pt x="59" y="44"/>
                    <a:pt x="58" y="44"/>
                    <a:pt x="58" y="44"/>
                  </a:cubicBezTo>
                  <a:cubicBezTo>
                    <a:pt x="57" y="44"/>
                    <a:pt x="56" y="44"/>
                    <a:pt x="56" y="44"/>
                  </a:cubicBezTo>
                  <a:cubicBezTo>
                    <a:pt x="56" y="44"/>
                    <a:pt x="55" y="44"/>
                    <a:pt x="55" y="43"/>
                  </a:cubicBezTo>
                  <a:cubicBezTo>
                    <a:pt x="55" y="43"/>
                    <a:pt x="55" y="43"/>
                    <a:pt x="55" y="43"/>
                  </a:cubicBezTo>
                  <a:cubicBezTo>
                    <a:pt x="54" y="43"/>
                    <a:pt x="54" y="43"/>
                    <a:pt x="54" y="42"/>
                  </a:cubicBezTo>
                  <a:cubicBezTo>
                    <a:pt x="54" y="42"/>
                    <a:pt x="54" y="42"/>
                    <a:pt x="54" y="42"/>
                  </a:cubicBezTo>
                  <a:cubicBezTo>
                    <a:pt x="54" y="42"/>
                    <a:pt x="53" y="41"/>
                    <a:pt x="53" y="41"/>
                  </a:cubicBezTo>
                  <a:cubicBezTo>
                    <a:pt x="53" y="40"/>
                    <a:pt x="53" y="40"/>
                    <a:pt x="53" y="40"/>
                  </a:cubicBezTo>
                  <a:cubicBezTo>
                    <a:pt x="53" y="39"/>
                    <a:pt x="53" y="38"/>
                    <a:pt x="54" y="37"/>
                  </a:cubicBezTo>
                  <a:cubicBezTo>
                    <a:pt x="54" y="37"/>
                    <a:pt x="54" y="37"/>
                    <a:pt x="54" y="37"/>
                  </a:cubicBezTo>
                  <a:cubicBezTo>
                    <a:pt x="54" y="37"/>
                    <a:pt x="54" y="37"/>
                    <a:pt x="55" y="36"/>
                  </a:cubicBezTo>
                  <a:cubicBezTo>
                    <a:pt x="55" y="36"/>
                    <a:pt x="55" y="36"/>
                    <a:pt x="55" y="36"/>
                  </a:cubicBezTo>
                  <a:cubicBezTo>
                    <a:pt x="55" y="36"/>
                    <a:pt x="56" y="36"/>
                    <a:pt x="56" y="36"/>
                  </a:cubicBezTo>
                  <a:cubicBezTo>
                    <a:pt x="56" y="35"/>
                    <a:pt x="57" y="35"/>
                    <a:pt x="58" y="35"/>
                  </a:cubicBezTo>
                  <a:cubicBezTo>
                    <a:pt x="58" y="35"/>
                    <a:pt x="59" y="35"/>
                    <a:pt x="59" y="36"/>
                  </a:cubicBezTo>
                  <a:cubicBezTo>
                    <a:pt x="59" y="36"/>
                    <a:pt x="60" y="36"/>
                    <a:pt x="60" y="36"/>
                  </a:cubicBezTo>
                  <a:cubicBezTo>
                    <a:pt x="60" y="36"/>
                    <a:pt x="60" y="36"/>
                    <a:pt x="60" y="36"/>
                  </a:cubicBezTo>
                  <a:cubicBezTo>
                    <a:pt x="61" y="37"/>
                    <a:pt x="61" y="37"/>
                    <a:pt x="61" y="37"/>
                  </a:cubicBezTo>
                  <a:cubicBezTo>
                    <a:pt x="61" y="37"/>
                    <a:pt x="61" y="37"/>
                    <a:pt x="61" y="37"/>
                  </a:cubicBezTo>
                  <a:cubicBezTo>
                    <a:pt x="62" y="38"/>
                    <a:pt x="62" y="39"/>
                    <a:pt x="62" y="40"/>
                  </a:cubicBezTo>
                  <a:cubicBezTo>
                    <a:pt x="62" y="40"/>
                    <a:pt x="62" y="40"/>
                    <a:pt x="62" y="41"/>
                  </a:cubicBezTo>
                  <a:close/>
                  <a:moveTo>
                    <a:pt x="74" y="39"/>
                  </a:moveTo>
                  <a:cubicBezTo>
                    <a:pt x="66" y="39"/>
                    <a:pt x="66" y="39"/>
                    <a:pt x="66" y="39"/>
                  </a:cubicBezTo>
                  <a:cubicBezTo>
                    <a:pt x="66" y="37"/>
                    <a:pt x="65" y="36"/>
                    <a:pt x="65" y="35"/>
                  </a:cubicBezTo>
                  <a:cubicBezTo>
                    <a:pt x="74" y="35"/>
                    <a:pt x="74" y="35"/>
                    <a:pt x="74" y="35"/>
                  </a:cubicBezTo>
                  <a:lnTo>
                    <a:pt x="74" y="39"/>
                  </a:lnTo>
                  <a:close/>
                  <a:moveTo>
                    <a:pt x="26" y="13"/>
                  </a:moveTo>
                  <a:cubicBezTo>
                    <a:pt x="13" y="13"/>
                    <a:pt x="13" y="13"/>
                    <a:pt x="13" y="13"/>
                  </a:cubicBezTo>
                  <a:cubicBezTo>
                    <a:pt x="12" y="13"/>
                    <a:pt x="12" y="14"/>
                    <a:pt x="12" y="14"/>
                  </a:cubicBezTo>
                  <a:cubicBezTo>
                    <a:pt x="6" y="23"/>
                    <a:pt x="6" y="23"/>
                    <a:pt x="6" y="23"/>
                  </a:cubicBezTo>
                  <a:cubicBezTo>
                    <a:pt x="5" y="24"/>
                    <a:pt x="5" y="24"/>
                    <a:pt x="6" y="24"/>
                  </a:cubicBezTo>
                  <a:cubicBezTo>
                    <a:pt x="6" y="25"/>
                    <a:pt x="6" y="25"/>
                    <a:pt x="7" y="25"/>
                  </a:cubicBezTo>
                  <a:cubicBezTo>
                    <a:pt x="26" y="25"/>
                    <a:pt x="26" y="25"/>
                    <a:pt x="26" y="25"/>
                  </a:cubicBezTo>
                  <a:cubicBezTo>
                    <a:pt x="26" y="25"/>
                    <a:pt x="27" y="25"/>
                    <a:pt x="27" y="24"/>
                  </a:cubicBezTo>
                  <a:cubicBezTo>
                    <a:pt x="27" y="14"/>
                    <a:pt x="27" y="14"/>
                    <a:pt x="27" y="14"/>
                  </a:cubicBezTo>
                  <a:cubicBezTo>
                    <a:pt x="27" y="14"/>
                    <a:pt x="26" y="13"/>
                    <a:pt x="26" y="13"/>
                  </a:cubicBezTo>
                  <a:close/>
                  <a:moveTo>
                    <a:pt x="25" y="23"/>
                  </a:moveTo>
                  <a:cubicBezTo>
                    <a:pt x="8" y="23"/>
                    <a:pt x="8" y="23"/>
                    <a:pt x="8" y="23"/>
                  </a:cubicBezTo>
                  <a:cubicBezTo>
                    <a:pt x="13" y="15"/>
                    <a:pt x="13" y="15"/>
                    <a:pt x="13" y="15"/>
                  </a:cubicBezTo>
                  <a:cubicBezTo>
                    <a:pt x="25" y="15"/>
                    <a:pt x="25" y="15"/>
                    <a:pt x="25" y="15"/>
                  </a:cubicBezTo>
                  <a:lnTo>
                    <a:pt x="25" y="23"/>
                  </a:lnTo>
                  <a:close/>
                  <a:moveTo>
                    <a:pt x="18" y="28"/>
                  </a:moveTo>
                  <a:cubicBezTo>
                    <a:pt x="18" y="28"/>
                    <a:pt x="18" y="29"/>
                    <a:pt x="17" y="29"/>
                  </a:cubicBezTo>
                  <a:cubicBezTo>
                    <a:pt x="14" y="29"/>
                    <a:pt x="14" y="29"/>
                    <a:pt x="14" y="29"/>
                  </a:cubicBezTo>
                  <a:cubicBezTo>
                    <a:pt x="13" y="29"/>
                    <a:pt x="13" y="28"/>
                    <a:pt x="13" y="28"/>
                  </a:cubicBezTo>
                  <a:cubicBezTo>
                    <a:pt x="13" y="27"/>
                    <a:pt x="13" y="27"/>
                    <a:pt x="14" y="27"/>
                  </a:cubicBezTo>
                  <a:cubicBezTo>
                    <a:pt x="17" y="27"/>
                    <a:pt x="17" y="27"/>
                    <a:pt x="17" y="27"/>
                  </a:cubicBezTo>
                  <a:cubicBezTo>
                    <a:pt x="18" y="27"/>
                    <a:pt x="18" y="27"/>
                    <a:pt x="18" y="28"/>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83" name="Freeform 60"/>
            <p:cNvSpPr>
              <a:spLocks noEditPoints="1"/>
            </p:cNvSpPr>
            <p:nvPr/>
          </p:nvSpPr>
          <p:spPr bwMode="auto">
            <a:xfrm>
              <a:off x="3668030" y="4983937"/>
              <a:ext cx="299924" cy="195603"/>
            </a:xfrm>
            <a:custGeom>
              <a:avLst/>
              <a:gdLst>
                <a:gd name="T0" fmla="*/ 28 w 77"/>
                <a:gd name="T1" fmla="*/ 2 h 48"/>
                <a:gd name="T2" fmla="*/ 10 w 77"/>
                <a:gd name="T3" fmla="*/ 9 h 48"/>
                <a:gd name="T4" fmla="*/ 0 w 77"/>
                <a:gd name="T5" fmla="*/ 34 h 48"/>
                <a:gd name="T6" fmla="*/ 9 w 77"/>
                <a:gd name="T7" fmla="*/ 42 h 48"/>
                <a:gd name="T8" fmla="*/ 10 w 77"/>
                <a:gd name="T9" fmla="*/ 44 h 48"/>
                <a:gd name="T10" fmla="*/ 11 w 77"/>
                <a:gd name="T11" fmla="*/ 46 h 48"/>
                <a:gd name="T12" fmla="*/ 13 w 77"/>
                <a:gd name="T13" fmla="*/ 47 h 48"/>
                <a:gd name="T14" fmla="*/ 15 w 77"/>
                <a:gd name="T15" fmla="*/ 48 h 48"/>
                <a:gd name="T16" fmla="*/ 19 w 77"/>
                <a:gd name="T17" fmla="*/ 48 h 48"/>
                <a:gd name="T18" fmla="*/ 21 w 77"/>
                <a:gd name="T19" fmla="*/ 47 h 48"/>
                <a:gd name="T20" fmla="*/ 23 w 77"/>
                <a:gd name="T21" fmla="*/ 46 h 48"/>
                <a:gd name="T22" fmla="*/ 25 w 77"/>
                <a:gd name="T23" fmla="*/ 43 h 48"/>
                <a:gd name="T24" fmla="*/ 49 w 77"/>
                <a:gd name="T25" fmla="*/ 42 h 48"/>
                <a:gd name="T26" fmla="*/ 50 w 77"/>
                <a:gd name="T27" fmla="*/ 44 h 48"/>
                <a:gd name="T28" fmla="*/ 52 w 77"/>
                <a:gd name="T29" fmla="*/ 46 h 48"/>
                <a:gd name="T30" fmla="*/ 54 w 77"/>
                <a:gd name="T31" fmla="*/ 47 h 48"/>
                <a:gd name="T32" fmla="*/ 56 w 77"/>
                <a:gd name="T33" fmla="*/ 48 h 48"/>
                <a:gd name="T34" fmla="*/ 60 w 77"/>
                <a:gd name="T35" fmla="*/ 48 h 48"/>
                <a:gd name="T36" fmla="*/ 62 w 77"/>
                <a:gd name="T37" fmla="*/ 47 h 48"/>
                <a:gd name="T38" fmla="*/ 64 w 77"/>
                <a:gd name="T39" fmla="*/ 46 h 48"/>
                <a:gd name="T40" fmla="*/ 65 w 77"/>
                <a:gd name="T41" fmla="*/ 43 h 48"/>
                <a:gd name="T42" fmla="*/ 75 w 77"/>
                <a:gd name="T43" fmla="*/ 42 h 48"/>
                <a:gd name="T44" fmla="*/ 77 w 77"/>
                <a:gd name="T45" fmla="*/ 2 h 48"/>
                <a:gd name="T46" fmla="*/ 3 w 77"/>
                <a:gd name="T47" fmla="*/ 39 h 48"/>
                <a:gd name="T48" fmla="*/ 10 w 77"/>
                <a:gd name="T49" fmla="*/ 35 h 48"/>
                <a:gd name="T50" fmla="*/ 21 w 77"/>
                <a:gd name="T51" fmla="*/ 42 h 48"/>
                <a:gd name="T52" fmla="*/ 19 w 77"/>
                <a:gd name="T53" fmla="*/ 43 h 48"/>
                <a:gd name="T54" fmla="*/ 15 w 77"/>
                <a:gd name="T55" fmla="*/ 44 h 48"/>
                <a:gd name="T56" fmla="*/ 13 w 77"/>
                <a:gd name="T57" fmla="*/ 42 h 48"/>
                <a:gd name="T58" fmla="*/ 12 w 77"/>
                <a:gd name="T59" fmla="*/ 40 h 48"/>
                <a:gd name="T60" fmla="*/ 14 w 77"/>
                <a:gd name="T61" fmla="*/ 36 h 48"/>
                <a:gd name="T62" fmla="*/ 17 w 77"/>
                <a:gd name="T63" fmla="*/ 35 h 48"/>
                <a:gd name="T64" fmla="*/ 20 w 77"/>
                <a:gd name="T65" fmla="*/ 36 h 48"/>
                <a:gd name="T66" fmla="*/ 21 w 77"/>
                <a:gd name="T67" fmla="*/ 40 h 48"/>
                <a:gd name="T68" fmla="*/ 17 w 77"/>
                <a:gd name="T69" fmla="*/ 31 h 48"/>
                <a:gd name="T70" fmla="*/ 3 w 77"/>
                <a:gd name="T71" fmla="*/ 32 h 48"/>
                <a:gd name="T72" fmla="*/ 11 w 77"/>
                <a:gd name="T73" fmla="*/ 12 h 48"/>
                <a:gd name="T74" fmla="*/ 29 w 77"/>
                <a:gd name="T75" fmla="*/ 12 h 48"/>
                <a:gd name="T76" fmla="*/ 22 w 77"/>
                <a:gd name="T77" fmla="*/ 33 h 48"/>
                <a:gd name="T78" fmla="*/ 24 w 77"/>
                <a:gd name="T79" fmla="*/ 35 h 48"/>
                <a:gd name="T80" fmla="*/ 50 w 77"/>
                <a:gd name="T81" fmla="*/ 35 h 48"/>
                <a:gd name="T82" fmla="*/ 61 w 77"/>
                <a:gd name="T83" fmla="*/ 42 h 48"/>
                <a:gd name="T84" fmla="*/ 60 w 77"/>
                <a:gd name="T85" fmla="*/ 43 h 48"/>
                <a:gd name="T86" fmla="*/ 56 w 77"/>
                <a:gd name="T87" fmla="*/ 44 h 48"/>
                <a:gd name="T88" fmla="*/ 54 w 77"/>
                <a:gd name="T89" fmla="*/ 42 h 48"/>
                <a:gd name="T90" fmla="*/ 53 w 77"/>
                <a:gd name="T91" fmla="*/ 40 h 48"/>
                <a:gd name="T92" fmla="*/ 55 w 77"/>
                <a:gd name="T93" fmla="*/ 36 h 48"/>
                <a:gd name="T94" fmla="*/ 58 w 77"/>
                <a:gd name="T95" fmla="*/ 35 h 48"/>
                <a:gd name="T96" fmla="*/ 60 w 77"/>
                <a:gd name="T97" fmla="*/ 36 h 48"/>
                <a:gd name="T98" fmla="*/ 62 w 77"/>
                <a:gd name="T99" fmla="*/ 40 h 48"/>
                <a:gd name="T100" fmla="*/ 66 w 77"/>
                <a:gd name="T101" fmla="*/ 39 h 48"/>
                <a:gd name="T102" fmla="*/ 74 w 77"/>
                <a:gd name="T103" fmla="*/ 39 h 48"/>
                <a:gd name="T104" fmla="*/ 12 w 77"/>
                <a:gd name="T105" fmla="*/ 14 h 48"/>
                <a:gd name="T106" fmla="*/ 7 w 77"/>
                <a:gd name="T107" fmla="*/ 25 h 48"/>
                <a:gd name="T108" fmla="*/ 27 w 77"/>
                <a:gd name="T109" fmla="*/ 14 h 48"/>
                <a:gd name="T110" fmla="*/ 8 w 77"/>
                <a:gd name="T111" fmla="*/ 23 h 48"/>
                <a:gd name="T112" fmla="*/ 25 w 77"/>
                <a:gd name="T113" fmla="*/ 23 h 48"/>
                <a:gd name="T114" fmla="*/ 14 w 77"/>
                <a:gd name="T115" fmla="*/ 29 h 48"/>
                <a:gd name="T116" fmla="*/ 17 w 77"/>
                <a:gd name="T117"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48">
                  <a:moveTo>
                    <a:pt x="75" y="0"/>
                  </a:moveTo>
                  <a:cubicBezTo>
                    <a:pt x="30" y="0"/>
                    <a:pt x="30" y="0"/>
                    <a:pt x="30" y="0"/>
                  </a:cubicBezTo>
                  <a:cubicBezTo>
                    <a:pt x="29" y="0"/>
                    <a:pt x="28" y="1"/>
                    <a:pt x="28" y="2"/>
                  </a:cubicBezTo>
                  <a:cubicBezTo>
                    <a:pt x="28" y="8"/>
                    <a:pt x="28" y="8"/>
                    <a:pt x="28" y="8"/>
                  </a:cubicBezTo>
                  <a:cubicBezTo>
                    <a:pt x="11" y="8"/>
                    <a:pt x="11" y="8"/>
                    <a:pt x="11" y="8"/>
                  </a:cubicBezTo>
                  <a:cubicBezTo>
                    <a:pt x="11" y="8"/>
                    <a:pt x="10" y="8"/>
                    <a:pt x="10" y="9"/>
                  </a:cubicBezTo>
                  <a:cubicBezTo>
                    <a:pt x="0" y="22"/>
                    <a:pt x="0" y="22"/>
                    <a:pt x="0" y="22"/>
                  </a:cubicBezTo>
                  <a:cubicBezTo>
                    <a:pt x="0" y="22"/>
                    <a:pt x="0" y="22"/>
                    <a:pt x="0" y="23"/>
                  </a:cubicBezTo>
                  <a:cubicBezTo>
                    <a:pt x="0" y="34"/>
                    <a:pt x="0" y="34"/>
                    <a:pt x="0" y="34"/>
                  </a:cubicBezTo>
                  <a:cubicBezTo>
                    <a:pt x="0" y="40"/>
                    <a:pt x="0" y="40"/>
                    <a:pt x="0" y="40"/>
                  </a:cubicBezTo>
                  <a:cubicBezTo>
                    <a:pt x="0" y="41"/>
                    <a:pt x="1" y="42"/>
                    <a:pt x="2" y="42"/>
                  </a:cubicBezTo>
                  <a:cubicBezTo>
                    <a:pt x="9" y="42"/>
                    <a:pt x="9" y="42"/>
                    <a:pt x="9" y="42"/>
                  </a:cubicBezTo>
                  <a:cubicBezTo>
                    <a:pt x="9" y="42"/>
                    <a:pt x="9" y="43"/>
                    <a:pt x="9" y="43"/>
                  </a:cubicBezTo>
                  <a:cubicBezTo>
                    <a:pt x="9" y="43"/>
                    <a:pt x="9" y="43"/>
                    <a:pt x="9" y="43"/>
                  </a:cubicBezTo>
                  <a:cubicBezTo>
                    <a:pt x="9" y="44"/>
                    <a:pt x="10" y="44"/>
                    <a:pt x="10" y="44"/>
                  </a:cubicBezTo>
                  <a:cubicBezTo>
                    <a:pt x="10" y="45"/>
                    <a:pt x="10" y="45"/>
                    <a:pt x="10" y="45"/>
                  </a:cubicBezTo>
                  <a:cubicBezTo>
                    <a:pt x="10" y="45"/>
                    <a:pt x="11" y="45"/>
                    <a:pt x="11" y="46"/>
                  </a:cubicBezTo>
                  <a:cubicBezTo>
                    <a:pt x="11" y="46"/>
                    <a:pt x="11" y="46"/>
                    <a:pt x="11" y="46"/>
                  </a:cubicBezTo>
                  <a:cubicBezTo>
                    <a:pt x="11" y="46"/>
                    <a:pt x="12" y="46"/>
                    <a:pt x="12" y="47"/>
                  </a:cubicBezTo>
                  <a:cubicBezTo>
                    <a:pt x="12" y="47"/>
                    <a:pt x="12" y="47"/>
                    <a:pt x="12" y="47"/>
                  </a:cubicBezTo>
                  <a:cubicBezTo>
                    <a:pt x="13" y="47"/>
                    <a:pt x="13" y="47"/>
                    <a:pt x="13" y="47"/>
                  </a:cubicBezTo>
                  <a:cubicBezTo>
                    <a:pt x="13" y="48"/>
                    <a:pt x="14" y="48"/>
                    <a:pt x="14" y="48"/>
                  </a:cubicBezTo>
                  <a:cubicBezTo>
                    <a:pt x="14" y="48"/>
                    <a:pt x="14" y="48"/>
                    <a:pt x="15" y="48"/>
                  </a:cubicBezTo>
                  <a:cubicBezTo>
                    <a:pt x="15" y="48"/>
                    <a:pt x="15" y="48"/>
                    <a:pt x="15" y="48"/>
                  </a:cubicBezTo>
                  <a:cubicBezTo>
                    <a:pt x="16" y="48"/>
                    <a:pt x="16" y="48"/>
                    <a:pt x="17" y="48"/>
                  </a:cubicBezTo>
                  <a:cubicBezTo>
                    <a:pt x="17" y="48"/>
                    <a:pt x="18" y="48"/>
                    <a:pt x="19" y="48"/>
                  </a:cubicBezTo>
                  <a:cubicBezTo>
                    <a:pt x="19" y="48"/>
                    <a:pt x="19" y="48"/>
                    <a:pt x="19" y="48"/>
                  </a:cubicBezTo>
                  <a:cubicBezTo>
                    <a:pt x="19" y="48"/>
                    <a:pt x="20" y="48"/>
                    <a:pt x="20" y="48"/>
                  </a:cubicBezTo>
                  <a:cubicBezTo>
                    <a:pt x="20" y="48"/>
                    <a:pt x="20" y="48"/>
                    <a:pt x="21" y="47"/>
                  </a:cubicBezTo>
                  <a:cubicBezTo>
                    <a:pt x="21" y="47"/>
                    <a:pt x="21" y="47"/>
                    <a:pt x="21" y="47"/>
                  </a:cubicBezTo>
                  <a:cubicBezTo>
                    <a:pt x="22" y="47"/>
                    <a:pt x="22" y="47"/>
                    <a:pt x="22" y="47"/>
                  </a:cubicBezTo>
                  <a:cubicBezTo>
                    <a:pt x="22" y="46"/>
                    <a:pt x="22" y="46"/>
                    <a:pt x="23" y="46"/>
                  </a:cubicBezTo>
                  <a:cubicBezTo>
                    <a:pt x="23" y="46"/>
                    <a:pt x="23" y="46"/>
                    <a:pt x="23" y="46"/>
                  </a:cubicBezTo>
                  <a:cubicBezTo>
                    <a:pt x="23" y="45"/>
                    <a:pt x="24" y="45"/>
                    <a:pt x="24" y="45"/>
                  </a:cubicBezTo>
                  <a:cubicBezTo>
                    <a:pt x="24" y="45"/>
                    <a:pt x="24" y="45"/>
                    <a:pt x="24" y="44"/>
                  </a:cubicBezTo>
                  <a:cubicBezTo>
                    <a:pt x="24" y="44"/>
                    <a:pt x="25" y="44"/>
                    <a:pt x="25" y="43"/>
                  </a:cubicBezTo>
                  <a:cubicBezTo>
                    <a:pt x="25" y="43"/>
                    <a:pt x="25" y="43"/>
                    <a:pt x="25" y="43"/>
                  </a:cubicBezTo>
                  <a:cubicBezTo>
                    <a:pt x="25" y="43"/>
                    <a:pt x="25" y="42"/>
                    <a:pt x="25" y="42"/>
                  </a:cubicBezTo>
                  <a:cubicBezTo>
                    <a:pt x="49" y="42"/>
                    <a:pt x="49" y="42"/>
                    <a:pt x="49" y="42"/>
                  </a:cubicBezTo>
                  <a:cubicBezTo>
                    <a:pt x="49" y="42"/>
                    <a:pt x="49" y="43"/>
                    <a:pt x="50" y="43"/>
                  </a:cubicBezTo>
                  <a:cubicBezTo>
                    <a:pt x="50" y="43"/>
                    <a:pt x="50" y="43"/>
                    <a:pt x="50" y="43"/>
                  </a:cubicBezTo>
                  <a:cubicBezTo>
                    <a:pt x="50" y="44"/>
                    <a:pt x="50" y="44"/>
                    <a:pt x="50" y="44"/>
                  </a:cubicBezTo>
                  <a:cubicBezTo>
                    <a:pt x="51" y="45"/>
                    <a:pt x="51" y="45"/>
                    <a:pt x="51" y="45"/>
                  </a:cubicBezTo>
                  <a:cubicBezTo>
                    <a:pt x="51" y="45"/>
                    <a:pt x="51" y="45"/>
                    <a:pt x="51" y="46"/>
                  </a:cubicBezTo>
                  <a:cubicBezTo>
                    <a:pt x="52" y="46"/>
                    <a:pt x="52" y="46"/>
                    <a:pt x="52" y="46"/>
                  </a:cubicBezTo>
                  <a:cubicBezTo>
                    <a:pt x="52" y="46"/>
                    <a:pt x="52" y="46"/>
                    <a:pt x="53" y="47"/>
                  </a:cubicBezTo>
                  <a:cubicBezTo>
                    <a:pt x="53" y="47"/>
                    <a:pt x="53" y="47"/>
                    <a:pt x="53" y="47"/>
                  </a:cubicBezTo>
                  <a:cubicBezTo>
                    <a:pt x="53" y="47"/>
                    <a:pt x="54" y="47"/>
                    <a:pt x="54" y="47"/>
                  </a:cubicBezTo>
                  <a:cubicBezTo>
                    <a:pt x="54" y="48"/>
                    <a:pt x="54" y="48"/>
                    <a:pt x="54" y="48"/>
                  </a:cubicBezTo>
                  <a:cubicBezTo>
                    <a:pt x="55" y="48"/>
                    <a:pt x="55" y="48"/>
                    <a:pt x="55" y="48"/>
                  </a:cubicBezTo>
                  <a:cubicBezTo>
                    <a:pt x="56" y="48"/>
                    <a:pt x="56" y="48"/>
                    <a:pt x="56" y="48"/>
                  </a:cubicBezTo>
                  <a:cubicBezTo>
                    <a:pt x="56" y="48"/>
                    <a:pt x="57" y="48"/>
                    <a:pt x="58" y="48"/>
                  </a:cubicBezTo>
                  <a:cubicBezTo>
                    <a:pt x="58" y="48"/>
                    <a:pt x="59" y="48"/>
                    <a:pt x="59" y="48"/>
                  </a:cubicBezTo>
                  <a:cubicBezTo>
                    <a:pt x="59" y="48"/>
                    <a:pt x="59" y="48"/>
                    <a:pt x="60" y="48"/>
                  </a:cubicBezTo>
                  <a:cubicBezTo>
                    <a:pt x="60" y="48"/>
                    <a:pt x="60" y="48"/>
                    <a:pt x="61" y="48"/>
                  </a:cubicBezTo>
                  <a:cubicBezTo>
                    <a:pt x="61" y="48"/>
                    <a:pt x="61" y="48"/>
                    <a:pt x="61" y="47"/>
                  </a:cubicBezTo>
                  <a:cubicBezTo>
                    <a:pt x="61" y="47"/>
                    <a:pt x="62" y="47"/>
                    <a:pt x="62" y="47"/>
                  </a:cubicBezTo>
                  <a:cubicBezTo>
                    <a:pt x="62" y="47"/>
                    <a:pt x="62" y="47"/>
                    <a:pt x="63" y="47"/>
                  </a:cubicBezTo>
                  <a:cubicBezTo>
                    <a:pt x="63" y="46"/>
                    <a:pt x="63" y="46"/>
                    <a:pt x="63" y="46"/>
                  </a:cubicBezTo>
                  <a:cubicBezTo>
                    <a:pt x="63" y="46"/>
                    <a:pt x="64" y="46"/>
                    <a:pt x="64" y="46"/>
                  </a:cubicBezTo>
                  <a:cubicBezTo>
                    <a:pt x="64" y="45"/>
                    <a:pt x="64" y="45"/>
                    <a:pt x="64" y="45"/>
                  </a:cubicBezTo>
                  <a:cubicBezTo>
                    <a:pt x="64" y="45"/>
                    <a:pt x="65" y="45"/>
                    <a:pt x="65" y="44"/>
                  </a:cubicBezTo>
                  <a:cubicBezTo>
                    <a:pt x="65" y="44"/>
                    <a:pt x="65" y="44"/>
                    <a:pt x="65" y="43"/>
                  </a:cubicBezTo>
                  <a:cubicBezTo>
                    <a:pt x="65" y="43"/>
                    <a:pt x="65" y="43"/>
                    <a:pt x="65" y="43"/>
                  </a:cubicBezTo>
                  <a:cubicBezTo>
                    <a:pt x="66" y="43"/>
                    <a:pt x="66" y="42"/>
                    <a:pt x="66" y="42"/>
                  </a:cubicBezTo>
                  <a:cubicBezTo>
                    <a:pt x="75" y="42"/>
                    <a:pt x="75" y="42"/>
                    <a:pt x="75" y="42"/>
                  </a:cubicBezTo>
                  <a:cubicBezTo>
                    <a:pt x="76" y="42"/>
                    <a:pt x="77" y="41"/>
                    <a:pt x="77" y="40"/>
                  </a:cubicBezTo>
                  <a:cubicBezTo>
                    <a:pt x="77" y="34"/>
                    <a:pt x="77" y="34"/>
                    <a:pt x="77" y="34"/>
                  </a:cubicBezTo>
                  <a:cubicBezTo>
                    <a:pt x="77" y="2"/>
                    <a:pt x="77" y="2"/>
                    <a:pt x="77" y="2"/>
                  </a:cubicBezTo>
                  <a:cubicBezTo>
                    <a:pt x="77" y="1"/>
                    <a:pt x="76" y="0"/>
                    <a:pt x="75" y="0"/>
                  </a:cubicBezTo>
                  <a:close/>
                  <a:moveTo>
                    <a:pt x="8" y="39"/>
                  </a:moveTo>
                  <a:cubicBezTo>
                    <a:pt x="3" y="39"/>
                    <a:pt x="3" y="39"/>
                    <a:pt x="3" y="39"/>
                  </a:cubicBezTo>
                  <a:cubicBezTo>
                    <a:pt x="3" y="35"/>
                    <a:pt x="3" y="35"/>
                    <a:pt x="3" y="35"/>
                  </a:cubicBezTo>
                  <a:cubicBezTo>
                    <a:pt x="4" y="35"/>
                    <a:pt x="4" y="35"/>
                    <a:pt x="4" y="35"/>
                  </a:cubicBezTo>
                  <a:cubicBezTo>
                    <a:pt x="10" y="35"/>
                    <a:pt x="10" y="35"/>
                    <a:pt x="10" y="35"/>
                  </a:cubicBezTo>
                  <a:cubicBezTo>
                    <a:pt x="9" y="36"/>
                    <a:pt x="9" y="37"/>
                    <a:pt x="8" y="39"/>
                  </a:cubicBezTo>
                  <a:close/>
                  <a:moveTo>
                    <a:pt x="21" y="41"/>
                  </a:moveTo>
                  <a:cubicBezTo>
                    <a:pt x="21" y="41"/>
                    <a:pt x="21" y="42"/>
                    <a:pt x="21" y="42"/>
                  </a:cubicBezTo>
                  <a:cubicBezTo>
                    <a:pt x="21" y="42"/>
                    <a:pt x="21" y="42"/>
                    <a:pt x="21" y="42"/>
                  </a:cubicBezTo>
                  <a:cubicBezTo>
                    <a:pt x="20" y="43"/>
                    <a:pt x="20" y="43"/>
                    <a:pt x="20" y="43"/>
                  </a:cubicBezTo>
                  <a:cubicBezTo>
                    <a:pt x="20" y="43"/>
                    <a:pt x="19" y="43"/>
                    <a:pt x="19" y="43"/>
                  </a:cubicBezTo>
                  <a:cubicBezTo>
                    <a:pt x="19" y="44"/>
                    <a:pt x="19" y="44"/>
                    <a:pt x="19" y="44"/>
                  </a:cubicBezTo>
                  <a:cubicBezTo>
                    <a:pt x="18" y="44"/>
                    <a:pt x="17" y="44"/>
                    <a:pt x="17" y="44"/>
                  </a:cubicBezTo>
                  <a:cubicBezTo>
                    <a:pt x="16" y="44"/>
                    <a:pt x="16" y="44"/>
                    <a:pt x="15" y="44"/>
                  </a:cubicBezTo>
                  <a:cubicBezTo>
                    <a:pt x="15" y="44"/>
                    <a:pt x="15" y="44"/>
                    <a:pt x="15" y="43"/>
                  </a:cubicBezTo>
                  <a:cubicBezTo>
                    <a:pt x="14" y="43"/>
                    <a:pt x="14" y="43"/>
                    <a:pt x="14" y="43"/>
                  </a:cubicBezTo>
                  <a:cubicBezTo>
                    <a:pt x="14" y="43"/>
                    <a:pt x="13" y="43"/>
                    <a:pt x="13" y="42"/>
                  </a:cubicBezTo>
                  <a:cubicBezTo>
                    <a:pt x="13" y="42"/>
                    <a:pt x="13" y="42"/>
                    <a:pt x="13" y="42"/>
                  </a:cubicBezTo>
                  <a:cubicBezTo>
                    <a:pt x="13" y="42"/>
                    <a:pt x="13" y="41"/>
                    <a:pt x="13" y="41"/>
                  </a:cubicBezTo>
                  <a:cubicBezTo>
                    <a:pt x="13" y="40"/>
                    <a:pt x="12" y="40"/>
                    <a:pt x="12" y="40"/>
                  </a:cubicBezTo>
                  <a:cubicBezTo>
                    <a:pt x="12" y="39"/>
                    <a:pt x="13" y="38"/>
                    <a:pt x="13" y="37"/>
                  </a:cubicBezTo>
                  <a:cubicBezTo>
                    <a:pt x="13" y="37"/>
                    <a:pt x="13" y="37"/>
                    <a:pt x="13" y="37"/>
                  </a:cubicBezTo>
                  <a:cubicBezTo>
                    <a:pt x="13" y="37"/>
                    <a:pt x="14" y="37"/>
                    <a:pt x="14" y="36"/>
                  </a:cubicBezTo>
                  <a:cubicBezTo>
                    <a:pt x="14" y="36"/>
                    <a:pt x="14" y="36"/>
                    <a:pt x="15" y="36"/>
                  </a:cubicBezTo>
                  <a:cubicBezTo>
                    <a:pt x="15" y="36"/>
                    <a:pt x="15" y="36"/>
                    <a:pt x="15" y="36"/>
                  </a:cubicBezTo>
                  <a:cubicBezTo>
                    <a:pt x="16" y="35"/>
                    <a:pt x="16" y="35"/>
                    <a:pt x="17" y="35"/>
                  </a:cubicBezTo>
                  <a:cubicBezTo>
                    <a:pt x="17" y="35"/>
                    <a:pt x="18" y="35"/>
                    <a:pt x="19" y="36"/>
                  </a:cubicBezTo>
                  <a:cubicBezTo>
                    <a:pt x="19" y="36"/>
                    <a:pt x="19" y="36"/>
                    <a:pt x="19" y="36"/>
                  </a:cubicBezTo>
                  <a:cubicBezTo>
                    <a:pt x="19" y="36"/>
                    <a:pt x="20" y="36"/>
                    <a:pt x="20" y="36"/>
                  </a:cubicBezTo>
                  <a:cubicBezTo>
                    <a:pt x="20" y="37"/>
                    <a:pt x="20" y="37"/>
                    <a:pt x="21" y="37"/>
                  </a:cubicBezTo>
                  <a:cubicBezTo>
                    <a:pt x="21" y="37"/>
                    <a:pt x="21" y="37"/>
                    <a:pt x="21" y="37"/>
                  </a:cubicBezTo>
                  <a:cubicBezTo>
                    <a:pt x="21" y="38"/>
                    <a:pt x="21" y="39"/>
                    <a:pt x="21" y="40"/>
                  </a:cubicBezTo>
                  <a:cubicBezTo>
                    <a:pt x="21" y="40"/>
                    <a:pt x="21" y="40"/>
                    <a:pt x="21" y="41"/>
                  </a:cubicBezTo>
                  <a:close/>
                  <a:moveTo>
                    <a:pt x="22" y="33"/>
                  </a:moveTo>
                  <a:cubicBezTo>
                    <a:pt x="21" y="32"/>
                    <a:pt x="19" y="31"/>
                    <a:pt x="17" y="31"/>
                  </a:cubicBezTo>
                  <a:cubicBezTo>
                    <a:pt x="15" y="31"/>
                    <a:pt x="13" y="32"/>
                    <a:pt x="12" y="33"/>
                  </a:cubicBezTo>
                  <a:cubicBezTo>
                    <a:pt x="4" y="33"/>
                    <a:pt x="4" y="33"/>
                    <a:pt x="4" y="33"/>
                  </a:cubicBezTo>
                  <a:cubicBezTo>
                    <a:pt x="3" y="33"/>
                    <a:pt x="3" y="33"/>
                    <a:pt x="3" y="32"/>
                  </a:cubicBezTo>
                  <a:cubicBezTo>
                    <a:pt x="3" y="25"/>
                    <a:pt x="3" y="25"/>
                    <a:pt x="3" y="25"/>
                  </a:cubicBezTo>
                  <a:cubicBezTo>
                    <a:pt x="3" y="24"/>
                    <a:pt x="3" y="23"/>
                    <a:pt x="4" y="22"/>
                  </a:cubicBezTo>
                  <a:cubicBezTo>
                    <a:pt x="11" y="12"/>
                    <a:pt x="11" y="12"/>
                    <a:pt x="11" y="12"/>
                  </a:cubicBezTo>
                  <a:cubicBezTo>
                    <a:pt x="12" y="11"/>
                    <a:pt x="13" y="11"/>
                    <a:pt x="13" y="11"/>
                  </a:cubicBezTo>
                  <a:cubicBezTo>
                    <a:pt x="28" y="11"/>
                    <a:pt x="28" y="11"/>
                    <a:pt x="28" y="11"/>
                  </a:cubicBezTo>
                  <a:cubicBezTo>
                    <a:pt x="28" y="11"/>
                    <a:pt x="29" y="11"/>
                    <a:pt x="29" y="12"/>
                  </a:cubicBezTo>
                  <a:cubicBezTo>
                    <a:pt x="29" y="32"/>
                    <a:pt x="29" y="32"/>
                    <a:pt x="29" y="32"/>
                  </a:cubicBezTo>
                  <a:cubicBezTo>
                    <a:pt x="29" y="33"/>
                    <a:pt x="28" y="33"/>
                    <a:pt x="28" y="33"/>
                  </a:cubicBezTo>
                  <a:lnTo>
                    <a:pt x="22" y="33"/>
                  </a:lnTo>
                  <a:close/>
                  <a:moveTo>
                    <a:pt x="49" y="39"/>
                  </a:moveTo>
                  <a:cubicBezTo>
                    <a:pt x="25" y="39"/>
                    <a:pt x="25" y="39"/>
                    <a:pt x="25" y="39"/>
                  </a:cubicBezTo>
                  <a:cubicBezTo>
                    <a:pt x="25" y="37"/>
                    <a:pt x="25" y="36"/>
                    <a:pt x="24" y="35"/>
                  </a:cubicBezTo>
                  <a:cubicBezTo>
                    <a:pt x="28" y="35"/>
                    <a:pt x="28" y="35"/>
                    <a:pt x="28" y="35"/>
                  </a:cubicBezTo>
                  <a:cubicBezTo>
                    <a:pt x="30" y="35"/>
                    <a:pt x="30" y="35"/>
                    <a:pt x="30" y="35"/>
                  </a:cubicBezTo>
                  <a:cubicBezTo>
                    <a:pt x="50" y="35"/>
                    <a:pt x="50" y="35"/>
                    <a:pt x="50" y="35"/>
                  </a:cubicBezTo>
                  <a:cubicBezTo>
                    <a:pt x="50" y="36"/>
                    <a:pt x="49" y="37"/>
                    <a:pt x="49" y="39"/>
                  </a:cubicBezTo>
                  <a:close/>
                  <a:moveTo>
                    <a:pt x="62" y="41"/>
                  </a:moveTo>
                  <a:cubicBezTo>
                    <a:pt x="62" y="41"/>
                    <a:pt x="62" y="42"/>
                    <a:pt x="61" y="42"/>
                  </a:cubicBezTo>
                  <a:cubicBezTo>
                    <a:pt x="61" y="42"/>
                    <a:pt x="61" y="42"/>
                    <a:pt x="61" y="42"/>
                  </a:cubicBezTo>
                  <a:cubicBezTo>
                    <a:pt x="61" y="43"/>
                    <a:pt x="61" y="43"/>
                    <a:pt x="60" y="43"/>
                  </a:cubicBezTo>
                  <a:cubicBezTo>
                    <a:pt x="60" y="43"/>
                    <a:pt x="60" y="43"/>
                    <a:pt x="60" y="43"/>
                  </a:cubicBezTo>
                  <a:cubicBezTo>
                    <a:pt x="60" y="44"/>
                    <a:pt x="59" y="44"/>
                    <a:pt x="59" y="44"/>
                  </a:cubicBezTo>
                  <a:cubicBezTo>
                    <a:pt x="59" y="44"/>
                    <a:pt x="58" y="44"/>
                    <a:pt x="58" y="44"/>
                  </a:cubicBezTo>
                  <a:cubicBezTo>
                    <a:pt x="57" y="44"/>
                    <a:pt x="56" y="44"/>
                    <a:pt x="56" y="44"/>
                  </a:cubicBezTo>
                  <a:cubicBezTo>
                    <a:pt x="56" y="44"/>
                    <a:pt x="55" y="44"/>
                    <a:pt x="55" y="43"/>
                  </a:cubicBezTo>
                  <a:cubicBezTo>
                    <a:pt x="55" y="43"/>
                    <a:pt x="55" y="43"/>
                    <a:pt x="55" y="43"/>
                  </a:cubicBezTo>
                  <a:cubicBezTo>
                    <a:pt x="54" y="43"/>
                    <a:pt x="54" y="43"/>
                    <a:pt x="54" y="42"/>
                  </a:cubicBezTo>
                  <a:cubicBezTo>
                    <a:pt x="54" y="42"/>
                    <a:pt x="54" y="42"/>
                    <a:pt x="54" y="42"/>
                  </a:cubicBezTo>
                  <a:cubicBezTo>
                    <a:pt x="54" y="42"/>
                    <a:pt x="53" y="41"/>
                    <a:pt x="53" y="41"/>
                  </a:cubicBezTo>
                  <a:cubicBezTo>
                    <a:pt x="53" y="40"/>
                    <a:pt x="53" y="40"/>
                    <a:pt x="53" y="40"/>
                  </a:cubicBezTo>
                  <a:cubicBezTo>
                    <a:pt x="53" y="39"/>
                    <a:pt x="53" y="38"/>
                    <a:pt x="54" y="37"/>
                  </a:cubicBezTo>
                  <a:cubicBezTo>
                    <a:pt x="54" y="37"/>
                    <a:pt x="54" y="37"/>
                    <a:pt x="54" y="37"/>
                  </a:cubicBezTo>
                  <a:cubicBezTo>
                    <a:pt x="54" y="37"/>
                    <a:pt x="54" y="37"/>
                    <a:pt x="55" y="36"/>
                  </a:cubicBezTo>
                  <a:cubicBezTo>
                    <a:pt x="55" y="36"/>
                    <a:pt x="55" y="36"/>
                    <a:pt x="55" y="36"/>
                  </a:cubicBezTo>
                  <a:cubicBezTo>
                    <a:pt x="55" y="36"/>
                    <a:pt x="56" y="36"/>
                    <a:pt x="56" y="36"/>
                  </a:cubicBezTo>
                  <a:cubicBezTo>
                    <a:pt x="56" y="35"/>
                    <a:pt x="57" y="35"/>
                    <a:pt x="58" y="35"/>
                  </a:cubicBezTo>
                  <a:cubicBezTo>
                    <a:pt x="58" y="35"/>
                    <a:pt x="59" y="35"/>
                    <a:pt x="59" y="36"/>
                  </a:cubicBezTo>
                  <a:cubicBezTo>
                    <a:pt x="59" y="36"/>
                    <a:pt x="60" y="36"/>
                    <a:pt x="60" y="36"/>
                  </a:cubicBezTo>
                  <a:cubicBezTo>
                    <a:pt x="60" y="36"/>
                    <a:pt x="60" y="36"/>
                    <a:pt x="60" y="36"/>
                  </a:cubicBezTo>
                  <a:cubicBezTo>
                    <a:pt x="61" y="37"/>
                    <a:pt x="61" y="37"/>
                    <a:pt x="61" y="37"/>
                  </a:cubicBezTo>
                  <a:cubicBezTo>
                    <a:pt x="61" y="37"/>
                    <a:pt x="61" y="37"/>
                    <a:pt x="61" y="37"/>
                  </a:cubicBezTo>
                  <a:cubicBezTo>
                    <a:pt x="62" y="38"/>
                    <a:pt x="62" y="39"/>
                    <a:pt x="62" y="40"/>
                  </a:cubicBezTo>
                  <a:cubicBezTo>
                    <a:pt x="62" y="40"/>
                    <a:pt x="62" y="40"/>
                    <a:pt x="62" y="41"/>
                  </a:cubicBezTo>
                  <a:close/>
                  <a:moveTo>
                    <a:pt x="74" y="39"/>
                  </a:moveTo>
                  <a:cubicBezTo>
                    <a:pt x="66" y="39"/>
                    <a:pt x="66" y="39"/>
                    <a:pt x="66" y="39"/>
                  </a:cubicBezTo>
                  <a:cubicBezTo>
                    <a:pt x="66" y="37"/>
                    <a:pt x="65" y="36"/>
                    <a:pt x="65" y="35"/>
                  </a:cubicBezTo>
                  <a:cubicBezTo>
                    <a:pt x="74" y="35"/>
                    <a:pt x="74" y="35"/>
                    <a:pt x="74" y="35"/>
                  </a:cubicBezTo>
                  <a:lnTo>
                    <a:pt x="74" y="39"/>
                  </a:lnTo>
                  <a:close/>
                  <a:moveTo>
                    <a:pt x="26" y="13"/>
                  </a:moveTo>
                  <a:cubicBezTo>
                    <a:pt x="13" y="13"/>
                    <a:pt x="13" y="13"/>
                    <a:pt x="13" y="13"/>
                  </a:cubicBezTo>
                  <a:cubicBezTo>
                    <a:pt x="12" y="13"/>
                    <a:pt x="12" y="14"/>
                    <a:pt x="12" y="14"/>
                  </a:cubicBezTo>
                  <a:cubicBezTo>
                    <a:pt x="6" y="23"/>
                    <a:pt x="6" y="23"/>
                    <a:pt x="6" y="23"/>
                  </a:cubicBezTo>
                  <a:cubicBezTo>
                    <a:pt x="5" y="24"/>
                    <a:pt x="5" y="24"/>
                    <a:pt x="6" y="24"/>
                  </a:cubicBezTo>
                  <a:cubicBezTo>
                    <a:pt x="6" y="25"/>
                    <a:pt x="6" y="25"/>
                    <a:pt x="7" y="25"/>
                  </a:cubicBezTo>
                  <a:cubicBezTo>
                    <a:pt x="26" y="25"/>
                    <a:pt x="26" y="25"/>
                    <a:pt x="26" y="25"/>
                  </a:cubicBezTo>
                  <a:cubicBezTo>
                    <a:pt x="26" y="25"/>
                    <a:pt x="27" y="25"/>
                    <a:pt x="27" y="24"/>
                  </a:cubicBezTo>
                  <a:cubicBezTo>
                    <a:pt x="27" y="14"/>
                    <a:pt x="27" y="14"/>
                    <a:pt x="27" y="14"/>
                  </a:cubicBezTo>
                  <a:cubicBezTo>
                    <a:pt x="27" y="14"/>
                    <a:pt x="26" y="13"/>
                    <a:pt x="26" y="13"/>
                  </a:cubicBezTo>
                  <a:close/>
                  <a:moveTo>
                    <a:pt x="25" y="23"/>
                  </a:moveTo>
                  <a:cubicBezTo>
                    <a:pt x="8" y="23"/>
                    <a:pt x="8" y="23"/>
                    <a:pt x="8" y="23"/>
                  </a:cubicBezTo>
                  <a:cubicBezTo>
                    <a:pt x="13" y="15"/>
                    <a:pt x="13" y="15"/>
                    <a:pt x="13" y="15"/>
                  </a:cubicBezTo>
                  <a:cubicBezTo>
                    <a:pt x="25" y="15"/>
                    <a:pt x="25" y="15"/>
                    <a:pt x="25" y="15"/>
                  </a:cubicBezTo>
                  <a:lnTo>
                    <a:pt x="25" y="23"/>
                  </a:lnTo>
                  <a:close/>
                  <a:moveTo>
                    <a:pt x="18" y="28"/>
                  </a:moveTo>
                  <a:cubicBezTo>
                    <a:pt x="18" y="28"/>
                    <a:pt x="18" y="29"/>
                    <a:pt x="17" y="29"/>
                  </a:cubicBezTo>
                  <a:cubicBezTo>
                    <a:pt x="14" y="29"/>
                    <a:pt x="14" y="29"/>
                    <a:pt x="14" y="29"/>
                  </a:cubicBezTo>
                  <a:cubicBezTo>
                    <a:pt x="13" y="29"/>
                    <a:pt x="13" y="28"/>
                    <a:pt x="13" y="28"/>
                  </a:cubicBezTo>
                  <a:cubicBezTo>
                    <a:pt x="13" y="27"/>
                    <a:pt x="13" y="27"/>
                    <a:pt x="14" y="27"/>
                  </a:cubicBezTo>
                  <a:cubicBezTo>
                    <a:pt x="17" y="27"/>
                    <a:pt x="17" y="27"/>
                    <a:pt x="17" y="27"/>
                  </a:cubicBezTo>
                  <a:cubicBezTo>
                    <a:pt x="18" y="27"/>
                    <a:pt x="18" y="27"/>
                    <a:pt x="18" y="28"/>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84" name="Freeform 64"/>
            <p:cNvSpPr>
              <a:spLocks noEditPoints="1"/>
            </p:cNvSpPr>
            <p:nvPr/>
          </p:nvSpPr>
          <p:spPr bwMode="auto">
            <a:xfrm>
              <a:off x="4446233" y="1761946"/>
              <a:ext cx="284921" cy="192035"/>
            </a:xfrm>
            <a:custGeom>
              <a:avLst/>
              <a:gdLst>
                <a:gd name="T0" fmla="*/ 58 w 58"/>
                <a:gd name="T1" fmla="*/ 18 h 38"/>
                <a:gd name="T2" fmla="*/ 31 w 58"/>
                <a:gd name="T3" fmla="*/ 0 h 38"/>
                <a:gd name="T4" fmla="*/ 1 w 58"/>
                <a:gd name="T5" fmla="*/ 18 h 38"/>
                <a:gd name="T6" fmla="*/ 0 w 58"/>
                <a:gd name="T7" fmla="*/ 20 h 38"/>
                <a:gd name="T8" fmla="*/ 31 w 58"/>
                <a:gd name="T9" fmla="*/ 38 h 38"/>
                <a:gd name="T10" fmla="*/ 58 w 58"/>
                <a:gd name="T11" fmla="*/ 20 h 38"/>
                <a:gd name="T12" fmla="*/ 58 w 58"/>
                <a:gd name="T13" fmla="*/ 18 h 38"/>
                <a:gd name="T14" fmla="*/ 18 w 58"/>
                <a:gd name="T15" fmla="*/ 19 h 38"/>
                <a:gd name="T16" fmla="*/ 16 w 58"/>
                <a:gd name="T17" fmla="*/ 19 h 38"/>
                <a:gd name="T18" fmla="*/ 28 w 58"/>
                <a:gd name="T19" fmla="*/ 34 h 38"/>
                <a:gd name="T20" fmla="*/ 4 w 58"/>
                <a:gd name="T21" fmla="*/ 19 h 38"/>
                <a:gd name="T22" fmla="*/ 27 w 58"/>
                <a:gd name="T23" fmla="*/ 4 h 38"/>
                <a:gd name="T24" fmla="*/ 19 w 58"/>
                <a:gd name="T25" fmla="*/ 9 h 38"/>
                <a:gd name="T26" fmla="*/ 21 w 58"/>
                <a:gd name="T27" fmla="*/ 10 h 38"/>
                <a:gd name="T28" fmla="*/ 31 w 58"/>
                <a:gd name="T29" fmla="*/ 5 h 38"/>
                <a:gd name="T30" fmla="*/ 45 w 58"/>
                <a:gd name="T31" fmla="*/ 19 h 38"/>
                <a:gd name="T32" fmla="*/ 31 w 58"/>
                <a:gd name="T33" fmla="*/ 33 h 38"/>
                <a:gd name="T34" fmla="*/ 18 w 58"/>
                <a:gd name="T35" fmla="*/ 19 h 38"/>
                <a:gd name="T36" fmla="*/ 36 w 58"/>
                <a:gd name="T37" fmla="*/ 34 h 38"/>
                <a:gd name="T38" fmla="*/ 47 w 58"/>
                <a:gd name="T39" fmla="*/ 19 h 38"/>
                <a:gd name="T40" fmla="*/ 38 w 58"/>
                <a:gd name="T41" fmla="*/ 4 h 38"/>
                <a:gd name="T42" fmla="*/ 55 w 58"/>
                <a:gd name="T43" fmla="*/ 19 h 38"/>
                <a:gd name="T44" fmla="*/ 36 w 58"/>
                <a:gd name="T45" fmla="*/ 34 h 38"/>
                <a:gd name="T46" fmla="*/ 40 w 58"/>
                <a:gd name="T47" fmla="*/ 19 h 38"/>
                <a:gd name="T48" fmla="*/ 31 w 58"/>
                <a:gd name="T49" fmla="*/ 28 h 38"/>
                <a:gd name="T50" fmla="*/ 23 w 58"/>
                <a:gd name="T51" fmla="*/ 19 h 38"/>
                <a:gd name="T52" fmla="*/ 31 w 58"/>
                <a:gd name="T53" fmla="*/ 19 h 38"/>
                <a:gd name="T54" fmla="*/ 24 w 58"/>
                <a:gd name="T55" fmla="*/ 14 h 38"/>
                <a:gd name="T56" fmla="*/ 31 w 58"/>
                <a:gd name="T57" fmla="*/ 10 h 38"/>
                <a:gd name="T58" fmla="*/ 40 w 58"/>
                <a:gd name="T5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38">
                  <a:moveTo>
                    <a:pt x="58" y="18"/>
                  </a:moveTo>
                  <a:cubicBezTo>
                    <a:pt x="57" y="18"/>
                    <a:pt x="47" y="0"/>
                    <a:pt x="31" y="0"/>
                  </a:cubicBezTo>
                  <a:cubicBezTo>
                    <a:pt x="15" y="0"/>
                    <a:pt x="1" y="17"/>
                    <a:pt x="1" y="18"/>
                  </a:cubicBezTo>
                  <a:cubicBezTo>
                    <a:pt x="0" y="19"/>
                    <a:pt x="0" y="19"/>
                    <a:pt x="0" y="20"/>
                  </a:cubicBezTo>
                  <a:cubicBezTo>
                    <a:pt x="1" y="21"/>
                    <a:pt x="13" y="38"/>
                    <a:pt x="31" y="38"/>
                  </a:cubicBezTo>
                  <a:cubicBezTo>
                    <a:pt x="49" y="38"/>
                    <a:pt x="57" y="20"/>
                    <a:pt x="58" y="20"/>
                  </a:cubicBezTo>
                  <a:cubicBezTo>
                    <a:pt x="58" y="19"/>
                    <a:pt x="58" y="19"/>
                    <a:pt x="58" y="18"/>
                  </a:cubicBezTo>
                  <a:close/>
                  <a:moveTo>
                    <a:pt x="18" y="19"/>
                  </a:moveTo>
                  <a:cubicBezTo>
                    <a:pt x="16" y="19"/>
                    <a:pt x="16" y="19"/>
                    <a:pt x="16" y="19"/>
                  </a:cubicBezTo>
                  <a:cubicBezTo>
                    <a:pt x="16" y="27"/>
                    <a:pt x="21" y="33"/>
                    <a:pt x="28" y="34"/>
                  </a:cubicBezTo>
                  <a:cubicBezTo>
                    <a:pt x="16" y="33"/>
                    <a:pt x="6" y="22"/>
                    <a:pt x="4" y="19"/>
                  </a:cubicBezTo>
                  <a:cubicBezTo>
                    <a:pt x="6" y="16"/>
                    <a:pt x="16" y="6"/>
                    <a:pt x="27" y="4"/>
                  </a:cubicBezTo>
                  <a:cubicBezTo>
                    <a:pt x="24" y="5"/>
                    <a:pt x="21" y="7"/>
                    <a:pt x="19" y="9"/>
                  </a:cubicBezTo>
                  <a:cubicBezTo>
                    <a:pt x="21" y="10"/>
                    <a:pt x="21" y="10"/>
                    <a:pt x="21" y="10"/>
                  </a:cubicBezTo>
                  <a:cubicBezTo>
                    <a:pt x="23" y="7"/>
                    <a:pt x="27" y="5"/>
                    <a:pt x="31" y="5"/>
                  </a:cubicBezTo>
                  <a:cubicBezTo>
                    <a:pt x="39" y="5"/>
                    <a:pt x="45" y="11"/>
                    <a:pt x="45" y="19"/>
                  </a:cubicBezTo>
                  <a:cubicBezTo>
                    <a:pt x="45" y="27"/>
                    <a:pt x="39" y="33"/>
                    <a:pt x="31" y="33"/>
                  </a:cubicBezTo>
                  <a:cubicBezTo>
                    <a:pt x="24" y="33"/>
                    <a:pt x="18" y="27"/>
                    <a:pt x="18" y="19"/>
                  </a:cubicBezTo>
                  <a:close/>
                  <a:moveTo>
                    <a:pt x="36" y="34"/>
                  </a:moveTo>
                  <a:cubicBezTo>
                    <a:pt x="42" y="32"/>
                    <a:pt x="47" y="26"/>
                    <a:pt x="47" y="19"/>
                  </a:cubicBezTo>
                  <a:cubicBezTo>
                    <a:pt x="47" y="12"/>
                    <a:pt x="43" y="7"/>
                    <a:pt x="38" y="4"/>
                  </a:cubicBezTo>
                  <a:cubicBezTo>
                    <a:pt x="47" y="8"/>
                    <a:pt x="53" y="17"/>
                    <a:pt x="55" y="19"/>
                  </a:cubicBezTo>
                  <a:cubicBezTo>
                    <a:pt x="53" y="22"/>
                    <a:pt x="47" y="32"/>
                    <a:pt x="36" y="34"/>
                  </a:cubicBezTo>
                  <a:close/>
                  <a:moveTo>
                    <a:pt x="40" y="19"/>
                  </a:moveTo>
                  <a:cubicBezTo>
                    <a:pt x="40" y="24"/>
                    <a:pt x="36" y="28"/>
                    <a:pt x="31" y="28"/>
                  </a:cubicBezTo>
                  <a:cubicBezTo>
                    <a:pt x="27" y="28"/>
                    <a:pt x="23" y="24"/>
                    <a:pt x="23" y="19"/>
                  </a:cubicBezTo>
                  <a:cubicBezTo>
                    <a:pt x="31" y="19"/>
                    <a:pt x="31" y="19"/>
                    <a:pt x="31" y="19"/>
                  </a:cubicBezTo>
                  <a:cubicBezTo>
                    <a:pt x="24" y="14"/>
                    <a:pt x="24" y="14"/>
                    <a:pt x="24" y="14"/>
                  </a:cubicBezTo>
                  <a:cubicBezTo>
                    <a:pt x="26" y="12"/>
                    <a:pt x="29" y="10"/>
                    <a:pt x="31" y="10"/>
                  </a:cubicBezTo>
                  <a:cubicBezTo>
                    <a:pt x="36" y="10"/>
                    <a:pt x="40" y="14"/>
                    <a:pt x="40" y="19"/>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85" name="Freeform 20"/>
            <p:cNvSpPr>
              <a:spLocks noEditPoints="1"/>
            </p:cNvSpPr>
            <p:nvPr/>
          </p:nvSpPr>
          <p:spPr bwMode="auto">
            <a:xfrm>
              <a:off x="7966245" y="4370787"/>
              <a:ext cx="248280" cy="230333"/>
            </a:xfrm>
            <a:custGeom>
              <a:avLst/>
              <a:gdLst>
                <a:gd name="T0" fmla="*/ 55 w 70"/>
                <a:gd name="T1" fmla="*/ 45 h 65"/>
                <a:gd name="T2" fmla="*/ 55 w 70"/>
                <a:gd name="T3" fmla="*/ 35 h 65"/>
                <a:gd name="T4" fmla="*/ 29 w 70"/>
                <a:gd name="T5" fmla="*/ 25 h 65"/>
                <a:gd name="T6" fmla="*/ 40 w 70"/>
                <a:gd name="T7" fmla="*/ 50 h 65"/>
                <a:gd name="T8" fmla="*/ 49 w 70"/>
                <a:gd name="T9" fmla="*/ 51 h 65"/>
                <a:gd name="T10" fmla="*/ 64 w 70"/>
                <a:gd name="T11" fmla="*/ 65 h 65"/>
                <a:gd name="T12" fmla="*/ 48 w 70"/>
                <a:gd name="T13" fmla="*/ 44 h 65"/>
                <a:gd name="T14" fmla="*/ 28 w 70"/>
                <a:gd name="T15" fmla="*/ 35 h 65"/>
                <a:gd name="T16" fmla="*/ 48 w 70"/>
                <a:gd name="T17" fmla="*/ 27 h 65"/>
                <a:gd name="T18" fmla="*/ 50 w 70"/>
                <a:gd name="T19" fmla="*/ 47 h 65"/>
                <a:gd name="T20" fmla="*/ 51 w 70"/>
                <a:gd name="T21" fmla="*/ 45 h 65"/>
                <a:gd name="T22" fmla="*/ 66 w 70"/>
                <a:gd name="T23" fmla="*/ 61 h 65"/>
                <a:gd name="T24" fmla="*/ 52 w 70"/>
                <a:gd name="T25" fmla="*/ 50 h 65"/>
                <a:gd name="T26" fmla="*/ 53 w 70"/>
                <a:gd name="T27" fmla="*/ 49 h 65"/>
                <a:gd name="T28" fmla="*/ 55 w 70"/>
                <a:gd name="T29" fmla="*/ 48 h 65"/>
                <a:gd name="T30" fmla="*/ 66 w 70"/>
                <a:gd name="T31" fmla="*/ 61 h 65"/>
                <a:gd name="T32" fmla="*/ 34 w 70"/>
                <a:gd name="T33" fmla="*/ 42 h 65"/>
                <a:gd name="T34" fmla="*/ 32 w 70"/>
                <a:gd name="T35" fmla="*/ 43 h 65"/>
                <a:gd name="T36" fmla="*/ 34 w 70"/>
                <a:gd name="T37" fmla="*/ 28 h 65"/>
                <a:gd name="T38" fmla="*/ 39 w 70"/>
                <a:gd name="T39" fmla="*/ 60 h 65"/>
                <a:gd name="T40" fmla="*/ 33 w 70"/>
                <a:gd name="T41" fmla="*/ 60 h 65"/>
                <a:gd name="T42" fmla="*/ 31 w 70"/>
                <a:gd name="T43" fmla="*/ 60 h 65"/>
                <a:gd name="T44" fmla="*/ 28 w 70"/>
                <a:gd name="T45" fmla="*/ 47 h 65"/>
                <a:gd name="T46" fmla="*/ 18 w 70"/>
                <a:gd name="T47" fmla="*/ 33 h 65"/>
                <a:gd name="T48" fmla="*/ 18 w 70"/>
                <a:gd name="T49" fmla="*/ 31 h 65"/>
                <a:gd name="T50" fmla="*/ 31 w 70"/>
                <a:gd name="T51" fmla="*/ 21 h 65"/>
                <a:gd name="T52" fmla="*/ 45 w 70"/>
                <a:gd name="T53" fmla="*/ 19 h 65"/>
                <a:gd name="T54" fmla="*/ 47 w 70"/>
                <a:gd name="T55" fmla="*/ 19 h 65"/>
                <a:gd name="T56" fmla="*/ 56 w 70"/>
                <a:gd name="T57" fmla="*/ 33 h 65"/>
                <a:gd name="T58" fmla="*/ 55 w 70"/>
                <a:gd name="T59" fmla="*/ 43 h 65"/>
                <a:gd name="T60" fmla="*/ 60 w 70"/>
                <a:gd name="T61" fmla="*/ 45 h 65"/>
                <a:gd name="T62" fmla="*/ 32 w 70"/>
                <a:gd name="T63" fmla="*/ 0 h 65"/>
                <a:gd name="T64" fmla="*/ 51 w 70"/>
                <a:gd name="T65" fmla="*/ 57 h 65"/>
                <a:gd name="T66" fmla="*/ 60 w 70"/>
                <a:gd name="T67" fmla="*/ 24 h 65"/>
                <a:gd name="T68" fmla="*/ 60 w 70"/>
                <a:gd name="T69" fmla="*/ 24 h 65"/>
                <a:gd name="T70" fmla="*/ 33 w 70"/>
                <a:gd name="T71" fmla="*/ 15 h 65"/>
                <a:gd name="T72" fmla="*/ 31 w 70"/>
                <a:gd name="T73" fmla="*/ 15 h 65"/>
                <a:gd name="T74" fmla="*/ 25 w 70"/>
                <a:gd name="T75" fmla="*/ 4 h 65"/>
                <a:gd name="T76" fmla="*/ 25 w 70"/>
                <a:gd name="T77" fmla="*/ 4 h 65"/>
                <a:gd name="T78" fmla="*/ 3 w 70"/>
                <a:gd name="T79" fmla="*/ 31 h 65"/>
                <a:gd name="T80" fmla="*/ 17 w 70"/>
                <a:gd name="T81" fmla="*/ 44 h 65"/>
                <a:gd name="T82" fmla="*/ 4 w 70"/>
                <a:gd name="T83" fmla="*/ 39 h 65"/>
                <a:gd name="T84" fmla="*/ 4 w 70"/>
                <a:gd name="T85" fmla="*/ 3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 h="65">
                  <a:moveTo>
                    <a:pt x="68" y="55"/>
                  </a:moveTo>
                  <a:cubicBezTo>
                    <a:pt x="59" y="47"/>
                    <a:pt x="59" y="47"/>
                    <a:pt x="59" y="47"/>
                  </a:cubicBezTo>
                  <a:cubicBezTo>
                    <a:pt x="58" y="46"/>
                    <a:pt x="56" y="45"/>
                    <a:pt x="55" y="45"/>
                  </a:cubicBezTo>
                  <a:cubicBezTo>
                    <a:pt x="54" y="45"/>
                    <a:pt x="54" y="45"/>
                    <a:pt x="54" y="45"/>
                  </a:cubicBezTo>
                  <a:cubicBezTo>
                    <a:pt x="52" y="44"/>
                    <a:pt x="52" y="44"/>
                    <a:pt x="52" y="44"/>
                  </a:cubicBezTo>
                  <a:cubicBezTo>
                    <a:pt x="54" y="41"/>
                    <a:pt x="55" y="38"/>
                    <a:pt x="55" y="35"/>
                  </a:cubicBezTo>
                  <a:cubicBezTo>
                    <a:pt x="55" y="31"/>
                    <a:pt x="53" y="28"/>
                    <a:pt x="50" y="25"/>
                  </a:cubicBezTo>
                  <a:cubicBezTo>
                    <a:pt x="47" y="22"/>
                    <a:pt x="44" y="21"/>
                    <a:pt x="40" y="21"/>
                  </a:cubicBezTo>
                  <a:cubicBezTo>
                    <a:pt x="36" y="21"/>
                    <a:pt x="32" y="22"/>
                    <a:pt x="29" y="25"/>
                  </a:cubicBezTo>
                  <a:cubicBezTo>
                    <a:pt x="26" y="28"/>
                    <a:pt x="25" y="31"/>
                    <a:pt x="25" y="35"/>
                  </a:cubicBezTo>
                  <a:cubicBezTo>
                    <a:pt x="25" y="39"/>
                    <a:pt x="26" y="43"/>
                    <a:pt x="29" y="46"/>
                  </a:cubicBezTo>
                  <a:cubicBezTo>
                    <a:pt x="32" y="49"/>
                    <a:pt x="36" y="50"/>
                    <a:pt x="40" y="50"/>
                  </a:cubicBezTo>
                  <a:cubicBezTo>
                    <a:pt x="43" y="50"/>
                    <a:pt x="46" y="50"/>
                    <a:pt x="48" y="48"/>
                  </a:cubicBezTo>
                  <a:cubicBezTo>
                    <a:pt x="49" y="49"/>
                    <a:pt x="49" y="49"/>
                    <a:pt x="49" y="49"/>
                  </a:cubicBezTo>
                  <a:cubicBezTo>
                    <a:pt x="49" y="50"/>
                    <a:pt x="49" y="50"/>
                    <a:pt x="49" y="51"/>
                  </a:cubicBezTo>
                  <a:cubicBezTo>
                    <a:pt x="49" y="52"/>
                    <a:pt x="50" y="53"/>
                    <a:pt x="51" y="55"/>
                  </a:cubicBezTo>
                  <a:cubicBezTo>
                    <a:pt x="60" y="63"/>
                    <a:pt x="60" y="63"/>
                    <a:pt x="60" y="63"/>
                  </a:cubicBezTo>
                  <a:cubicBezTo>
                    <a:pt x="61" y="64"/>
                    <a:pt x="62" y="65"/>
                    <a:pt x="64" y="65"/>
                  </a:cubicBezTo>
                  <a:cubicBezTo>
                    <a:pt x="65" y="65"/>
                    <a:pt x="67" y="64"/>
                    <a:pt x="68" y="63"/>
                  </a:cubicBezTo>
                  <a:cubicBezTo>
                    <a:pt x="70" y="61"/>
                    <a:pt x="70" y="58"/>
                    <a:pt x="68" y="55"/>
                  </a:cubicBezTo>
                  <a:close/>
                  <a:moveTo>
                    <a:pt x="48" y="44"/>
                  </a:moveTo>
                  <a:cubicBezTo>
                    <a:pt x="46" y="46"/>
                    <a:pt x="43" y="47"/>
                    <a:pt x="40" y="47"/>
                  </a:cubicBezTo>
                  <a:cubicBezTo>
                    <a:pt x="37" y="47"/>
                    <a:pt x="34" y="46"/>
                    <a:pt x="31" y="44"/>
                  </a:cubicBezTo>
                  <a:cubicBezTo>
                    <a:pt x="29" y="42"/>
                    <a:pt x="28" y="39"/>
                    <a:pt x="28" y="35"/>
                  </a:cubicBezTo>
                  <a:cubicBezTo>
                    <a:pt x="28" y="32"/>
                    <a:pt x="29" y="29"/>
                    <a:pt x="31" y="27"/>
                  </a:cubicBezTo>
                  <a:cubicBezTo>
                    <a:pt x="34" y="25"/>
                    <a:pt x="37" y="24"/>
                    <a:pt x="40" y="24"/>
                  </a:cubicBezTo>
                  <a:cubicBezTo>
                    <a:pt x="43" y="24"/>
                    <a:pt x="46" y="25"/>
                    <a:pt x="48" y="27"/>
                  </a:cubicBezTo>
                  <a:cubicBezTo>
                    <a:pt x="53" y="32"/>
                    <a:pt x="53" y="39"/>
                    <a:pt x="48" y="44"/>
                  </a:cubicBezTo>
                  <a:close/>
                  <a:moveTo>
                    <a:pt x="51" y="47"/>
                  </a:moveTo>
                  <a:cubicBezTo>
                    <a:pt x="51" y="47"/>
                    <a:pt x="50" y="47"/>
                    <a:pt x="50" y="47"/>
                  </a:cubicBezTo>
                  <a:cubicBezTo>
                    <a:pt x="49" y="47"/>
                    <a:pt x="49" y="47"/>
                    <a:pt x="49" y="47"/>
                  </a:cubicBezTo>
                  <a:cubicBezTo>
                    <a:pt x="50" y="46"/>
                    <a:pt x="50" y="46"/>
                    <a:pt x="50" y="46"/>
                  </a:cubicBezTo>
                  <a:cubicBezTo>
                    <a:pt x="51" y="46"/>
                    <a:pt x="51" y="45"/>
                    <a:pt x="51" y="45"/>
                  </a:cubicBezTo>
                  <a:cubicBezTo>
                    <a:pt x="52" y="46"/>
                    <a:pt x="52" y="46"/>
                    <a:pt x="52" y="46"/>
                  </a:cubicBezTo>
                  <a:cubicBezTo>
                    <a:pt x="51" y="46"/>
                    <a:pt x="51" y="46"/>
                    <a:pt x="51" y="47"/>
                  </a:cubicBezTo>
                  <a:close/>
                  <a:moveTo>
                    <a:pt x="66" y="61"/>
                  </a:moveTo>
                  <a:cubicBezTo>
                    <a:pt x="65" y="62"/>
                    <a:pt x="63" y="62"/>
                    <a:pt x="62" y="61"/>
                  </a:cubicBezTo>
                  <a:cubicBezTo>
                    <a:pt x="53" y="52"/>
                    <a:pt x="53" y="52"/>
                    <a:pt x="53" y="52"/>
                  </a:cubicBezTo>
                  <a:cubicBezTo>
                    <a:pt x="53" y="52"/>
                    <a:pt x="52" y="51"/>
                    <a:pt x="52" y="50"/>
                  </a:cubicBezTo>
                  <a:cubicBezTo>
                    <a:pt x="52" y="50"/>
                    <a:pt x="52" y="50"/>
                    <a:pt x="52" y="50"/>
                  </a:cubicBezTo>
                  <a:cubicBezTo>
                    <a:pt x="52" y="50"/>
                    <a:pt x="52" y="49"/>
                    <a:pt x="52" y="49"/>
                  </a:cubicBezTo>
                  <a:cubicBezTo>
                    <a:pt x="53" y="49"/>
                    <a:pt x="53" y="49"/>
                    <a:pt x="53" y="49"/>
                  </a:cubicBezTo>
                  <a:cubicBezTo>
                    <a:pt x="53" y="48"/>
                    <a:pt x="53" y="48"/>
                    <a:pt x="54" y="48"/>
                  </a:cubicBezTo>
                  <a:cubicBezTo>
                    <a:pt x="54" y="48"/>
                    <a:pt x="54" y="48"/>
                    <a:pt x="54" y="48"/>
                  </a:cubicBezTo>
                  <a:cubicBezTo>
                    <a:pt x="54" y="48"/>
                    <a:pt x="54" y="48"/>
                    <a:pt x="55" y="48"/>
                  </a:cubicBezTo>
                  <a:cubicBezTo>
                    <a:pt x="55" y="48"/>
                    <a:pt x="56" y="48"/>
                    <a:pt x="57" y="49"/>
                  </a:cubicBezTo>
                  <a:cubicBezTo>
                    <a:pt x="65" y="58"/>
                    <a:pt x="65" y="58"/>
                    <a:pt x="65" y="58"/>
                  </a:cubicBezTo>
                  <a:cubicBezTo>
                    <a:pt x="66" y="59"/>
                    <a:pt x="67" y="60"/>
                    <a:pt x="66" y="61"/>
                  </a:cubicBezTo>
                  <a:close/>
                  <a:moveTo>
                    <a:pt x="34" y="29"/>
                  </a:moveTo>
                  <a:cubicBezTo>
                    <a:pt x="32" y="31"/>
                    <a:pt x="31" y="33"/>
                    <a:pt x="31" y="35"/>
                  </a:cubicBezTo>
                  <a:cubicBezTo>
                    <a:pt x="31" y="38"/>
                    <a:pt x="32" y="40"/>
                    <a:pt x="34" y="42"/>
                  </a:cubicBezTo>
                  <a:cubicBezTo>
                    <a:pt x="34" y="42"/>
                    <a:pt x="34" y="43"/>
                    <a:pt x="34" y="43"/>
                  </a:cubicBezTo>
                  <a:cubicBezTo>
                    <a:pt x="33" y="43"/>
                    <a:pt x="33" y="43"/>
                    <a:pt x="33" y="43"/>
                  </a:cubicBezTo>
                  <a:cubicBezTo>
                    <a:pt x="33" y="43"/>
                    <a:pt x="32" y="43"/>
                    <a:pt x="32" y="43"/>
                  </a:cubicBezTo>
                  <a:cubicBezTo>
                    <a:pt x="30" y="41"/>
                    <a:pt x="29" y="38"/>
                    <a:pt x="29" y="35"/>
                  </a:cubicBezTo>
                  <a:cubicBezTo>
                    <a:pt x="29" y="33"/>
                    <a:pt x="30" y="30"/>
                    <a:pt x="32" y="28"/>
                  </a:cubicBezTo>
                  <a:cubicBezTo>
                    <a:pt x="33" y="28"/>
                    <a:pt x="33" y="28"/>
                    <a:pt x="34" y="28"/>
                  </a:cubicBezTo>
                  <a:cubicBezTo>
                    <a:pt x="34" y="28"/>
                    <a:pt x="34" y="29"/>
                    <a:pt x="34" y="29"/>
                  </a:cubicBezTo>
                  <a:close/>
                  <a:moveTo>
                    <a:pt x="49" y="55"/>
                  </a:moveTo>
                  <a:cubicBezTo>
                    <a:pt x="46" y="57"/>
                    <a:pt x="43" y="59"/>
                    <a:pt x="39" y="60"/>
                  </a:cubicBezTo>
                  <a:cubicBezTo>
                    <a:pt x="41" y="58"/>
                    <a:pt x="43" y="55"/>
                    <a:pt x="45" y="52"/>
                  </a:cubicBezTo>
                  <a:cubicBezTo>
                    <a:pt x="44" y="52"/>
                    <a:pt x="43" y="52"/>
                    <a:pt x="42" y="52"/>
                  </a:cubicBezTo>
                  <a:cubicBezTo>
                    <a:pt x="40" y="57"/>
                    <a:pt x="37" y="60"/>
                    <a:pt x="33" y="60"/>
                  </a:cubicBezTo>
                  <a:cubicBezTo>
                    <a:pt x="33" y="51"/>
                    <a:pt x="33" y="51"/>
                    <a:pt x="33" y="51"/>
                  </a:cubicBezTo>
                  <a:cubicBezTo>
                    <a:pt x="32" y="51"/>
                    <a:pt x="32" y="50"/>
                    <a:pt x="31" y="50"/>
                  </a:cubicBezTo>
                  <a:cubicBezTo>
                    <a:pt x="31" y="60"/>
                    <a:pt x="31" y="60"/>
                    <a:pt x="31" y="60"/>
                  </a:cubicBezTo>
                  <a:cubicBezTo>
                    <a:pt x="26" y="60"/>
                    <a:pt x="22" y="54"/>
                    <a:pt x="20" y="47"/>
                  </a:cubicBezTo>
                  <a:cubicBezTo>
                    <a:pt x="22" y="47"/>
                    <a:pt x="25" y="48"/>
                    <a:pt x="28" y="48"/>
                  </a:cubicBezTo>
                  <a:cubicBezTo>
                    <a:pt x="28" y="48"/>
                    <a:pt x="28" y="48"/>
                    <a:pt x="28" y="47"/>
                  </a:cubicBezTo>
                  <a:cubicBezTo>
                    <a:pt x="27" y="47"/>
                    <a:pt x="27" y="46"/>
                    <a:pt x="26" y="46"/>
                  </a:cubicBezTo>
                  <a:cubicBezTo>
                    <a:pt x="24" y="45"/>
                    <a:pt x="21" y="45"/>
                    <a:pt x="19" y="44"/>
                  </a:cubicBezTo>
                  <a:cubicBezTo>
                    <a:pt x="18" y="41"/>
                    <a:pt x="18" y="37"/>
                    <a:pt x="18" y="33"/>
                  </a:cubicBezTo>
                  <a:cubicBezTo>
                    <a:pt x="23" y="33"/>
                    <a:pt x="23" y="33"/>
                    <a:pt x="23" y="33"/>
                  </a:cubicBezTo>
                  <a:cubicBezTo>
                    <a:pt x="23" y="32"/>
                    <a:pt x="23" y="31"/>
                    <a:pt x="24" y="31"/>
                  </a:cubicBezTo>
                  <a:cubicBezTo>
                    <a:pt x="18" y="31"/>
                    <a:pt x="18" y="31"/>
                    <a:pt x="18" y="31"/>
                  </a:cubicBezTo>
                  <a:cubicBezTo>
                    <a:pt x="18" y="26"/>
                    <a:pt x="18" y="22"/>
                    <a:pt x="19" y="19"/>
                  </a:cubicBezTo>
                  <a:cubicBezTo>
                    <a:pt x="23" y="18"/>
                    <a:pt x="27" y="17"/>
                    <a:pt x="31" y="17"/>
                  </a:cubicBezTo>
                  <a:cubicBezTo>
                    <a:pt x="31" y="21"/>
                    <a:pt x="31" y="21"/>
                    <a:pt x="31" y="21"/>
                  </a:cubicBezTo>
                  <a:cubicBezTo>
                    <a:pt x="32" y="21"/>
                    <a:pt x="32" y="20"/>
                    <a:pt x="33" y="20"/>
                  </a:cubicBezTo>
                  <a:cubicBezTo>
                    <a:pt x="33" y="17"/>
                    <a:pt x="33" y="17"/>
                    <a:pt x="33" y="17"/>
                  </a:cubicBezTo>
                  <a:cubicBezTo>
                    <a:pt x="37" y="17"/>
                    <a:pt x="41" y="18"/>
                    <a:pt x="45" y="19"/>
                  </a:cubicBezTo>
                  <a:cubicBezTo>
                    <a:pt x="45" y="19"/>
                    <a:pt x="45" y="19"/>
                    <a:pt x="45" y="20"/>
                  </a:cubicBezTo>
                  <a:cubicBezTo>
                    <a:pt x="46" y="20"/>
                    <a:pt x="47" y="20"/>
                    <a:pt x="48" y="21"/>
                  </a:cubicBezTo>
                  <a:cubicBezTo>
                    <a:pt x="47" y="20"/>
                    <a:pt x="47" y="20"/>
                    <a:pt x="47" y="19"/>
                  </a:cubicBezTo>
                  <a:cubicBezTo>
                    <a:pt x="55" y="22"/>
                    <a:pt x="60" y="26"/>
                    <a:pt x="61" y="31"/>
                  </a:cubicBezTo>
                  <a:cubicBezTo>
                    <a:pt x="56" y="31"/>
                    <a:pt x="56" y="31"/>
                    <a:pt x="56" y="31"/>
                  </a:cubicBezTo>
                  <a:cubicBezTo>
                    <a:pt x="56" y="31"/>
                    <a:pt x="56" y="32"/>
                    <a:pt x="56" y="33"/>
                  </a:cubicBezTo>
                  <a:cubicBezTo>
                    <a:pt x="61" y="33"/>
                    <a:pt x="61" y="33"/>
                    <a:pt x="61" y="33"/>
                  </a:cubicBezTo>
                  <a:cubicBezTo>
                    <a:pt x="61" y="35"/>
                    <a:pt x="59" y="38"/>
                    <a:pt x="56" y="40"/>
                  </a:cubicBezTo>
                  <a:cubicBezTo>
                    <a:pt x="56" y="41"/>
                    <a:pt x="55" y="42"/>
                    <a:pt x="55" y="43"/>
                  </a:cubicBezTo>
                  <a:cubicBezTo>
                    <a:pt x="57" y="41"/>
                    <a:pt x="59" y="40"/>
                    <a:pt x="60" y="39"/>
                  </a:cubicBezTo>
                  <a:cubicBezTo>
                    <a:pt x="60" y="40"/>
                    <a:pt x="59" y="42"/>
                    <a:pt x="58" y="44"/>
                  </a:cubicBezTo>
                  <a:cubicBezTo>
                    <a:pt x="59" y="44"/>
                    <a:pt x="60" y="45"/>
                    <a:pt x="60" y="45"/>
                  </a:cubicBezTo>
                  <a:cubicBezTo>
                    <a:pt x="61" y="46"/>
                    <a:pt x="61" y="46"/>
                    <a:pt x="61" y="46"/>
                  </a:cubicBezTo>
                  <a:cubicBezTo>
                    <a:pt x="63" y="41"/>
                    <a:pt x="64" y="37"/>
                    <a:pt x="64" y="32"/>
                  </a:cubicBezTo>
                  <a:cubicBezTo>
                    <a:pt x="64" y="14"/>
                    <a:pt x="50" y="0"/>
                    <a:pt x="32" y="0"/>
                  </a:cubicBezTo>
                  <a:cubicBezTo>
                    <a:pt x="15" y="0"/>
                    <a:pt x="0" y="14"/>
                    <a:pt x="0" y="32"/>
                  </a:cubicBezTo>
                  <a:cubicBezTo>
                    <a:pt x="0" y="49"/>
                    <a:pt x="15" y="63"/>
                    <a:pt x="32" y="63"/>
                  </a:cubicBezTo>
                  <a:cubicBezTo>
                    <a:pt x="39" y="63"/>
                    <a:pt x="46" y="61"/>
                    <a:pt x="51" y="57"/>
                  </a:cubicBezTo>
                  <a:cubicBezTo>
                    <a:pt x="50" y="56"/>
                    <a:pt x="50" y="56"/>
                    <a:pt x="50" y="56"/>
                  </a:cubicBezTo>
                  <a:cubicBezTo>
                    <a:pt x="49" y="56"/>
                    <a:pt x="49" y="55"/>
                    <a:pt x="49" y="55"/>
                  </a:cubicBezTo>
                  <a:close/>
                  <a:moveTo>
                    <a:pt x="60" y="24"/>
                  </a:moveTo>
                  <a:cubicBezTo>
                    <a:pt x="57" y="21"/>
                    <a:pt x="53" y="19"/>
                    <a:pt x="47" y="17"/>
                  </a:cubicBezTo>
                  <a:cubicBezTo>
                    <a:pt x="45" y="11"/>
                    <a:pt x="42" y="6"/>
                    <a:pt x="39" y="4"/>
                  </a:cubicBezTo>
                  <a:cubicBezTo>
                    <a:pt x="50" y="6"/>
                    <a:pt x="58" y="14"/>
                    <a:pt x="60" y="24"/>
                  </a:cubicBezTo>
                  <a:close/>
                  <a:moveTo>
                    <a:pt x="33" y="3"/>
                  </a:moveTo>
                  <a:cubicBezTo>
                    <a:pt x="38" y="3"/>
                    <a:pt x="42" y="9"/>
                    <a:pt x="44" y="16"/>
                  </a:cubicBezTo>
                  <a:cubicBezTo>
                    <a:pt x="41" y="16"/>
                    <a:pt x="37" y="15"/>
                    <a:pt x="33" y="15"/>
                  </a:cubicBezTo>
                  <a:lnTo>
                    <a:pt x="33" y="3"/>
                  </a:lnTo>
                  <a:close/>
                  <a:moveTo>
                    <a:pt x="31" y="3"/>
                  </a:moveTo>
                  <a:cubicBezTo>
                    <a:pt x="31" y="15"/>
                    <a:pt x="31" y="15"/>
                    <a:pt x="31" y="15"/>
                  </a:cubicBezTo>
                  <a:cubicBezTo>
                    <a:pt x="27" y="15"/>
                    <a:pt x="23" y="16"/>
                    <a:pt x="20" y="16"/>
                  </a:cubicBezTo>
                  <a:cubicBezTo>
                    <a:pt x="22" y="9"/>
                    <a:pt x="26" y="3"/>
                    <a:pt x="31" y="3"/>
                  </a:cubicBezTo>
                  <a:close/>
                  <a:moveTo>
                    <a:pt x="25" y="4"/>
                  </a:moveTo>
                  <a:cubicBezTo>
                    <a:pt x="22" y="6"/>
                    <a:pt x="19" y="11"/>
                    <a:pt x="18" y="17"/>
                  </a:cubicBezTo>
                  <a:cubicBezTo>
                    <a:pt x="12" y="19"/>
                    <a:pt x="7" y="21"/>
                    <a:pt x="4" y="24"/>
                  </a:cubicBezTo>
                  <a:cubicBezTo>
                    <a:pt x="7" y="14"/>
                    <a:pt x="15" y="6"/>
                    <a:pt x="25" y="4"/>
                  </a:cubicBezTo>
                  <a:close/>
                  <a:moveTo>
                    <a:pt x="17" y="19"/>
                  </a:moveTo>
                  <a:cubicBezTo>
                    <a:pt x="16" y="23"/>
                    <a:pt x="16" y="27"/>
                    <a:pt x="16" y="31"/>
                  </a:cubicBezTo>
                  <a:cubicBezTo>
                    <a:pt x="3" y="31"/>
                    <a:pt x="3" y="31"/>
                    <a:pt x="3" y="31"/>
                  </a:cubicBezTo>
                  <a:cubicBezTo>
                    <a:pt x="4" y="26"/>
                    <a:pt x="9" y="22"/>
                    <a:pt x="17" y="19"/>
                  </a:cubicBezTo>
                  <a:close/>
                  <a:moveTo>
                    <a:pt x="16" y="33"/>
                  </a:moveTo>
                  <a:cubicBezTo>
                    <a:pt x="16" y="37"/>
                    <a:pt x="16" y="40"/>
                    <a:pt x="17" y="44"/>
                  </a:cubicBezTo>
                  <a:cubicBezTo>
                    <a:pt x="9" y="41"/>
                    <a:pt x="4" y="37"/>
                    <a:pt x="3" y="33"/>
                  </a:cubicBezTo>
                  <a:lnTo>
                    <a:pt x="16" y="33"/>
                  </a:lnTo>
                  <a:close/>
                  <a:moveTo>
                    <a:pt x="4" y="39"/>
                  </a:moveTo>
                  <a:cubicBezTo>
                    <a:pt x="7" y="42"/>
                    <a:pt x="12" y="44"/>
                    <a:pt x="18" y="46"/>
                  </a:cubicBezTo>
                  <a:cubicBezTo>
                    <a:pt x="19" y="52"/>
                    <a:pt x="22" y="57"/>
                    <a:pt x="25" y="60"/>
                  </a:cubicBezTo>
                  <a:cubicBezTo>
                    <a:pt x="15" y="57"/>
                    <a:pt x="7" y="49"/>
                    <a:pt x="4" y="39"/>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86" name="Freeform 35"/>
            <p:cNvSpPr>
              <a:spLocks noEditPoints="1"/>
            </p:cNvSpPr>
            <p:nvPr/>
          </p:nvSpPr>
          <p:spPr bwMode="auto">
            <a:xfrm>
              <a:off x="6856905" y="3611909"/>
              <a:ext cx="239130" cy="228536"/>
            </a:xfrm>
            <a:custGeom>
              <a:avLst/>
              <a:gdLst>
                <a:gd name="T0" fmla="*/ 44 w 67"/>
                <a:gd name="T1" fmla="*/ 21 h 64"/>
                <a:gd name="T2" fmla="*/ 25 w 67"/>
                <a:gd name="T3" fmla="*/ 19 h 64"/>
                <a:gd name="T4" fmla="*/ 24 w 67"/>
                <a:gd name="T5" fmla="*/ 21 h 64"/>
                <a:gd name="T6" fmla="*/ 16 w 67"/>
                <a:gd name="T7" fmla="*/ 30 h 64"/>
                <a:gd name="T8" fmla="*/ 26 w 67"/>
                <a:gd name="T9" fmla="*/ 36 h 64"/>
                <a:gd name="T10" fmla="*/ 32 w 67"/>
                <a:gd name="T11" fmla="*/ 42 h 64"/>
                <a:gd name="T12" fmla="*/ 26 w 67"/>
                <a:gd name="T13" fmla="*/ 48 h 64"/>
                <a:gd name="T14" fmla="*/ 42 w 67"/>
                <a:gd name="T15" fmla="*/ 48 h 64"/>
                <a:gd name="T16" fmla="*/ 36 w 67"/>
                <a:gd name="T17" fmla="*/ 42 h 64"/>
                <a:gd name="T18" fmla="*/ 42 w 67"/>
                <a:gd name="T19" fmla="*/ 36 h 64"/>
                <a:gd name="T20" fmla="*/ 51 w 67"/>
                <a:gd name="T21" fmla="*/ 30 h 64"/>
                <a:gd name="T22" fmla="*/ 19 w 67"/>
                <a:gd name="T23" fmla="*/ 30 h 64"/>
                <a:gd name="T24" fmla="*/ 24 w 67"/>
                <a:gd name="T25" fmla="*/ 31 h 64"/>
                <a:gd name="T26" fmla="*/ 48 w 67"/>
                <a:gd name="T27" fmla="*/ 30 h 64"/>
                <a:gd name="T28" fmla="*/ 44 w 67"/>
                <a:gd name="T29" fmla="*/ 31 h 64"/>
                <a:gd name="T30" fmla="*/ 48 w 67"/>
                <a:gd name="T31" fmla="*/ 30 h 64"/>
                <a:gd name="T32" fmla="*/ 61 w 67"/>
                <a:gd name="T33" fmla="*/ 20 h 64"/>
                <a:gd name="T34" fmla="*/ 51 w 67"/>
                <a:gd name="T35" fmla="*/ 9 h 64"/>
                <a:gd name="T36" fmla="*/ 43 w 67"/>
                <a:gd name="T37" fmla="*/ 0 h 64"/>
                <a:gd name="T38" fmla="*/ 30 w 67"/>
                <a:gd name="T39" fmla="*/ 2 h 64"/>
                <a:gd name="T40" fmla="*/ 19 w 67"/>
                <a:gd name="T41" fmla="*/ 6 h 64"/>
                <a:gd name="T42" fmla="*/ 7 w 67"/>
                <a:gd name="T43" fmla="*/ 13 h 64"/>
                <a:gd name="T44" fmla="*/ 4 w 67"/>
                <a:gd name="T45" fmla="*/ 26 h 64"/>
                <a:gd name="T46" fmla="*/ 7 w 67"/>
                <a:gd name="T47" fmla="*/ 41 h 64"/>
                <a:gd name="T48" fmla="*/ 13 w 67"/>
                <a:gd name="T49" fmla="*/ 55 h 64"/>
                <a:gd name="T50" fmla="*/ 24 w 67"/>
                <a:gd name="T51" fmla="*/ 64 h 64"/>
                <a:gd name="T52" fmla="*/ 34 w 67"/>
                <a:gd name="T53" fmla="*/ 61 h 64"/>
                <a:gd name="T54" fmla="*/ 44 w 67"/>
                <a:gd name="T55" fmla="*/ 64 h 64"/>
                <a:gd name="T56" fmla="*/ 54 w 67"/>
                <a:gd name="T57" fmla="*/ 55 h 64"/>
                <a:gd name="T58" fmla="*/ 61 w 67"/>
                <a:gd name="T59" fmla="*/ 41 h 64"/>
                <a:gd name="T60" fmla="*/ 63 w 67"/>
                <a:gd name="T61" fmla="*/ 26 h 64"/>
                <a:gd name="T62" fmla="*/ 58 w 67"/>
                <a:gd name="T63" fmla="*/ 19 h 64"/>
                <a:gd name="T64" fmla="*/ 54 w 67"/>
                <a:gd name="T65" fmla="*/ 13 h 64"/>
                <a:gd name="T66" fmla="*/ 46 w 67"/>
                <a:gd name="T67" fmla="*/ 7 h 64"/>
                <a:gd name="T68" fmla="*/ 39 w 67"/>
                <a:gd name="T69" fmla="*/ 5 h 64"/>
                <a:gd name="T70" fmla="*/ 29 w 67"/>
                <a:gd name="T71" fmla="*/ 5 h 64"/>
                <a:gd name="T72" fmla="*/ 22 w 67"/>
                <a:gd name="T73" fmla="*/ 7 h 64"/>
                <a:gd name="T74" fmla="*/ 18 w 67"/>
                <a:gd name="T75" fmla="*/ 12 h 64"/>
                <a:gd name="T76" fmla="*/ 9 w 67"/>
                <a:gd name="T77" fmla="*/ 14 h 64"/>
                <a:gd name="T78" fmla="*/ 6 w 67"/>
                <a:gd name="T79" fmla="*/ 28 h 64"/>
                <a:gd name="T80" fmla="*/ 9 w 67"/>
                <a:gd name="T81" fmla="*/ 40 h 64"/>
                <a:gd name="T82" fmla="*/ 9 w 67"/>
                <a:gd name="T83" fmla="*/ 50 h 64"/>
                <a:gd name="T84" fmla="*/ 18 w 67"/>
                <a:gd name="T85" fmla="*/ 53 h 64"/>
                <a:gd name="T86" fmla="*/ 24 w 67"/>
                <a:gd name="T87" fmla="*/ 61 h 64"/>
                <a:gd name="T88" fmla="*/ 33 w 67"/>
                <a:gd name="T89" fmla="*/ 58 h 64"/>
                <a:gd name="T90" fmla="*/ 43 w 67"/>
                <a:gd name="T91" fmla="*/ 61 h 64"/>
                <a:gd name="T92" fmla="*/ 48 w 67"/>
                <a:gd name="T93" fmla="*/ 53 h 64"/>
                <a:gd name="T94" fmla="*/ 10 w 67"/>
                <a:gd name="T95" fmla="*/ 32 h 64"/>
                <a:gd name="T96" fmla="*/ 34 w 67"/>
                <a:gd name="T97" fmla="*/ 56 h 64"/>
                <a:gd name="T98" fmla="*/ 49 w 67"/>
                <a:gd name="T99" fmla="*/ 53 h 64"/>
                <a:gd name="T100" fmla="*/ 58 w 67"/>
                <a:gd name="T101" fmla="*/ 50 h 64"/>
                <a:gd name="T102" fmla="*/ 60 w 67"/>
                <a:gd name="T103" fmla="*/ 32 h 64"/>
                <a:gd name="T104" fmla="*/ 64 w 67"/>
                <a:gd name="T10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4">
                  <a:moveTo>
                    <a:pt x="51" y="23"/>
                  </a:moveTo>
                  <a:cubicBezTo>
                    <a:pt x="51" y="22"/>
                    <a:pt x="51" y="21"/>
                    <a:pt x="50" y="21"/>
                  </a:cubicBezTo>
                  <a:cubicBezTo>
                    <a:pt x="44" y="21"/>
                    <a:pt x="44" y="21"/>
                    <a:pt x="44" y="21"/>
                  </a:cubicBezTo>
                  <a:cubicBezTo>
                    <a:pt x="44" y="20"/>
                    <a:pt x="44" y="20"/>
                    <a:pt x="44" y="20"/>
                  </a:cubicBezTo>
                  <a:cubicBezTo>
                    <a:pt x="44" y="20"/>
                    <a:pt x="44" y="19"/>
                    <a:pt x="43" y="19"/>
                  </a:cubicBezTo>
                  <a:cubicBezTo>
                    <a:pt x="25" y="19"/>
                    <a:pt x="25" y="19"/>
                    <a:pt x="25" y="19"/>
                  </a:cubicBezTo>
                  <a:cubicBezTo>
                    <a:pt x="24" y="19"/>
                    <a:pt x="24" y="19"/>
                    <a:pt x="24" y="19"/>
                  </a:cubicBezTo>
                  <a:cubicBezTo>
                    <a:pt x="24" y="20"/>
                    <a:pt x="24" y="20"/>
                    <a:pt x="24" y="20"/>
                  </a:cubicBezTo>
                  <a:cubicBezTo>
                    <a:pt x="24" y="21"/>
                    <a:pt x="24" y="21"/>
                    <a:pt x="24" y="21"/>
                  </a:cubicBezTo>
                  <a:cubicBezTo>
                    <a:pt x="18" y="21"/>
                    <a:pt x="18" y="21"/>
                    <a:pt x="18" y="21"/>
                  </a:cubicBezTo>
                  <a:cubicBezTo>
                    <a:pt x="17" y="21"/>
                    <a:pt x="16" y="22"/>
                    <a:pt x="16" y="23"/>
                  </a:cubicBezTo>
                  <a:cubicBezTo>
                    <a:pt x="16" y="30"/>
                    <a:pt x="16" y="30"/>
                    <a:pt x="16" y="30"/>
                  </a:cubicBezTo>
                  <a:cubicBezTo>
                    <a:pt x="16" y="33"/>
                    <a:pt x="20" y="35"/>
                    <a:pt x="22" y="37"/>
                  </a:cubicBezTo>
                  <a:cubicBezTo>
                    <a:pt x="23" y="37"/>
                    <a:pt x="23" y="37"/>
                    <a:pt x="23" y="37"/>
                  </a:cubicBezTo>
                  <a:cubicBezTo>
                    <a:pt x="24" y="37"/>
                    <a:pt x="25" y="37"/>
                    <a:pt x="26" y="36"/>
                  </a:cubicBezTo>
                  <a:cubicBezTo>
                    <a:pt x="27" y="37"/>
                    <a:pt x="28" y="38"/>
                    <a:pt x="30" y="39"/>
                  </a:cubicBezTo>
                  <a:cubicBezTo>
                    <a:pt x="30" y="39"/>
                    <a:pt x="31" y="39"/>
                    <a:pt x="31" y="40"/>
                  </a:cubicBezTo>
                  <a:cubicBezTo>
                    <a:pt x="31" y="40"/>
                    <a:pt x="32" y="41"/>
                    <a:pt x="32" y="42"/>
                  </a:cubicBezTo>
                  <a:cubicBezTo>
                    <a:pt x="32" y="45"/>
                    <a:pt x="30" y="46"/>
                    <a:pt x="30" y="46"/>
                  </a:cubicBezTo>
                  <a:cubicBezTo>
                    <a:pt x="30" y="46"/>
                    <a:pt x="28" y="47"/>
                    <a:pt x="26" y="47"/>
                  </a:cubicBezTo>
                  <a:cubicBezTo>
                    <a:pt x="26" y="47"/>
                    <a:pt x="26" y="48"/>
                    <a:pt x="26" y="48"/>
                  </a:cubicBezTo>
                  <a:cubicBezTo>
                    <a:pt x="26" y="49"/>
                    <a:pt x="26" y="49"/>
                    <a:pt x="27" y="49"/>
                  </a:cubicBezTo>
                  <a:cubicBezTo>
                    <a:pt x="41" y="49"/>
                    <a:pt x="41" y="49"/>
                    <a:pt x="41" y="49"/>
                  </a:cubicBezTo>
                  <a:cubicBezTo>
                    <a:pt x="42" y="49"/>
                    <a:pt x="42" y="49"/>
                    <a:pt x="42" y="48"/>
                  </a:cubicBezTo>
                  <a:cubicBezTo>
                    <a:pt x="42" y="48"/>
                    <a:pt x="42" y="47"/>
                    <a:pt x="42" y="47"/>
                  </a:cubicBezTo>
                  <a:cubicBezTo>
                    <a:pt x="40" y="47"/>
                    <a:pt x="38" y="46"/>
                    <a:pt x="38" y="46"/>
                  </a:cubicBezTo>
                  <a:cubicBezTo>
                    <a:pt x="37" y="46"/>
                    <a:pt x="36" y="45"/>
                    <a:pt x="36" y="42"/>
                  </a:cubicBezTo>
                  <a:cubicBezTo>
                    <a:pt x="36" y="41"/>
                    <a:pt x="37" y="40"/>
                    <a:pt x="37" y="39"/>
                  </a:cubicBezTo>
                  <a:cubicBezTo>
                    <a:pt x="37" y="39"/>
                    <a:pt x="38" y="39"/>
                    <a:pt x="38" y="39"/>
                  </a:cubicBezTo>
                  <a:cubicBezTo>
                    <a:pt x="40" y="38"/>
                    <a:pt x="41" y="37"/>
                    <a:pt x="42" y="36"/>
                  </a:cubicBezTo>
                  <a:cubicBezTo>
                    <a:pt x="43" y="37"/>
                    <a:pt x="44" y="37"/>
                    <a:pt x="44" y="37"/>
                  </a:cubicBezTo>
                  <a:cubicBezTo>
                    <a:pt x="45" y="37"/>
                    <a:pt x="45" y="37"/>
                    <a:pt x="46" y="37"/>
                  </a:cubicBezTo>
                  <a:cubicBezTo>
                    <a:pt x="48" y="35"/>
                    <a:pt x="51" y="33"/>
                    <a:pt x="51" y="30"/>
                  </a:cubicBezTo>
                  <a:lnTo>
                    <a:pt x="51" y="23"/>
                  </a:lnTo>
                  <a:close/>
                  <a:moveTo>
                    <a:pt x="23" y="34"/>
                  </a:moveTo>
                  <a:cubicBezTo>
                    <a:pt x="19" y="31"/>
                    <a:pt x="19" y="30"/>
                    <a:pt x="19" y="30"/>
                  </a:cubicBezTo>
                  <a:cubicBezTo>
                    <a:pt x="19" y="24"/>
                    <a:pt x="19" y="24"/>
                    <a:pt x="19" y="24"/>
                  </a:cubicBezTo>
                  <a:cubicBezTo>
                    <a:pt x="24" y="24"/>
                    <a:pt x="24" y="24"/>
                    <a:pt x="24" y="24"/>
                  </a:cubicBezTo>
                  <a:cubicBezTo>
                    <a:pt x="24" y="31"/>
                    <a:pt x="24" y="31"/>
                    <a:pt x="24" y="31"/>
                  </a:cubicBezTo>
                  <a:cubicBezTo>
                    <a:pt x="24" y="32"/>
                    <a:pt x="24" y="33"/>
                    <a:pt x="24" y="33"/>
                  </a:cubicBezTo>
                  <a:cubicBezTo>
                    <a:pt x="24" y="34"/>
                    <a:pt x="24" y="34"/>
                    <a:pt x="23" y="34"/>
                  </a:cubicBezTo>
                  <a:close/>
                  <a:moveTo>
                    <a:pt x="48" y="30"/>
                  </a:moveTo>
                  <a:cubicBezTo>
                    <a:pt x="48" y="30"/>
                    <a:pt x="48" y="31"/>
                    <a:pt x="44" y="34"/>
                  </a:cubicBezTo>
                  <a:cubicBezTo>
                    <a:pt x="44" y="34"/>
                    <a:pt x="44" y="34"/>
                    <a:pt x="44" y="33"/>
                  </a:cubicBezTo>
                  <a:cubicBezTo>
                    <a:pt x="44" y="33"/>
                    <a:pt x="44" y="32"/>
                    <a:pt x="44" y="31"/>
                  </a:cubicBezTo>
                  <a:cubicBezTo>
                    <a:pt x="44" y="24"/>
                    <a:pt x="44" y="24"/>
                    <a:pt x="44" y="24"/>
                  </a:cubicBezTo>
                  <a:cubicBezTo>
                    <a:pt x="48" y="24"/>
                    <a:pt x="48" y="24"/>
                    <a:pt x="48" y="24"/>
                  </a:cubicBezTo>
                  <a:lnTo>
                    <a:pt x="48" y="30"/>
                  </a:lnTo>
                  <a:close/>
                  <a:moveTo>
                    <a:pt x="63" y="26"/>
                  </a:moveTo>
                  <a:cubicBezTo>
                    <a:pt x="62" y="25"/>
                    <a:pt x="61" y="24"/>
                    <a:pt x="61" y="24"/>
                  </a:cubicBezTo>
                  <a:cubicBezTo>
                    <a:pt x="61" y="23"/>
                    <a:pt x="61" y="21"/>
                    <a:pt x="61" y="20"/>
                  </a:cubicBezTo>
                  <a:cubicBezTo>
                    <a:pt x="62" y="17"/>
                    <a:pt x="62" y="15"/>
                    <a:pt x="61" y="13"/>
                  </a:cubicBezTo>
                  <a:cubicBezTo>
                    <a:pt x="59" y="11"/>
                    <a:pt x="57" y="10"/>
                    <a:pt x="54" y="10"/>
                  </a:cubicBezTo>
                  <a:cubicBezTo>
                    <a:pt x="53" y="10"/>
                    <a:pt x="51" y="10"/>
                    <a:pt x="51" y="9"/>
                  </a:cubicBezTo>
                  <a:cubicBezTo>
                    <a:pt x="50" y="9"/>
                    <a:pt x="49" y="7"/>
                    <a:pt x="49" y="6"/>
                  </a:cubicBezTo>
                  <a:cubicBezTo>
                    <a:pt x="48" y="4"/>
                    <a:pt x="47" y="1"/>
                    <a:pt x="44" y="1"/>
                  </a:cubicBezTo>
                  <a:cubicBezTo>
                    <a:pt x="44" y="0"/>
                    <a:pt x="43" y="0"/>
                    <a:pt x="43" y="0"/>
                  </a:cubicBezTo>
                  <a:cubicBezTo>
                    <a:pt x="41" y="0"/>
                    <a:pt x="39" y="1"/>
                    <a:pt x="37" y="2"/>
                  </a:cubicBezTo>
                  <a:cubicBezTo>
                    <a:pt x="36" y="3"/>
                    <a:pt x="35" y="4"/>
                    <a:pt x="34" y="4"/>
                  </a:cubicBezTo>
                  <a:cubicBezTo>
                    <a:pt x="33" y="4"/>
                    <a:pt x="32" y="3"/>
                    <a:pt x="30" y="2"/>
                  </a:cubicBezTo>
                  <a:cubicBezTo>
                    <a:pt x="29" y="1"/>
                    <a:pt x="27" y="0"/>
                    <a:pt x="25" y="0"/>
                  </a:cubicBezTo>
                  <a:cubicBezTo>
                    <a:pt x="25" y="0"/>
                    <a:pt x="24" y="0"/>
                    <a:pt x="24" y="1"/>
                  </a:cubicBezTo>
                  <a:cubicBezTo>
                    <a:pt x="21" y="1"/>
                    <a:pt x="20" y="4"/>
                    <a:pt x="19" y="6"/>
                  </a:cubicBezTo>
                  <a:cubicBezTo>
                    <a:pt x="18" y="7"/>
                    <a:pt x="18" y="9"/>
                    <a:pt x="17" y="9"/>
                  </a:cubicBezTo>
                  <a:cubicBezTo>
                    <a:pt x="16" y="10"/>
                    <a:pt x="15" y="10"/>
                    <a:pt x="13" y="10"/>
                  </a:cubicBezTo>
                  <a:cubicBezTo>
                    <a:pt x="11" y="10"/>
                    <a:pt x="8" y="11"/>
                    <a:pt x="7" y="13"/>
                  </a:cubicBezTo>
                  <a:cubicBezTo>
                    <a:pt x="5" y="15"/>
                    <a:pt x="6" y="17"/>
                    <a:pt x="6" y="20"/>
                  </a:cubicBezTo>
                  <a:cubicBezTo>
                    <a:pt x="7" y="21"/>
                    <a:pt x="7" y="23"/>
                    <a:pt x="7" y="24"/>
                  </a:cubicBezTo>
                  <a:cubicBezTo>
                    <a:pt x="7" y="24"/>
                    <a:pt x="5" y="25"/>
                    <a:pt x="4" y="26"/>
                  </a:cubicBezTo>
                  <a:cubicBezTo>
                    <a:pt x="3" y="28"/>
                    <a:pt x="0" y="30"/>
                    <a:pt x="0" y="32"/>
                  </a:cubicBezTo>
                  <a:cubicBezTo>
                    <a:pt x="0" y="35"/>
                    <a:pt x="3" y="37"/>
                    <a:pt x="4" y="38"/>
                  </a:cubicBezTo>
                  <a:cubicBezTo>
                    <a:pt x="5" y="39"/>
                    <a:pt x="7" y="40"/>
                    <a:pt x="7" y="41"/>
                  </a:cubicBezTo>
                  <a:cubicBezTo>
                    <a:pt x="7" y="42"/>
                    <a:pt x="7" y="44"/>
                    <a:pt x="6" y="45"/>
                  </a:cubicBezTo>
                  <a:cubicBezTo>
                    <a:pt x="6" y="47"/>
                    <a:pt x="5" y="50"/>
                    <a:pt x="7" y="52"/>
                  </a:cubicBezTo>
                  <a:cubicBezTo>
                    <a:pt x="8" y="54"/>
                    <a:pt x="11" y="54"/>
                    <a:pt x="13" y="55"/>
                  </a:cubicBezTo>
                  <a:cubicBezTo>
                    <a:pt x="15" y="55"/>
                    <a:pt x="16" y="55"/>
                    <a:pt x="17" y="55"/>
                  </a:cubicBezTo>
                  <a:cubicBezTo>
                    <a:pt x="18" y="56"/>
                    <a:pt x="18" y="57"/>
                    <a:pt x="19" y="59"/>
                  </a:cubicBezTo>
                  <a:cubicBezTo>
                    <a:pt x="20" y="61"/>
                    <a:pt x="21" y="63"/>
                    <a:pt x="24" y="64"/>
                  </a:cubicBezTo>
                  <a:cubicBezTo>
                    <a:pt x="24" y="64"/>
                    <a:pt x="25" y="64"/>
                    <a:pt x="25" y="64"/>
                  </a:cubicBezTo>
                  <a:cubicBezTo>
                    <a:pt x="27" y="64"/>
                    <a:pt x="29" y="63"/>
                    <a:pt x="30" y="62"/>
                  </a:cubicBezTo>
                  <a:cubicBezTo>
                    <a:pt x="32" y="62"/>
                    <a:pt x="33" y="61"/>
                    <a:pt x="34" y="61"/>
                  </a:cubicBezTo>
                  <a:cubicBezTo>
                    <a:pt x="35" y="61"/>
                    <a:pt x="36" y="62"/>
                    <a:pt x="37" y="62"/>
                  </a:cubicBezTo>
                  <a:cubicBezTo>
                    <a:pt x="39" y="63"/>
                    <a:pt x="41" y="64"/>
                    <a:pt x="43" y="64"/>
                  </a:cubicBezTo>
                  <a:cubicBezTo>
                    <a:pt x="43" y="64"/>
                    <a:pt x="44" y="64"/>
                    <a:pt x="44" y="64"/>
                  </a:cubicBezTo>
                  <a:cubicBezTo>
                    <a:pt x="47" y="63"/>
                    <a:pt x="48" y="61"/>
                    <a:pt x="49" y="59"/>
                  </a:cubicBezTo>
                  <a:cubicBezTo>
                    <a:pt x="49" y="57"/>
                    <a:pt x="50" y="56"/>
                    <a:pt x="51" y="55"/>
                  </a:cubicBezTo>
                  <a:cubicBezTo>
                    <a:pt x="51" y="55"/>
                    <a:pt x="53" y="55"/>
                    <a:pt x="54" y="55"/>
                  </a:cubicBezTo>
                  <a:cubicBezTo>
                    <a:pt x="57" y="54"/>
                    <a:pt x="59" y="54"/>
                    <a:pt x="61" y="52"/>
                  </a:cubicBezTo>
                  <a:cubicBezTo>
                    <a:pt x="62" y="50"/>
                    <a:pt x="62" y="47"/>
                    <a:pt x="61" y="45"/>
                  </a:cubicBezTo>
                  <a:cubicBezTo>
                    <a:pt x="61" y="44"/>
                    <a:pt x="61" y="42"/>
                    <a:pt x="61" y="41"/>
                  </a:cubicBezTo>
                  <a:cubicBezTo>
                    <a:pt x="61" y="40"/>
                    <a:pt x="62" y="39"/>
                    <a:pt x="63" y="38"/>
                  </a:cubicBezTo>
                  <a:cubicBezTo>
                    <a:pt x="65" y="37"/>
                    <a:pt x="67" y="35"/>
                    <a:pt x="67" y="32"/>
                  </a:cubicBezTo>
                  <a:cubicBezTo>
                    <a:pt x="67" y="30"/>
                    <a:pt x="65" y="28"/>
                    <a:pt x="63" y="26"/>
                  </a:cubicBezTo>
                  <a:close/>
                  <a:moveTo>
                    <a:pt x="54" y="13"/>
                  </a:moveTo>
                  <a:cubicBezTo>
                    <a:pt x="56" y="13"/>
                    <a:pt x="58" y="13"/>
                    <a:pt x="58" y="14"/>
                  </a:cubicBezTo>
                  <a:cubicBezTo>
                    <a:pt x="59" y="15"/>
                    <a:pt x="59" y="17"/>
                    <a:pt x="58" y="19"/>
                  </a:cubicBezTo>
                  <a:cubicBezTo>
                    <a:pt x="58" y="21"/>
                    <a:pt x="58" y="22"/>
                    <a:pt x="58" y="24"/>
                  </a:cubicBezTo>
                  <a:cubicBezTo>
                    <a:pt x="56" y="19"/>
                    <a:pt x="53" y="15"/>
                    <a:pt x="49" y="12"/>
                  </a:cubicBezTo>
                  <a:cubicBezTo>
                    <a:pt x="51" y="13"/>
                    <a:pt x="52" y="13"/>
                    <a:pt x="54" y="13"/>
                  </a:cubicBezTo>
                  <a:close/>
                  <a:moveTo>
                    <a:pt x="39" y="5"/>
                  </a:moveTo>
                  <a:cubicBezTo>
                    <a:pt x="41" y="4"/>
                    <a:pt x="42" y="3"/>
                    <a:pt x="43" y="3"/>
                  </a:cubicBezTo>
                  <a:cubicBezTo>
                    <a:pt x="44" y="4"/>
                    <a:pt x="45" y="6"/>
                    <a:pt x="46" y="7"/>
                  </a:cubicBezTo>
                  <a:cubicBezTo>
                    <a:pt x="47" y="9"/>
                    <a:pt x="47" y="10"/>
                    <a:pt x="48" y="11"/>
                  </a:cubicBezTo>
                  <a:cubicBezTo>
                    <a:pt x="44" y="8"/>
                    <a:pt x="40" y="7"/>
                    <a:pt x="35" y="7"/>
                  </a:cubicBezTo>
                  <a:cubicBezTo>
                    <a:pt x="36" y="6"/>
                    <a:pt x="38" y="6"/>
                    <a:pt x="39" y="5"/>
                  </a:cubicBezTo>
                  <a:close/>
                  <a:moveTo>
                    <a:pt x="22" y="7"/>
                  </a:moveTo>
                  <a:cubicBezTo>
                    <a:pt x="22" y="6"/>
                    <a:pt x="23" y="4"/>
                    <a:pt x="24" y="3"/>
                  </a:cubicBezTo>
                  <a:cubicBezTo>
                    <a:pt x="26" y="3"/>
                    <a:pt x="27" y="4"/>
                    <a:pt x="29" y="5"/>
                  </a:cubicBezTo>
                  <a:cubicBezTo>
                    <a:pt x="30" y="6"/>
                    <a:pt x="32" y="6"/>
                    <a:pt x="33" y="7"/>
                  </a:cubicBezTo>
                  <a:cubicBezTo>
                    <a:pt x="28" y="7"/>
                    <a:pt x="23" y="8"/>
                    <a:pt x="19" y="11"/>
                  </a:cubicBezTo>
                  <a:cubicBezTo>
                    <a:pt x="20" y="10"/>
                    <a:pt x="21" y="9"/>
                    <a:pt x="22" y="7"/>
                  </a:cubicBezTo>
                  <a:close/>
                  <a:moveTo>
                    <a:pt x="9" y="14"/>
                  </a:moveTo>
                  <a:cubicBezTo>
                    <a:pt x="10" y="13"/>
                    <a:pt x="12" y="13"/>
                    <a:pt x="14" y="13"/>
                  </a:cubicBezTo>
                  <a:cubicBezTo>
                    <a:pt x="15" y="13"/>
                    <a:pt x="17" y="13"/>
                    <a:pt x="18" y="12"/>
                  </a:cubicBezTo>
                  <a:cubicBezTo>
                    <a:pt x="14" y="15"/>
                    <a:pt x="11" y="19"/>
                    <a:pt x="10" y="24"/>
                  </a:cubicBezTo>
                  <a:cubicBezTo>
                    <a:pt x="10" y="22"/>
                    <a:pt x="10" y="21"/>
                    <a:pt x="9" y="19"/>
                  </a:cubicBezTo>
                  <a:cubicBezTo>
                    <a:pt x="9" y="17"/>
                    <a:pt x="9" y="15"/>
                    <a:pt x="9" y="14"/>
                  </a:cubicBezTo>
                  <a:close/>
                  <a:moveTo>
                    <a:pt x="6" y="36"/>
                  </a:moveTo>
                  <a:cubicBezTo>
                    <a:pt x="5" y="35"/>
                    <a:pt x="3" y="34"/>
                    <a:pt x="3" y="32"/>
                  </a:cubicBezTo>
                  <a:cubicBezTo>
                    <a:pt x="3" y="31"/>
                    <a:pt x="5" y="30"/>
                    <a:pt x="6" y="28"/>
                  </a:cubicBezTo>
                  <a:cubicBezTo>
                    <a:pt x="8" y="27"/>
                    <a:pt x="9" y="26"/>
                    <a:pt x="9" y="25"/>
                  </a:cubicBezTo>
                  <a:cubicBezTo>
                    <a:pt x="9" y="27"/>
                    <a:pt x="8" y="30"/>
                    <a:pt x="8" y="32"/>
                  </a:cubicBezTo>
                  <a:cubicBezTo>
                    <a:pt x="8" y="35"/>
                    <a:pt x="9" y="37"/>
                    <a:pt x="9" y="40"/>
                  </a:cubicBezTo>
                  <a:cubicBezTo>
                    <a:pt x="9" y="38"/>
                    <a:pt x="8" y="37"/>
                    <a:pt x="6" y="36"/>
                  </a:cubicBezTo>
                  <a:close/>
                  <a:moveTo>
                    <a:pt x="14" y="52"/>
                  </a:moveTo>
                  <a:cubicBezTo>
                    <a:pt x="12" y="51"/>
                    <a:pt x="10" y="51"/>
                    <a:pt x="9" y="50"/>
                  </a:cubicBezTo>
                  <a:cubicBezTo>
                    <a:pt x="9" y="49"/>
                    <a:pt x="9" y="47"/>
                    <a:pt x="9" y="46"/>
                  </a:cubicBezTo>
                  <a:cubicBezTo>
                    <a:pt x="10" y="44"/>
                    <a:pt x="10" y="42"/>
                    <a:pt x="10" y="41"/>
                  </a:cubicBezTo>
                  <a:cubicBezTo>
                    <a:pt x="11" y="46"/>
                    <a:pt x="14" y="50"/>
                    <a:pt x="18" y="53"/>
                  </a:cubicBezTo>
                  <a:cubicBezTo>
                    <a:pt x="17" y="52"/>
                    <a:pt x="15" y="52"/>
                    <a:pt x="14" y="52"/>
                  </a:cubicBezTo>
                  <a:close/>
                  <a:moveTo>
                    <a:pt x="29" y="60"/>
                  </a:moveTo>
                  <a:cubicBezTo>
                    <a:pt x="27" y="61"/>
                    <a:pt x="26" y="62"/>
                    <a:pt x="24" y="61"/>
                  </a:cubicBezTo>
                  <a:cubicBezTo>
                    <a:pt x="23" y="61"/>
                    <a:pt x="22" y="59"/>
                    <a:pt x="22" y="57"/>
                  </a:cubicBezTo>
                  <a:cubicBezTo>
                    <a:pt x="21" y="56"/>
                    <a:pt x="20" y="54"/>
                    <a:pt x="19" y="53"/>
                  </a:cubicBezTo>
                  <a:cubicBezTo>
                    <a:pt x="23" y="56"/>
                    <a:pt x="28" y="58"/>
                    <a:pt x="33" y="58"/>
                  </a:cubicBezTo>
                  <a:cubicBezTo>
                    <a:pt x="32" y="58"/>
                    <a:pt x="30" y="59"/>
                    <a:pt x="29" y="60"/>
                  </a:cubicBezTo>
                  <a:close/>
                  <a:moveTo>
                    <a:pt x="46" y="57"/>
                  </a:moveTo>
                  <a:cubicBezTo>
                    <a:pt x="45" y="59"/>
                    <a:pt x="44" y="61"/>
                    <a:pt x="43" y="61"/>
                  </a:cubicBezTo>
                  <a:cubicBezTo>
                    <a:pt x="42" y="62"/>
                    <a:pt x="41" y="61"/>
                    <a:pt x="39" y="60"/>
                  </a:cubicBezTo>
                  <a:cubicBezTo>
                    <a:pt x="37" y="59"/>
                    <a:pt x="36" y="58"/>
                    <a:pt x="35" y="58"/>
                  </a:cubicBezTo>
                  <a:cubicBezTo>
                    <a:pt x="40" y="58"/>
                    <a:pt x="44" y="56"/>
                    <a:pt x="48" y="53"/>
                  </a:cubicBezTo>
                  <a:cubicBezTo>
                    <a:pt x="47" y="54"/>
                    <a:pt x="47" y="56"/>
                    <a:pt x="46" y="57"/>
                  </a:cubicBezTo>
                  <a:close/>
                  <a:moveTo>
                    <a:pt x="34" y="56"/>
                  </a:moveTo>
                  <a:cubicBezTo>
                    <a:pt x="21" y="56"/>
                    <a:pt x="10" y="45"/>
                    <a:pt x="10" y="32"/>
                  </a:cubicBezTo>
                  <a:cubicBezTo>
                    <a:pt x="10" y="19"/>
                    <a:pt x="21" y="9"/>
                    <a:pt x="34" y="9"/>
                  </a:cubicBezTo>
                  <a:cubicBezTo>
                    <a:pt x="47" y="9"/>
                    <a:pt x="58" y="19"/>
                    <a:pt x="58" y="32"/>
                  </a:cubicBezTo>
                  <a:cubicBezTo>
                    <a:pt x="58" y="45"/>
                    <a:pt x="47" y="56"/>
                    <a:pt x="34" y="56"/>
                  </a:cubicBezTo>
                  <a:close/>
                  <a:moveTo>
                    <a:pt x="58" y="50"/>
                  </a:moveTo>
                  <a:cubicBezTo>
                    <a:pt x="58" y="51"/>
                    <a:pt x="56" y="51"/>
                    <a:pt x="54" y="52"/>
                  </a:cubicBezTo>
                  <a:cubicBezTo>
                    <a:pt x="52" y="52"/>
                    <a:pt x="51" y="52"/>
                    <a:pt x="49" y="53"/>
                  </a:cubicBezTo>
                  <a:cubicBezTo>
                    <a:pt x="53" y="50"/>
                    <a:pt x="56" y="46"/>
                    <a:pt x="58" y="41"/>
                  </a:cubicBezTo>
                  <a:cubicBezTo>
                    <a:pt x="58" y="42"/>
                    <a:pt x="58" y="44"/>
                    <a:pt x="58" y="46"/>
                  </a:cubicBezTo>
                  <a:cubicBezTo>
                    <a:pt x="59" y="47"/>
                    <a:pt x="59" y="49"/>
                    <a:pt x="58" y="50"/>
                  </a:cubicBezTo>
                  <a:close/>
                  <a:moveTo>
                    <a:pt x="61" y="36"/>
                  </a:moveTo>
                  <a:cubicBezTo>
                    <a:pt x="60" y="37"/>
                    <a:pt x="59" y="38"/>
                    <a:pt x="58" y="40"/>
                  </a:cubicBezTo>
                  <a:cubicBezTo>
                    <a:pt x="59" y="37"/>
                    <a:pt x="60" y="35"/>
                    <a:pt x="60" y="32"/>
                  </a:cubicBezTo>
                  <a:cubicBezTo>
                    <a:pt x="60" y="30"/>
                    <a:pt x="59" y="27"/>
                    <a:pt x="58" y="25"/>
                  </a:cubicBezTo>
                  <a:cubicBezTo>
                    <a:pt x="59" y="26"/>
                    <a:pt x="60" y="27"/>
                    <a:pt x="61" y="28"/>
                  </a:cubicBezTo>
                  <a:cubicBezTo>
                    <a:pt x="63" y="30"/>
                    <a:pt x="64" y="31"/>
                    <a:pt x="64" y="32"/>
                  </a:cubicBezTo>
                  <a:cubicBezTo>
                    <a:pt x="64" y="34"/>
                    <a:pt x="63" y="35"/>
                    <a:pt x="61"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87" name="Freeform 38"/>
            <p:cNvSpPr>
              <a:spLocks noEditPoints="1"/>
            </p:cNvSpPr>
            <p:nvPr/>
          </p:nvSpPr>
          <p:spPr bwMode="auto">
            <a:xfrm>
              <a:off x="8610410" y="2708898"/>
              <a:ext cx="301764" cy="268451"/>
            </a:xfrm>
            <a:custGeom>
              <a:avLst/>
              <a:gdLst>
                <a:gd name="T0" fmla="*/ 63 w 65"/>
                <a:gd name="T1" fmla="*/ 24 h 58"/>
                <a:gd name="T2" fmla="*/ 49 w 65"/>
                <a:gd name="T3" fmla="*/ 22 h 58"/>
                <a:gd name="T4" fmla="*/ 42 w 65"/>
                <a:gd name="T5" fmla="*/ 16 h 58"/>
                <a:gd name="T6" fmla="*/ 32 w 65"/>
                <a:gd name="T7" fmla="*/ 6 h 58"/>
                <a:gd name="T8" fmla="*/ 24 w 65"/>
                <a:gd name="T9" fmla="*/ 0 h 58"/>
                <a:gd name="T10" fmla="*/ 24 w 65"/>
                <a:gd name="T11" fmla="*/ 23 h 58"/>
                <a:gd name="T12" fmla="*/ 21 w 65"/>
                <a:gd name="T13" fmla="*/ 22 h 58"/>
                <a:gd name="T14" fmla="*/ 3 w 65"/>
                <a:gd name="T15" fmla="*/ 28 h 58"/>
                <a:gd name="T16" fmla="*/ 0 w 65"/>
                <a:gd name="T17" fmla="*/ 34 h 58"/>
                <a:gd name="T18" fmla="*/ 2 w 65"/>
                <a:gd name="T19" fmla="*/ 41 h 58"/>
                <a:gd name="T20" fmla="*/ 5 w 65"/>
                <a:gd name="T21" fmla="*/ 48 h 58"/>
                <a:gd name="T22" fmla="*/ 10 w 65"/>
                <a:gd name="T23" fmla="*/ 55 h 58"/>
                <a:gd name="T24" fmla="*/ 35 w 65"/>
                <a:gd name="T25" fmla="*/ 57 h 58"/>
                <a:gd name="T26" fmla="*/ 45 w 65"/>
                <a:gd name="T27" fmla="*/ 55 h 58"/>
                <a:gd name="T28" fmla="*/ 60 w 65"/>
                <a:gd name="T29" fmla="*/ 57 h 58"/>
                <a:gd name="T30" fmla="*/ 64 w 65"/>
                <a:gd name="T31" fmla="*/ 26 h 58"/>
                <a:gd name="T32" fmla="*/ 9 w 65"/>
                <a:gd name="T33" fmla="*/ 25 h 58"/>
                <a:gd name="T34" fmla="*/ 24 w 65"/>
                <a:gd name="T35" fmla="*/ 28 h 58"/>
                <a:gd name="T36" fmla="*/ 9 w 65"/>
                <a:gd name="T37" fmla="*/ 30 h 58"/>
                <a:gd name="T38" fmla="*/ 9 w 65"/>
                <a:gd name="T39" fmla="*/ 25 h 58"/>
                <a:gd name="T40" fmla="*/ 18 w 65"/>
                <a:gd name="T41" fmla="*/ 32 h 58"/>
                <a:gd name="T42" fmla="*/ 18 w 65"/>
                <a:gd name="T43" fmla="*/ 37 h 58"/>
                <a:gd name="T44" fmla="*/ 6 w 65"/>
                <a:gd name="T45" fmla="*/ 37 h 58"/>
                <a:gd name="T46" fmla="*/ 6 w 65"/>
                <a:gd name="T47" fmla="*/ 32 h 58"/>
                <a:gd name="T48" fmla="*/ 18 w 65"/>
                <a:gd name="T49" fmla="*/ 39 h 58"/>
                <a:gd name="T50" fmla="*/ 23 w 65"/>
                <a:gd name="T51" fmla="*/ 41 h 58"/>
                <a:gd name="T52" fmla="*/ 11 w 65"/>
                <a:gd name="T53" fmla="*/ 43 h 58"/>
                <a:gd name="T54" fmla="*/ 5 w 65"/>
                <a:gd name="T55" fmla="*/ 41 h 58"/>
                <a:gd name="T56" fmla="*/ 11 w 65"/>
                <a:gd name="T57" fmla="*/ 45 h 58"/>
                <a:gd name="T58" fmla="*/ 23 w 65"/>
                <a:gd name="T59" fmla="*/ 45 h 58"/>
                <a:gd name="T60" fmla="*/ 23 w 65"/>
                <a:gd name="T61" fmla="*/ 50 h 58"/>
                <a:gd name="T62" fmla="*/ 8 w 65"/>
                <a:gd name="T63" fmla="*/ 48 h 58"/>
                <a:gd name="T64" fmla="*/ 23 w 65"/>
                <a:gd name="T65" fmla="*/ 52 h 58"/>
                <a:gd name="T66" fmla="*/ 24 w 65"/>
                <a:gd name="T67" fmla="*/ 44 h 58"/>
                <a:gd name="T68" fmla="*/ 22 w 65"/>
                <a:gd name="T69" fmla="*/ 37 h 58"/>
                <a:gd name="T70" fmla="*/ 21 w 65"/>
                <a:gd name="T71" fmla="*/ 32 h 58"/>
                <a:gd name="T72" fmla="*/ 26 w 65"/>
                <a:gd name="T73" fmla="*/ 26 h 58"/>
                <a:gd name="T74" fmla="*/ 28 w 65"/>
                <a:gd name="T75" fmla="*/ 31 h 58"/>
                <a:gd name="T76" fmla="*/ 39 w 65"/>
                <a:gd name="T77" fmla="*/ 40 h 58"/>
                <a:gd name="T78" fmla="*/ 30 w 65"/>
                <a:gd name="T79" fmla="*/ 31 h 58"/>
                <a:gd name="T80" fmla="*/ 29 w 65"/>
                <a:gd name="T81" fmla="*/ 24 h 58"/>
                <a:gd name="T82" fmla="*/ 29 w 65"/>
                <a:gd name="T83" fmla="*/ 24 h 58"/>
                <a:gd name="T84" fmla="*/ 22 w 65"/>
                <a:gd name="T85" fmla="*/ 8 h 58"/>
                <a:gd name="T86" fmla="*/ 28 w 65"/>
                <a:gd name="T87" fmla="*/ 4 h 58"/>
                <a:gd name="T88" fmla="*/ 32 w 65"/>
                <a:gd name="T89" fmla="*/ 14 h 58"/>
                <a:gd name="T90" fmla="*/ 43 w 65"/>
                <a:gd name="T91" fmla="*/ 20 h 58"/>
                <a:gd name="T92" fmla="*/ 46 w 65"/>
                <a:gd name="T93" fmla="*/ 50 h 58"/>
                <a:gd name="T94" fmla="*/ 12 w 65"/>
                <a:gd name="T95" fmla="*/ 52 h 58"/>
                <a:gd name="T96" fmla="*/ 23 w 65"/>
                <a:gd name="T97" fmla="*/ 52 h 58"/>
                <a:gd name="T98" fmla="*/ 61 w 65"/>
                <a:gd name="T99" fmla="*/ 27 h 58"/>
                <a:gd name="T100" fmla="*/ 48 w 65"/>
                <a:gd name="T101"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58">
                  <a:moveTo>
                    <a:pt x="64" y="24"/>
                  </a:moveTo>
                  <a:cubicBezTo>
                    <a:pt x="64" y="24"/>
                    <a:pt x="63" y="24"/>
                    <a:pt x="63" y="24"/>
                  </a:cubicBezTo>
                  <a:cubicBezTo>
                    <a:pt x="49" y="22"/>
                    <a:pt x="49" y="22"/>
                    <a:pt x="49" y="22"/>
                  </a:cubicBezTo>
                  <a:cubicBezTo>
                    <a:pt x="49" y="22"/>
                    <a:pt x="49" y="22"/>
                    <a:pt x="49" y="22"/>
                  </a:cubicBezTo>
                  <a:cubicBezTo>
                    <a:pt x="47" y="20"/>
                    <a:pt x="46" y="18"/>
                    <a:pt x="45" y="18"/>
                  </a:cubicBezTo>
                  <a:cubicBezTo>
                    <a:pt x="44" y="17"/>
                    <a:pt x="43" y="17"/>
                    <a:pt x="42" y="16"/>
                  </a:cubicBezTo>
                  <a:cubicBezTo>
                    <a:pt x="39" y="15"/>
                    <a:pt x="37" y="14"/>
                    <a:pt x="35" y="12"/>
                  </a:cubicBezTo>
                  <a:cubicBezTo>
                    <a:pt x="33" y="10"/>
                    <a:pt x="32" y="8"/>
                    <a:pt x="32" y="6"/>
                  </a:cubicBezTo>
                  <a:cubicBezTo>
                    <a:pt x="31" y="4"/>
                    <a:pt x="31" y="2"/>
                    <a:pt x="30" y="1"/>
                  </a:cubicBezTo>
                  <a:cubicBezTo>
                    <a:pt x="28" y="0"/>
                    <a:pt x="26" y="0"/>
                    <a:pt x="24" y="0"/>
                  </a:cubicBezTo>
                  <a:cubicBezTo>
                    <a:pt x="22" y="1"/>
                    <a:pt x="20" y="4"/>
                    <a:pt x="20" y="7"/>
                  </a:cubicBezTo>
                  <a:cubicBezTo>
                    <a:pt x="19" y="14"/>
                    <a:pt x="22" y="19"/>
                    <a:pt x="24" y="23"/>
                  </a:cubicBezTo>
                  <a:cubicBezTo>
                    <a:pt x="24" y="23"/>
                    <a:pt x="24" y="23"/>
                    <a:pt x="24" y="23"/>
                  </a:cubicBezTo>
                  <a:cubicBezTo>
                    <a:pt x="23" y="22"/>
                    <a:pt x="22" y="22"/>
                    <a:pt x="21" y="22"/>
                  </a:cubicBezTo>
                  <a:cubicBezTo>
                    <a:pt x="9" y="22"/>
                    <a:pt x="9" y="22"/>
                    <a:pt x="9" y="22"/>
                  </a:cubicBezTo>
                  <a:cubicBezTo>
                    <a:pt x="6" y="22"/>
                    <a:pt x="3" y="25"/>
                    <a:pt x="3" y="28"/>
                  </a:cubicBezTo>
                  <a:cubicBezTo>
                    <a:pt x="3" y="28"/>
                    <a:pt x="3" y="29"/>
                    <a:pt x="4" y="29"/>
                  </a:cubicBezTo>
                  <a:cubicBezTo>
                    <a:pt x="1" y="30"/>
                    <a:pt x="0" y="32"/>
                    <a:pt x="0" y="34"/>
                  </a:cubicBezTo>
                  <a:cubicBezTo>
                    <a:pt x="0" y="36"/>
                    <a:pt x="1" y="38"/>
                    <a:pt x="2" y="39"/>
                  </a:cubicBezTo>
                  <a:cubicBezTo>
                    <a:pt x="2" y="40"/>
                    <a:pt x="2" y="40"/>
                    <a:pt x="2" y="41"/>
                  </a:cubicBezTo>
                  <a:cubicBezTo>
                    <a:pt x="2" y="43"/>
                    <a:pt x="3" y="45"/>
                    <a:pt x="5" y="46"/>
                  </a:cubicBezTo>
                  <a:cubicBezTo>
                    <a:pt x="5" y="46"/>
                    <a:pt x="5" y="47"/>
                    <a:pt x="5" y="48"/>
                  </a:cubicBezTo>
                  <a:cubicBezTo>
                    <a:pt x="5" y="50"/>
                    <a:pt x="6" y="52"/>
                    <a:pt x="8" y="53"/>
                  </a:cubicBezTo>
                  <a:cubicBezTo>
                    <a:pt x="9" y="53"/>
                    <a:pt x="9" y="54"/>
                    <a:pt x="10" y="55"/>
                  </a:cubicBezTo>
                  <a:cubicBezTo>
                    <a:pt x="13" y="57"/>
                    <a:pt x="24" y="58"/>
                    <a:pt x="30" y="58"/>
                  </a:cubicBezTo>
                  <a:cubicBezTo>
                    <a:pt x="32" y="58"/>
                    <a:pt x="34" y="58"/>
                    <a:pt x="35" y="57"/>
                  </a:cubicBezTo>
                  <a:cubicBezTo>
                    <a:pt x="38" y="57"/>
                    <a:pt x="41" y="56"/>
                    <a:pt x="45" y="54"/>
                  </a:cubicBezTo>
                  <a:cubicBezTo>
                    <a:pt x="45" y="55"/>
                    <a:pt x="45" y="55"/>
                    <a:pt x="45" y="55"/>
                  </a:cubicBezTo>
                  <a:cubicBezTo>
                    <a:pt x="45" y="56"/>
                    <a:pt x="46" y="56"/>
                    <a:pt x="46" y="56"/>
                  </a:cubicBezTo>
                  <a:cubicBezTo>
                    <a:pt x="60" y="57"/>
                    <a:pt x="60" y="57"/>
                    <a:pt x="60" y="57"/>
                  </a:cubicBezTo>
                  <a:cubicBezTo>
                    <a:pt x="61" y="57"/>
                    <a:pt x="62" y="56"/>
                    <a:pt x="62" y="55"/>
                  </a:cubicBezTo>
                  <a:cubicBezTo>
                    <a:pt x="64" y="26"/>
                    <a:pt x="64" y="26"/>
                    <a:pt x="64" y="26"/>
                  </a:cubicBezTo>
                  <a:cubicBezTo>
                    <a:pt x="65" y="25"/>
                    <a:pt x="64" y="25"/>
                    <a:pt x="64" y="24"/>
                  </a:cubicBezTo>
                  <a:close/>
                  <a:moveTo>
                    <a:pt x="9" y="25"/>
                  </a:moveTo>
                  <a:cubicBezTo>
                    <a:pt x="21" y="25"/>
                    <a:pt x="21" y="25"/>
                    <a:pt x="21" y="25"/>
                  </a:cubicBezTo>
                  <a:cubicBezTo>
                    <a:pt x="23" y="25"/>
                    <a:pt x="24" y="26"/>
                    <a:pt x="24" y="28"/>
                  </a:cubicBezTo>
                  <a:cubicBezTo>
                    <a:pt x="24" y="29"/>
                    <a:pt x="23" y="30"/>
                    <a:pt x="21" y="30"/>
                  </a:cubicBezTo>
                  <a:cubicBezTo>
                    <a:pt x="9" y="30"/>
                    <a:pt x="9" y="30"/>
                    <a:pt x="9" y="30"/>
                  </a:cubicBezTo>
                  <a:cubicBezTo>
                    <a:pt x="8" y="30"/>
                    <a:pt x="6" y="29"/>
                    <a:pt x="6" y="28"/>
                  </a:cubicBezTo>
                  <a:cubicBezTo>
                    <a:pt x="6" y="26"/>
                    <a:pt x="8" y="25"/>
                    <a:pt x="9" y="25"/>
                  </a:cubicBezTo>
                  <a:close/>
                  <a:moveTo>
                    <a:pt x="6" y="32"/>
                  </a:moveTo>
                  <a:cubicBezTo>
                    <a:pt x="18" y="32"/>
                    <a:pt x="18" y="32"/>
                    <a:pt x="18" y="32"/>
                  </a:cubicBezTo>
                  <a:cubicBezTo>
                    <a:pt x="19" y="32"/>
                    <a:pt x="21" y="33"/>
                    <a:pt x="21" y="34"/>
                  </a:cubicBezTo>
                  <a:cubicBezTo>
                    <a:pt x="21" y="36"/>
                    <a:pt x="19" y="37"/>
                    <a:pt x="18" y="37"/>
                  </a:cubicBezTo>
                  <a:cubicBezTo>
                    <a:pt x="8" y="37"/>
                    <a:pt x="8" y="37"/>
                    <a:pt x="8" y="37"/>
                  </a:cubicBezTo>
                  <a:cubicBezTo>
                    <a:pt x="6" y="37"/>
                    <a:pt x="6" y="37"/>
                    <a:pt x="6" y="37"/>
                  </a:cubicBezTo>
                  <a:cubicBezTo>
                    <a:pt x="4" y="37"/>
                    <a:pt x="3" y="36"/>
                    <a:pt x="3" y="34"/>
                  </a:cubicBezTo>
                  <a:cubicBezTo>
                    <a:pt x="3" y="33"/>
                    <a:pt x="4" y="32"/>
                    <a:pt x="6" y="32"/>
                  </a:cubicBezTo>
                  <a:close/>
                  <a:moveTo>
                    <a:pt x="8" y="39"/>
                  </a:moveTo>
                  <a:cubicBezTo>
                    <a:pt x="18" y="39"/>
                    <a:pt x="18" y="39"/>
                    <a:pt x="18" y="39"/>
                  </a:cubicBezTo>
                  <a:cubicBezTo>
                    <a:pt x="20" y="39"/>
                    <a:pt x="20" y="39"/>
                    <a:pt x="20" y="39"/>
                  </a:cubicBezTo>
                  <a:cubicBezTo>
                    <a:pt x="22" y="39"/>
                    <a:pt x="23" y="40"/>
                    <a:pt x="23" y="41"/>
                  </a:cubicBezTo>
                  <a:cubicBezTo>
                    <a:pt x="23" y="42"/>
                    <a:pt x="22" y="43"/>
                    <a:pt x="20" y="43"/>
                  </a:cubicBezTo>
                  <a:cubicBezTo>
                    <a:pt x="11" y="43"/>
                    <a:pt x="11" y="43"/>
                    <a:pt x="11" y="43"/>
                  </a:cubicBezTo>
                  <a:cubicBezTo>
                    <a:pt x="8" y="43"/>
                    <a:pt x="8" y="43"/>
                    <a:pt x="8" y="43"/>
                  </a:cubicBezTo>
                  <a:cubicBezTo>
                    <a:pt x="6" y="43"/>
                    <a:pt x="5" y="42"/>
                    <a:pt x="5" y="41"/>
                  </a:cubicBezTo>
                  <a:cubicBezTo>
                    <a:pt x="5" y="40"/>
                    <a:pt x="6" y="39"/>
                    <a:pt x="8" y="39"/>
                  </a:cubicBezTo>
                  <a:close/>
                  <a:moveTo>
                    <a:pt x="11" y="45"/>
                  </a:moveTo>
                  <a:cubicBezTo>
                    <a:pt x="20" y="45"/>
                    <a:pt x="20" y="45"/>
                    <a:pt x="20" y="45"/>
                  </a:cubicBezTo>
                  <a:cubicBezTo>
                    <a:pt x="23" y="45"/>
                    <a:pt x="23" y="45"/>
                    <a:pt x="23" y="45"/>
                  </a:cubicBezTo>
                  <a:cubicBezTo>
                    <a:pt x="25" y="45"/>
                    <a:pt x="26" y="47"/>
                    <a:pt x="26" y="48"/>
                  </a:cubicBezTo>
                  <a:cubicBezTo>
                    <a:pt x="26" y="49"/>
                    <a:pt x="25" y="50"/>
                    <a:pt x="23" y="50"/>
                  </a:cubicBezTo>
                  <a:cubicBezTo>
                    <a:pt x="11" y="50"/>
                    <a:pt x="11" y="50"/>
                    <a:pt x="11" y="50"/>
                  </a:cubicBezTo>
                  <a:cubicBezTo>
                    <a:pt x="9" y="50"/>
                    <a:pt x="8" y="49"/>
                    <a:pt x="8" y="48"/>
                  </a:cubicBezTo>
                  <a:cubicBezTo>
                    <a:pt x="8" y="47"/>
                    <a:pt x="9" y="45"/>
                    <a:pt x="11" y="45"/>
                  </a:cubicBezTo>
                  <a:close/>
                  <a:moveTo>
                    <a:pt x="23" y="52"/>
                  </a:moveTo>
                  <a:cubicBezTo>
                    <a:pt x="26" y="52"/>
                    <a:pt x="28" y="50"/>
                    <a:pt x="28" y="48"/>
                  </a:cubicBezTo>
                  <a:cubicBezTo>
                    <a:pt x="28" y="46"/>
                    <a:pt x="26" y="44"/>
                    <a:pt x="24" y="44"/>
                  </a:cubicBezTo>
                  <a:cubicBezTo>
                    <a:pt x="25" y="43"/>
                    <a:pt x="25" y="42"/>
                    <a:pt x="25" y="41"/>
                  </a:cubicBezTo>
                  <a:cubicBezTo>
                    <a:pt x="25" y="39"/>
                    <a:pt x="24" y="38"/>
                    <a:pt x="22" y="37"/>
                  </a:cubicBezTo>
                  <a:cubicBezTo>
                    <a:pt x="22" y="36"/>
                    <a:pt x="23" y="35"/>
                    <a:pt x="23" y="34"/>
                  </a:cubicBezTo>
                  <a:cubicBezTo>
                    <a:pt x="23" y="33"/>
                    <a:pt x="22" y="33"/>
                    <a:pt x="21" y="32"/>
                  </a:cubicBezTo>
                  <a:cubicBezTo>
                    <a:pt x="24" y="32"/>
                    <a:pt x="26" y="30"/>
                    <a:pt x="26" y="28"/>
                  </a:cubicBezTo>
                  <a:cubicBezTo>
                    <a:pt x="26" y="27"/>
                    <a:pt x="26" y="26"/>
                    <a:pt x="26" y="26"/>
                  </a:cubicBezTo>
                  <a:cubicBezTo>
                    <a:pt x="27" y="25"/>
                    <a:pt x="27" y="25"/>
                    <a:pt x="27" y="25"/>
                  </a:cubicBezTo>
                  <a:cubicBezTo>
                    <a:pt x="28" y="27"/>
                    <a:pt x="28" y="29"/>
                    <a:pt x="28" y="31"/>
                  </a:cubicBezTo>
                  <a:cubicBezTo>
                    <a:pt x="29" y="38"/>
                    <a:pt x="37" y="41"/>
                    <a:pt x="37" y="41"/>
                  </a:cubicBezTo>
                  <a:cubicBezTo>
                    <a:pt x="38" y="41"/>
                    <a:pt x="38" y="41"/>
                    <a:pt x="39" y="40"/>
                  </a:cubicBezTo>
                  <a:cubicBezTo>
                    <a:pt x="39" y="40"/>
                    <a:pt x="38" y="39"/>
                    <a:pt x="38" y="39"/>
                  </a:cubicBezTo>
                  <a:cubicBezTo>
                    <a:pt x="38" y="39"/>
                    <a:pt x="31" y="37"/>
                    <a:pt x="30" y="31"/>
                  </a:cubicBezTo>
                  <a:cubicBezTo>
                    <a:pt x="30" y="28"/>
                    <a:pt x="29" y="24"/>
                    <a:pt x="29" y="24"/>
                  </a:cubicBezTo>
                  <a:cubicBezTo>
                    <a:pt x="29" y="24"/>
                    <a:pt x="29" y="24"/>
                    <a:pt x="29" y="24"/>
                  </a:cubicBezTo>
                  <a:cubicBezTo>
                    <a:pt x="29" y="24"/>
                    <a:pt x="29" y="24"/>
                    <a:pt x="29" y="24"/>
                  </a:cubicBezTo>
                  <a:cubicBezTo>
                    <a:pt x="29" y="24"/>
                    <a:pt x="29" y="24"/>
                    <a:pt x="29" y="24"/>
                  </a:cubicBezTo>
                  <a:cubicBezTo>
                    <a:pt x="29" y="24"/>
                    <a:pt x="29" y="24"/>
                    <a:pt x="29" y="23"/>
                  </a:cubicBezTo>
                  <a:cubicBezTo>
                    <a:pt x="29" y="23"/>
                    <a:pt x="21" y="16"/>
                    <a:pt x="22" y="8"/>
                  </a:cubicBezTo>
                  <a:cubicBezTo>
                    <a:pt x="23" y="5"/>
                    <a:pt x="24" y="4"/>
                    <a:pt x="25" y="3"/>
                  </a:cubicBezTo>
                  <a:cubicBezTo>
                    <a:pt x="26" y="3"/>
                    <a:pt x="27" y="3"/>
                    <a:pt x="28" y="4"/>
                  </a:cubicBezTo>
                  <a:cubicBezTo>
                    <a:pt x="28" y="4"/>
                    <a:pt x="29" y="5"/>
                    <a:pt x="29" y="7"/>
                  </a:cubicBezTo>
                  <a:cubicBezTo>
                    <a:pt x="30" y="9"/>
                    <a:pt x="31" y="11"/>
                    <a:pt x="32" y="14"/>
                  </a:cubicBezTo>
                  <a:cubicBezTo>
                    <a:pt x="35" y="17"/>
                    <a:pt x="38" y="18"/>
                    <a:pt x="40" y="19"/>
                  </a:cubicBezTo>
                  <a:cubicBezTo>
                    <a:pt x="41" y="19"/>
                    <a:pt x="42" y="20"/>
                    <a:pt x="43" y="20"/>
                  </a:cubicBezTo>
                  <a:cubicBezTo>
                    <a:pt x="44" y="21"/>
                    <a:pt x="47" y="25"/>
                    <a:pt x="48" y="26"/>
                  </a:cubicBezTo>
                  <a:cubicBezTo>
                    <a:pt x="46" y="50"/>
                    <a:pt x="46" y="50"/>
                    <a:pt x="46" y="50"/>
                  </a:cubicBezTo>
                  <a:cubicBezTo>
                    <a:pt x="43" y="52"/>
                    <a:pt x="39" y="54"/>
                    <a:pt x="34" y="54"/>
                  </a:cubicBezTo>
                  <a:cubicBezTo>
                    <a:pt x="27" y="55"/>
                    <a:pt x="14" y="54"/>
                    <a:pt x="12" y="52"/>
                  </a:cubicBezTo>
                  <a:cubicBezTo>
                    <a:pt x="12" y="52"/>
                    <a:pt x="12" y="52"/>
                    <a:pt x="12" y="52"/>
                  </a:cubicBezTo>
                  <a:lnTo>
                    <a:pt x="23" y="52"/>
                  </a:lnTo>
                  <a:close/>
                  <a:moveTo>
                    <a:pt x="50" y="26"/>
                  </a:moveTo>
                  <a:cubicBezTo>
                    <a:pt x="61" y="27"/>
                    <a:pt x="61" y="27"/>
                    <a:pt x="61" y="27"/>
                  </a:cubicBezTo>
                  <a:cubicBezTo>
                    <a:pt x="59" y="54"/>
                    <a:pt x="59" y="54"/>
                    <a:pt x="59" y="54"/>
                  </a:cubicBezTo>
                  <a:cubicBezTo>
                    <a:pt x="48" y="53"/>
                    <a:pt x="48" y="53"/>
                    <a:pt x="48" y="53"/>
                  </a:cubicBezTo>
                  <a:lnTo>
                    <a:pt x="5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sp>
          <p:nvSpPr>
            <p:cNvPr id="88" name="Freeform 64"/>
            <p:cNvSpPr>
              <a:spLocks noEditPoints="1"/>
            </p:cNvSpPr>
            <p:nvPr/>
          </p:nvSpPr>
          <p:spPr bwMode="auto">
            <a:xfrm>
              <a:off x="8014315" y="3728737"/>
              <a:ext cx="236963" cy="159712"/>
            </a:xfrm>
            <a:custGeom>
              <a:avLst/>
              <a:gdLst>
                <a:gd name="T0" fmla="*/ 58 w 58"/>
                <a:gd name="T1" fmla="*/ 18 h 38"/>
                <a:gd name="T2" fmla="*/ 31 w 58"/>
                <a:gd name="T3" fmla="*/ 0 h 38"/>
                <a:gd name="T4" fmla="*/ 1 w 58"/>
                <a:gd name="T5" fmla="*/ 18 h 38"/>
                <a:gd name="T6" fmla="*/ 0 w 58"/>
                <a:gd name="T7" fmla="*/ 20 h 38"/>
                <a:gd name="T8" fmla="*/ 31 w 58"/>
                <a:gd name="T9" fmla="*/ 38 h 38"/>
                <a:gd name="T10" fmla="*/ 58 w 58"/>
                <a:gd name="T11" fmla="*/ 20 h 38"/>
                <a:gd name="T12" fmla="*/ 58 w 58"/>
                <a:gd name="T13" fmla="*/ 18 h 38"/>
                <a:gd name="T14" fmla="*/ 18 w 58"/>
                <a:gd name="T15" fmla="*/ 19 h 38"/>
                <a:gd name="T16" fmla="*/ 16 w 58"/>
                <a:gd name="T17" fmla="*/ 19 h 38"/>
                <a:gd name="T18" fmla="*/ 28 w 58"/>
                <a:gd name="T19" fmla="*/ 34 h 38"/>
                <a:gd name="T20" fmla="*/ 4 w 58"/>
                <a:gd name="T21" fmla="*/ 19 h 38"/>
                <a:gd name="T22" fmla="*/ 27 w 58"/>
                <a:gd name="T23" fmla="*/ 4 h 38"/>
                <a:gd name="T24" fmla="*/ 19 w 58"/>
                <a:gd name="T25" fmla="*/ 9 h 38"/>
                <a:gd name="T26" fmla="*/ 21 w 58"/>
                <a:gd name="T27" fmla="*/ 10 h 38"/>
                <a:gd name="T28" fmla="*/ 31 w 58"/>
                <a:gd name="T29" fmla="*/ 5 h 38"/>
                <a:gd name="T30" fmla="*/ 45 w 58"/>
                <a:gd name="T31" fmla="*/ 19 h 38"/>
                <a:gd name="T32" fmla="*/ 31 w 58"/>
                <a:gd name="T33" fmla="*/ 33 h 38"/>
                <a:gd name="T34" fmla="*/ 18 w 58"/>
                <a:gd name="T35" fmla="*/ 19 h 38"/>
                <a:gd name="T36" fmla="*/ 36 w 58"/>
                <a:gd name="T37" fmla="*/ 34 h 38"/>
                <a:gd name="T38" fmla="*/ 47 w 58"/>
                <a:gd name="T39" fmla="*/ 19 h 38"/>
                <a:gd name="T40" fmla="*/ 38 w 58"/>
                <a:gd name="T41" fmla="*/ 4 h 38"/>
                <a:gd name="T42" fmla="*/ 55 w 58"/>
                <a:gd name="T43" fmla="*/ 19 h 38"/>
                <a:gd name="T44" fmla="*/ 36 w 58"/>
                <a:gd name="T45" fmla="*/ 34 h 38"/>
                <a:gd name="T46" fmla="*/ 40 w 58"/>
                <a:gd name="T47" fmla="*/ 19 h 38"/>
                <a:gd name="T48" fmla="*/ 31 w 58"/>
                <a:gd name="T49" fmla="*/ 28 h 38"/>
                <a:gd name="T50" fmla="*/ 23 w 58"/>
                <a:gd name="T51" fmla="*/ 19 h 38"/>
                <a:gd name="T52" fmla="*/ 31 w 58"/>
                <a:gd name="T53" fmla="*/ 19 h 38"/>
                <a:gd name="T54" fmla="*/ 24 w 58"/>
                <a:gd name="T55" fmla="*/ 14 h 38"/>
                <a:gd name="T56" fmla="*/ 31 w 58"/>
                <a:gd name="T57" fmla="*/ 10 h 38"/>
                <a:gd name="T58" fmla="*/ 40 w 58"/>
                <a:gd name="T5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38">
                  <a:moveTo>
                    <a:pt x="58" y="18"/>
                  </a:moveTo>
                  <a:cubicBezTo>
                    <a:pt x="57" y="18"/>
                    <a:pt x="47" y="0"/>
                    <a:pt x="31" y="0"/>
                  </a:cubicBezTo>
                  <a:cubicBezTo>
                    <a:pt x="15" y="0"/>
                    <a:pt x="1" y="17"/>
                    <a:pt x="1" y="18"/>
                  </a:cubicBezTo>
                  <a:cubicBezTo>
                    <a:pt x="0" y="19"/>
                    <a:pt x="0" y="19"/>
                    <a:pt x="0" y="20"/>
                  </a:cubicBezTo>
                  <a:cubicBezTo>
                    <a:pt x="1" y="21"/>
                    <a:pt x="13" y="38"/>
                    <a:pt x="31" y="38"/>
                  </a:cubicBezTo>
                  <a:cubicBezTo>
                    <a:pt x="49" y="38"/>
                    <a:pt x="57" y="20"/>
                    <a:pt x="58" y="20"/>
                  </a:cubicBezTo>
                  <a:cubicBezTo>
                    <a:pt x="58" y="19"/>
                    <a:pt x="58" y="19"/>
                    <a:pt x="58" y="18"/>
                  </a:cubicBezTo>
                  <a:close/>
                  <a:moveTo>
                    <a:pt x="18" y="19"/>
                  </a:moveTo>
                  <a:cubicBezTo>
                    <a:pt x="16" y="19"/>
                    <a:pt x="16" y="19"/>
                    <a:pt x="16" y="19"/>
                  </a:cubicBezTo>
                  <a:cubicBezTo>
                    <a:pt x="16" y="27"/>
                    <a:pt x="21" y="33"/>
                    <a:pt x="28" y="34"/>
                  </a:cubicBezTo>
                  <a:cubicBezTo>
                    <a:pt x="16" y="33"/>
                    <a:pt x="6" y="22"/>
                    <a:pt x="4" y="19"/>
                  </a:cubicBezTo>
                  <a:cubicBezTo>
                    <a:pt x="6" y="16"/>
                    <a:pt x="16" y="6"/>
                    <a:pt x="27" y="4"/>
                  </a:cubicBezTo>
                  <a:cubicBezTo>
                    <a:pt x="24" y="5"/>
                    <a:pt x="21" y="7"/>
                    <a:pt x="19" y="9"/>
                  </a:cubicBezTo>
                  <a:cubicBezTo>
                    <a:pt x="21" y="10"/>
                    <a:pt x="21" y="10"/>
                    <a:pt x="21" y="10"/>
                  </a:cubicBezTo>
                  <a:cubicBezTo>
                    <a:pt x="23" y="7"/>
                    <a:pt x="27" y="5"/>
                    <a:pt x="31" y="5"/>
                  </a:cubicBezTo>
                  <a:cubicBezTo>
                    <a:pt x="39" y="5"/>
                    <a:pt x="45" y="11"/>
                    <a:pt x="45" y="19"/>
                  </a:cubicBezTo>
                  <a:cubicBezTo>
                    <a:pt x="45" y="27"/>
                    <a:pt x="39" y="33"/>
                    <a:pt x="31" y="33"/>
                  </a:cubicBezTo>
                  <a:cubicBezTo>
                    <a:pt x="24" y="33"/>
                    <a:pt x="18" y="27"/>
                    <a:pt x="18" y="19"/>
                  </a:cubicBezTo>
                  <a:close/>
                  <a:moveTo>
                    <a:pt x="36" y="34"/>
                  </a:moveTo>
                  <a:cubicBezTo>
                    <a:pt x="42" y="32"/>
                    <a:pt x="47" y="26"/>
                    <a:pt x="47" y="19"/>
                  </a:cubicBezTo>
                  <a:cubicBezTo>
                    <a:pt x="47" y="12"/>
                    <a:pt x="43" y="7"/>
                    <a:pt x="38" y="4"/>
                  </a:cubicBezTo>
                  <a:cubicBezTo>
                    <a:pt x="47" y="8"/>
                    <a:pt x="53" y="17"/>
                    <a:pt x="55" y="19"/>
                  </a:cubicBezTo>
                  <a:cubicBezTo>
                    <a:pt x="53" y="22"/>
                    <a:pt x="47" y="32"/>
                    <a:pt x="36" y="34"/>
                  </a:cubicBezTo>
                  <a:close/>
                  <a:moveTo>
                    <a:pt x="40" y="19"/>
                  </a:moveTo>
                  <a:cubicBezTo>
                    <a:pt x="40" y="24"/>
                    <a:pt x="36" y="28"/>
                    <a:pt x="31" y="28"/>
                  </a:cubicBezTo>
                  <a:cubicBezTo>
                    <a:pt x="27" y="28"/>
                    <a:pt x="23" y="24"/>
                    <a:pt x="23" y="19"/>
                  </a:cubicBezTo>
                  <a:cubicBezTo>
                    <a:pt x="31" y="19"/>
                    <a:pt x="31" y="19"/>
                    <a:pt x="31" y="19"/>
                  </a:cubicBezTo>
                  <a:cubicBezTo>
                    <a:pt x="24" y="14"/>
                    <a:pt x="24" y="14"/>
                    <a:pt x="24" y="14"/>
                  </a:cubicBezTo>
                  <a:cubicBezTo>
                    <a:pt x="26" y="12"/>
                    <a:pt x="29" y="10"/>
                    <a:pt x="31" y="10"/>
                  </a:cubicBezTo>
                  <a:cubicBezTo>
                    <a:pt x="36" y="10"/>
                    <a:pt x="40" y="14"/>
                    <a:pt x="40" y="19"/>
                  </a:cubicBezTo>
                  <a:close/>
                </a:path>
              </a:pathLst>
            </a:custGeom>
            <a:grpFill/>
            <a:ln>
              <a:noFill/>
            </a:ln>
          </p:spPr>
          <p:txBody>
            <a:bodyPr vert="horz" wrap="square" lIns="68580" tIns="34291" rIns="68580" bIns="34291"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a:ln>
                  <a:noFill/>
                </a:ln>
                <a:solidFill>
                  <a:prstClr val="black"/>
                </a:solidFill>
                <a:effectLst/>
                <a:uLnTx/>
                <a:uFillTx/>
              </a:endParaRPr>
            </a:p>
          </p:txBody>
        </p:sp>
      </p:grpSp>
      <p:grpSp>
        <p:nvGrpSpPr>
          <p:cNvPr id="3" name="Group 10"/>
          <p:cNvGrpSpPr/>
          <p:nvPr/>
        </p:nvGrpSpPr>
        <p:grpSpPr>
          <a:xfrm>
            <a:off x="3883804" y="2609934"/>
            <a:ext cx="1475418" cy="2535154"/>
            <a:chOff x="3724275" y="1833563"/>
            <a:chExt cx="1316038" cy="2260600"/>
          </a:xfrm>
        </p:grpSpPr>
        <p:sp>
          <p:nvSpPr>
            <p:cNvPr id="90" name="Freeform 5"/>
            <p:cNvSpPr/>
            <p:nvPr/>
          </p:nvSpPr>
          <p:spPr bwMode="auto">
            <a:xfrm>
              <a:off x="4216400" y="2362201"/>
              <a:ext cx="330200" cy="381000"/>
            </a:xfrm>
            <a:custGeom>
              <a:avLst/>
              <a:gdLst>
                <a:gd name="T0" fmla="*/ 208 w 208"/>
                <a:gd name="T1" fmla="*/ 240 h 240"/>
                <a:gd name="T2" fmla="*/ 0 w 208"/>
                <a:gd name="T3" fmla="*/ 240 h 240"/>
                <a:gd name="T4" fmla="*/ 8 w 208"/>
                <a:gd name="T5" fmla="*/ 0 h 240"/>
                <a:gd name="T6" fmla="*/ 199 w 208"/>
                <a:gd name="T7" fmla="*/ 0 h 240"/>
                <a:gd name="T8" fmla="*/ 208 w 208"/>
                <a:gd name="T9" fmla="*/ 240 h 240"/>
              </a:gdLst>
              <a:ahLst/>
              <a:cxnLst>
                <a:cxn ang="0">
                  <a:pos x="T0" y="T1"/>
                </a:cxn>
                <a:cxn ang="0">
                  <a:pos x="T2" y="T3"/>
                </a:cxn>
                <a:cxn ang="0">
                  <a:pos x="T4" y="T5"/>
                </a:cxn>
                <a:cxn ang="0">
                  <a:pos x="T6" y="T7"/>
                </a:cxn>
                <a:cxn ang="0">
                  <a:pos x="T8" y="T9"/>
                </a:cxn>
              </a:cxnLst>
              <a:rect l="0" t="0" r="r" b="b"/>
              <a:pathLst>
                <a:path w="208" h="240">
                  <a:moveTo>
                    <a:pt x="208" y="240"/>
                  </a:moveTo>
                  <a:lnTo>
                    <a:pt x="0" y="240"/>
                  </a:lnTo>
                  <a:lnTo>
                    <a:pt x="8" y="0"/>
                  </a:lnTo>
                  <a:lnTo>
                    <a:pt x="199" y="0"/>
                  </a:lnTo>
                  <a:lnTo>
                    <a:pt x="208" y="240"/>
                  </a:lnTo>
                  <a:close/>
                </a:path>
              </a:pathLst>
            </a:custGeom>
            <a:solidFill>
              <a:srgbClr val="F1C9A5"/>
            </a:solidFill>
            <a:ln>
              <a:noFill/>
            </a:ln>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015" b="0" i="0" u="none" strike="noStrike" kern="0" cap="none" spc="0" normalizeH="0" baseline="0" noProof="0">
                <a:ln>
                  <a:noFill/>
                </a:ln>
                <a:solidFill>
                  <a:prstClr val="black"/>
                </a:solidFill>
                <a:effectLst/>
                <a:uLnTx/>
                <a:uFillTx/>
              </a:endParaRPr>
            </a:p>
          </p:txBody>
        </p:sp>
        <p:sp>
          <p:nvSpPr>
            <p:cNvPr id="91" name="Freeform 6"/>
            <p:cNvSpPr/>
            <p:nvPr/>
          </p:nvSpPr>
          <p:spPr bwMode="auto">
            <a:xfrm>
              <a:off x="4111625" y="1833563"/>
              <a:ext cx="538163" cy="676275"/>
            </a:xfrm>
            <a:custGeom>
              <a:avLst/>
              <a:gdLst>
                <a:gd name="T0" fmla="*/ 179 w 179"/>
                <a:gd name="T1" fmla="*/ 109 h 226"/>
                <a:gd name="T2" fmla="*/ 90 w 179"/>
                <a:gd name="T3" fmla="*/ 0 h 226"/>
                <a:gd name="T4" fmla="*/ 0 w 179"/>
                <a:gd name="T5" fmla="*/ 109 h 226"/>
                <a:gd name="T6" fmla="*/ 42 w 179"/>
                <a:gd name="T7" fmla="*/ 194 h 226"/>
                <a:gd name="T8" fmla="*/ 49 w 179"/>
                <a:gd name="T9" fmla="*/ 218 h 226"/>
                <a:gd name="T10" fmla="*/ 59 w 179"/>
                <a:gd name="T11" fmla="*/ 226 h 226"/>
                <a:gd name="T12" fmla="*/ 121 w 179"/>
                <a:gd name="T13" fmla="*/ 226 h 226"/>
                <a:gd name="T14" fmla="*/ 131 w 179"/>
                <a:gd name="T15" fmla="*/ 218 h 226"/>
                <a:gd name="T16" fmla="*/ 138 w 179"/>
                <a:gd name="T17" fmla="*/ 194 h 226"/>
                <a:gd name="T18" fmla="*/ 179 w 179"/>
                <a:gd name="T19" fmla="*/ 109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226">
                  <a:moveTo>
                    <a:pt x="179" y="109"/>
                  </a:moveTo>
                  <a:cubicBezTo>
                    <a:pt x="179" y="54"/>
                    <a:pt x="171" y="0"/>
                    <a:pt x="90" y="0"/>
                  </a:cubicBezTo>
                  <a:cubicBezTo>
                    <a:pt x="7" y="0"/>
                    <a:pt x="0" y="54"/>
                    <a:pt x="0" y="109"/>
                  </a:cubicBezTo>
                  <a:cubicBezTo>
                    <a:pt x="0" y="145"/>
                    <a:pt x="17" y="176"/>
                    <a:pt x="42" y="194"/>
                  </a:cubicBezTo>
                  <a:cubicBezTo>
                    <a:pt x="49" y="218"/>
                    <a:pt x="49" y="218"/>
                    <a:pt x="49" y="218"/>
                  </a:cubicBezTo>
                  <a:cubicBezTo>
                    <a:pt x="50" y="223"/>
                    <a:pt x="55" y="226"/>
                    <a:pt x="59" y="226"/>
                  </a:cubicBezTo>
                  <a:cubicBezTo>
                    <a:pt x="121" y="226"/>
                    <a:pt x="121" y="226"/>
                    <a:pt x="121" y="226"/>
                  </a:cubicBezTo>
                  <a:cubicBezTo>
                    <a:pt x="125" y="226"/>
                    <a:pt x="130" y="223"/>
                    <a:pt x="131" y="218"/>
                  </a:cubicBezTo>
                  <a:cubicBezTo>
                    <a:pt x="138" y="194"/>
                    <a:pt x="138" y="194"/>
                    <a:pt x="138" y="194"/>
                  </a:cubicBezTo>
                  <a:cubicBezTo>
                    <a:pt x="163" y="176"/>
                    <a:pt x="179" y="145"/>
                    <a:pt x="179" y="109"/>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015" b="0" i="0" u="none" strike="noStrike" kern="0" cap="none" spc="0" normalizeH="0" baseline="0" noProof="0">
                <a:ln>
                  <a:noFill/>
                </a:ln>
                <a:solidFill>
                  <a:prstClr val="black"/>
                </a:solidFill>
                <a:effectLst/>
                <a:uLnTx/>
                <a:uFillTx/>
              </a:endParaRPr>
            </a:p>
          </p:txBody>
        </p:sp>
        <p:sp>
          <p:nvSpPr>
            <p:cNvPr id="92" name="Freeform 7"/>
            <p:cNvSpPr/>
            <p:nvPr/>
          </p:nvSpPr>
          <p:spPr bwMode="auto">
            <a:xfrm>
              <a:off x="3724275" y="2557463"/>
              <a:ext cx="1316038" cy="1536700"/>
            </a:xfrm>
            <a:custGeom>
              <a:avLst/>
              <a:gdLst>
                <a:gd name="T0" fmla="*/ 405 w 438"/>
                <a:gd name="T1" fmla="*/ 60 h 514"/>
                <a:gd name="T2" fmla="*/ 287 w 438"/>
                <a:gd name="T3" fmla="*/ 28 h 514"/>
                <a:gd name="T4" fmla="*/ 282 w 438"/>
                <a:gd name="T5" fmla="*/ 8 h 514"/>
                <a:gd name="T6" fmla="*/ 219 w 438"/>
                <a:gd name="T7" fmla="*/ 0 h 514"/>
                <a:gd name="T8" fmla="*/ 156 w 438"/>
                <a:gd name="T9" fmla="*/ 8 h 514"/>
                <a:gd name="T10" fmla="*/ 152 w 438"/>
                <a:gd name="T11" fmla="*/ 28 h 514"/>
                <a:gd name="T12" fmla="*/ 33 w 438"/>
                <a:gd name="T13" fmla="*/ 60 h 514"/>
                <a:gd name="T14" fmla="*/ 0 w 438"/>
                <a:gd name="T15" fmla="*/ 93 h 514"/>
                <a:gd name="T16" fmla="*/ 7 w 438"/>
                <a:gd name="T17" fmla="*/ 258 h 514"/>
                <a:gd name="T18" fmla="*/ 65 w 438"/>
                <a:gd name="T19" fmla="*/ 344 h 514"/>
                <a:gd name="T20" fmla="*/ 35 w 438"/>
                <a:gd name="T21" fmla="*/ 514 h 514"/>
                <a:gd name="T22" fmla="*/ 402 w 438"/>
                <a:gd name="T23" fmla="*/ 514 h 514"/>
                <a:gd name="T24" fmla="*/ 371 w 438"/>
                <a:gd name="T25" fmla="*/ 344 h 514"/>
                <a:gd name="T26" fmla="*/ 431 w 438"/>
                <a:gd name="T27" fmla="*/ 258 h 514"/>
                <a:gd name="T28" fmla="*/ 438 w 438"/>
                <a:gd name="T29" fmla="*/ 93 h 514"/>
                <a:gd name="T30" fmla="*/ 405 w 438"/>
                <a:gd name="T31" fmla="*/ 6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514">
                  <a:moveTo>
                    <a:pt x="405" y="60"/>
                  </a:moveTo>
                  <a:cubicBezTo>
                    <a:pt x="287" y="28"/>
                    <a:pt x="287" y="28"/>
                    <a:pt x="287" y="28"/>
                  </a:cubicBezTo>
                  <a:cubicBezTo>
                    <a:pt x="282" y="8"/>
                    <a:pt x="282" y="8"/>
                    <a:pt x="282" y="8"/>
                  </a:cubicBezTo>
                  <a:cubicBezTo>
                    <a:pt x="282" y="8"/>
                    <a:pt x="235" y="0"/>
                    <a:pt x="219" y="0"/>
                  </a:cubicBezTo>
                  <a:cubicBezTo>
                    <a:pt x="203" y="0"/>
                    <a:pt x="156" y="8"/>
                    <a:pt x="156" y="8"/>
                  </a:cubicBezTo>
                  <a:cubicBezTo>
                    <a:pt x="152" y="28"/>
                    <a:pt x="152" y="28"/>
                    <a:pt x="152" y="28"/>
                  </a:cubicBezTo>
                  <a:cubicBezTo>
                    <a:pt x="33" y="60"/>
                    <a:pt x="33" y="60"/>
                    <a:pt x="33" y="60"/>
                  </a:cubicBezTo>
                  <a:cubicBezTo>
                    <a:pt x="15" y="66"/>
                    <a:pt x="0" y="75"/>
                    <a:pt x="0" y="93"/>
                  </a:cubicBezTo>
                  <a:cubicBezTo>
                    <a:pt x="0" y="93"/>
                    <a:pt x="3" y="213"/>
                    <a:pt x="7" y="258"/>
                  </a:cubicBezTo>
                  <a:cubicBezTo>
                    <a:pt x="9" y="285"/>
                    <a:pt x="15" y="341"/>
                    <a:pt x="65" y="344"/>
                  </a:cubicBezTo>
                  <a:cubicBezTo>
                    <a:pt x="35" y="514"/>
                    <a:pt x="35" y="514"/>
                    <a:pt x="35" y="514"/>
                  </a:cubicBezTo>
                  <a:cubicBezTo>
                    <a:pt x="402" y="514"/>
                    <a:pt x="402" y="514"/>
                    <a:pt x="402" y="514"/>
                  </a:cubicBezTo>
                  <a:cubicBezTo>
                    <a:pt x="371" y="344"/>
                    <a:pt x="371" y="344"/>
                    <a:pt x="371" y="344"/>
                  </a:cubicBezTo>
                  <a:cubicBezTo>
                    <a:pt x="424" y="344"/>
                    <a:pt x="428" y="285"/>
                    <a:pt x="431" y="258"/>
                  </a:cubicBezTo>
                  <a:cubicBezTo>
                    <a:pt x="436" y="213"/>
                    <a:pt x="438" y="93"/>
                    <a:pt x="438" y="93"/>
                  </a:cubicBezTo>
                  <a:cubicBezTo>
                    <a:pt x="438" y="75"/>
                    <a:pt x="425" y="67"/>
                    <a:pt x="405" y="60"/>
                  </a:cubicBezTo>
                  <a:close/>
                </a:path>
              </a:pathLst>
            </a:custGeom>
            <a:solidFill>
              <a:schemeClr val="accent1"/>
            </a:solidFill>
            <a:ln>
              <a:noFill/>
            </a:ln>
          </p:spPr>
          <p:txBody>
            <a:bodyPr vert="horz" wrap="square" lIns="68580" tIns="34290" rIns="68580" bIns="3429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015" b="0" i="0" u="none" strike="noStrike" kern="0" cap="none" spc="0" normalizeH="0" baseline="0" noProof="0">
                <a:ln>
                  <a:noFill/>
                </a:ln>
                <a:solidFill>
                  <a:prstClr val="black"/>
                </a:solidFill>
                <a:effectLst/>
                <a:uLnTx/>
                <a:uFillTx/>
              </a:endParaRPr>
            </a:p>
          </p:txBody>
        </p:sp>
      </p:grpSp>
      <p:sp>
        <p:nvSpPr>
          <p:cNvPr id="93" name="TextBox 121"/>
          <p:cNvSpPr txBox="1"/>
          <p:nvPr/>
        </p:nvSpPr>
        <p:spPr>
          <a:xfrm>
            <a:off x="62462" y="1499428"/>
            <a:ext cx="1938020" cy="237490"/>
          </a:xfrm>
          <a:prstGeom prst="rect">
            <a:avLst/>
          </a:prstGeom>
          <a:noFill/>
        </p:spPr>
        <p:txBody>
          <a:bodyPr wrap="none" lIns="54000" tIns="27000" rIns="54000" bIns="27000" rtlCol="0" anchor="t">
            <a:spAutoFit/>
          </a:bodyPr>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Hadoop及Hive开发工程师</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4" name="Rectangle 122"/>
          <p:cNvSpPr/>
          <p:nvPr/>
        </p:nvSpPr>
        <p:spPr>
          <a:xfrm>
            <a:off x="472312" y="1680900"/>
            <a:ext cx="1855023" cy="714375"/>
          </a:xfrm>
          <a:prstGeom prst="rect">
            <a:avLst/>
          </a:prstGeom>
        </p:spPr>
        <p:txBody>
          <a:bodyPr wrap="square">
            <a:spAutoFit/>
          </a:bodyPr>
          <a:p>
            <a:pPr>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对于初级大数据工程师，熟悉传统的数据库及传统数仓开发流程，入门薪资在10-12K左右。</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endParaRPr>
          </a:p>
        </p:txBody>
      </p:sp>
      <p:sp>
        <p:nvSpPr>
          <p:cNvPr id="95" name="TextBox 123"/>
          <p:cNvSpPr txBox="1"/>
          <p:nvPr/>
        </p:nvSpPr>
        <p:spPr>
          <a:xfrm>
            <a:off x="147640" y="2511166"/>
            <a:ext cx="1751330" cy="237490"/>
          </a:xfrm>
          <a:prstGeom prst="rect">
            <a:avLst/>
          </a:prstGeom>
          <a:noFill/>
        </p:spPr>
        <p:txBody>
          <a:bodyPr wrap="none" lIns="54000" tIns="27000" rIns="54000" bIns="27000" rtlCol="0" anchor="t">
            <a:spAutoFit/>
          </a:bodyPr>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Spark&amp;Flink开发工程师</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Rectangle 124"/>
          <p:cNvSpPr/>
          <p:nvPr/>
        </p:nvSpPr>
        <p:spPr>
          <a:xfrm>
            <a:off x="472312" y="2692638"/>
            <a:ext cx="1855023" cy="714375"/>
          </a:xfrm>
          <a:prstGeom prst="rect">
            <a:avLst/>
          </a:prstGeom>
        </p:spPr>
        <p:txBody>
          <a:bodyPr wrap="square">
            <a:spAutoFit/>
          </a:bodyPr>
          <a:p>
            <a:pPr>
              <a:lnSpc>
                <a:spcPct val="15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对于中级大数据工程师，熟悉核心大数据组件开发流程，入门薪资在12-18K左右。</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endParaRPr>
          </a:p>
        </p:txBody>
      </p:sp>
      <p:sp>
        <p:nvSpPr>
          <p:cNvPr id="97" name="TextBox 125"/>
          <p:cNvSpPr txBox="1"/>
          <p:nvPr/>
        </p:nvSpPr>
        <p:spPr>
          <a:xfrm>
            <a:off x="155806" y="3490805"/>
            <a:ext cx="1751330" cy="237490"/>
          </a:xfrm>
          <a:prstGeom prst="rect">
            <a:avLst/>
          </a:prstGeom>
          <a:noFill/>
        </p:spPr>
        <p:txBody>
          <a:bodyPr wrap="none" lIns="54000" tIns="27000" rIns="54000" bIns="27000" rtlCol="0" anchor="t">
            <a:spAutoFit/>
          </a:bodyPr>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Spark&amp;Flink资深工程师</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 name="Rectangle 126"/>
          <p:cNvSpPr/>
          <p:nvPr/>
        </p:nvSpPr>
        <p:spPr>
          <a:xfrm>
            <a:off x="472312" y="3672277"/>
            <a:ext cx="1855023" cy="922020"/>
          </a:xfrm>
          <a:prstGeom prst="rect">
            <a:avLst/>
          </a:prstGeom>
        </p:spPr>
        <p:txBody>
          <a:bodyPr wrap="square">
            <a:spAutoFit/>
          </a:bodyPr>
          <a:p>
            <a:pPr>
              <a:lnSpc>
                <a:spcPct val="15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对于高级大数据工程师，精通核心大数据组件开发流程基础上，需要具备多行业项目经验，入门薪资在20-25K左右。</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endParaRPr>
          </a:p>
        </p:txBody>
      </p:sp>
      <p:sp>
        <p:nvSpPr>
          <p:cNvPr id="99" name="TextBox 128"/>
          <p:cNvSpPr txBox="1"/>
          <p:nvPr/>
        </p:nvSpPr>
        <p:spPr>
          <a:xfrm>
            <a:off x="6925576" y="1542620"/>
            <a:ext cx="1174750" cy="237490"/>
          </a:xfrm>
          <a:prstGeom prst="rect">
            <a:avLst/>
          </a:prstGeom>
          <a:noFill/>
        </p:spPr>
        <p:txBody>
          <a:bodyPr wrap="none" lIns="54000" tIns="27000" rIns="54000" bIns="27000" rtlCol="0" anchor="t">
            <a:spAutoFit/>
          </a:bodyPr>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大数据数据挖掘</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0" name="Rectangle 129"/>
          <p:cNvSpPr/>
          <p:nvPr/>
        </p:nvSpPr>
        <p:spPr>
          <a:xfrm>
            <a:off x="7166421" y="1721765"/>
            <a:ext cx="1855659" cy="922020"/>
          </a:xfrm>
          <a:prstGeom prst="rect">
            <a:avLst/>
          </a:prstGeom>
        </p:spPr>
        <p:txBody>
          <a:bodyPr wrap="square">
            <a:spAutoFit/>
          </a:bodyPr>
          <a:p>
            <a:pPr>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sym typeface="Gill Sans" charset="0"/>
              </a:rPr>
              <a:t>对于大数据数据数据挖掘，需要在具备大数据核心经验基础上，能够具备数据挖掘及人工智能知识体系，入门薪资在22-30K左右。</a:t>
            </a:r>
            <a:endPar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sym typeface="Gill Sans" charset="0"/>
            </a:endParaRPr>
          </a:p>
        </p:txBody>
      </p:sp>
      <p:sp>
        <p:nvSpPr>
          <p:cNvPr id="101" name="TextBox 130"/>
          <p:cNvSpPr txBox="1"/>
          <p:nvPr/>
        </p:nvSpPr>
        <p:spPr>
          <a:xfrm>
            <a:off x="6925576" y="2549912"/>
            <a:ext cx="869950" cy="237490"/>
          </a:xfrm>
          <a:prstGeom prst="rect">
            <a:avLst/>
          </a:prstGeom>
          <a:noFill/>
        </p:spPr>
        <p:txBody>
          <a:bodyPr wrap="none" lIns="54000" tIns="27000" rIns="54000" bIns="27000" rtlCol="0" anchor="t">
            <a:spAutoFit/>
          </a:bodyPr>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数据科学家</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 name="Rectangle 131"/>
          <p:cNvSpPr/>
          <p:nvPr/>
        </p:nvSpPr>
        <p:spPr>
          <a:xfrm>
            <a:off x="7166422" y="2733502"/>
            <a:ext cx="1712655" cy="922020"/>
          </a:xfrm>
          <a:prstGeom prst="rect">
            <a:avLst/>
          </a:prstGeom>
        </p:spPr>
        <p:txBody>
          <a:bodyPr wrap="square">
            <a:spAutoFit/>
          </a:bodyPr>
          <a:p>
            <a:pPr>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sym typeface="Gill Sans" charset="0"/>
              </a:rPr>
              <a:t>能够具备数据挖掘及人工智能知识体系，同时非常重要的就是需要具备多行业项目经验，入门薪资在30-50K左右。</a:t>
            </a:r>
            <a:endPar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sym typeface="Gill Sans" charset="0"/>
            </a:endParaRPr>
          </a:p>
        </p:txBody>
      </p:sp>
      <p:sp>
        <p:nvSpPr>
          <p:cNvPr id="103" name="TextBox 132"/>
          <p:cNvSpPr txBox="1"/>
          <p:nvPr/>
        </p:nvSpPr>
        <p:spPr>
          <a:xfrm>
            <a:off x="6925576" y="3600672"/>
            <a:ext cx="565150" cy="237490"/>
          </a:xfrm>
          <a:prstGeom prst="rect">
            <a:avLst/>
          </a:prstGeom>
          <a:noFill/>
        </p:spPr>
        <p:txBody>
          <a:bodyPr wrap="none" lIns="54000" tIns="27000" rIns="54000" bIns="27000" rtlCol="0" anchor="t">
            <a:spAutoFit/>
          </a:bodyPr>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架构师</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 name="Rectangle 133"/>
          <p:cNvSpPr/>
          <p:nvPr/>
        </p:nvSpPr>
        <p:spPr>
          <a:xfrm>
            <a:off x="7166422" y="3713142"/>
            <a:ext cx="1712655" cy="1129665"/>
          </a:xfrm>
          <a:prstGeom prst="rect">
            <a:avLst/>
          </a:prstGeom>
        </p:spPr>
        <p:txBody>
          <a:bodyPr wrap="square">
            <a:spAutoFit/>
          </a:bodyPr>
          <a:p>
            <a:pPr>
              <a:lnSpc>
                <a:spcPct val="15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sym typeface="Gill Sans" charset="0"/>
              </a:rPr>
              <a:t>对于大数据架构师，需要在具备大数据核心经验基础上，对技术有一定敏感度，能够设计企业级大数据架构，入门薪资在40-50K左右。</a:t>
            </a:r>
            <a:endPar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sym typeface="Gill Sans" charset="0"/>
            </a:endParaRPr>
          </a:p>
        </p:txBody>
      </p:sp>
      <p:sp>
        <p:nvSpPr>
          <p:cNvPr id="4" name="文本框 3"/>
          <p:cNvSpPr txBox="1"/>
          <p:nvPr/>
        </p:nvSpPr>
        <p:spPr>
          <a:xfrm>
            <a:off x="461645" y="602615"/>
            <a:ext cx="7369175" cy="368300"/>
          </a:xfrm>
          <a:prstGeom prst="rect">
            <a:avLst/>
          </a:prstGeom>
          <a:noFill/>
        </p:spPr>
        <p:txBody>
          <a:bodyPr wrap="square" rtlCol="0">
            <a:spAutoFit/>
          </a:bodyPr>
          <a:p>
            <a:r>
              <a:rPr lang="zh-CN">
                <a:ln w="10160">
                  <a:solidFill>
                    <a:schemeClr val="accent5"/>
                  </a:solidFill>
                  <a:prstDash val="solid"/>
                </a:ln>
                <a:solidFill>
                  <a:schemeClr val="tx1"/>
                </a:solidFill>
                <a:effectLst>
                  <a:outerShdw blurRad="38100" dist="22860" dir="5400000" algn="tl" rotWithShape="0">
                    <a:srgbClr val="000000">
                      <a:alpha val="30000"/>
                    </a:srgbClr>
                  </a:outerShdw>
                </a:effectLst>
                <a:sym typeface="+mn-ea"/>
              </a:rPr>
              <a:t>大数据开发岗位</a:t>
            </a:r>
            <a:endParaRPr lang="en-US" altLang="en-US">
              <a:ln w="10160">
                <a:solidFill>
                  <a:schemeClr val="accent5"/>
                </a:solidFill>
                <a:prstDash val="solid"/>
              </a:ln>
              <a:solidFill>
                <a:schemeClr val="tx1"/>
              </a:solidFill>
              <a:effectLst>
                <a:outerShdw blurRad="38100" dist="22860" dir="5400000" algn="tl" rotWithShape="0">
                  <a:srgbClr val="000000">
                    <a:alpha val="30000"/>
                  </a:srgbClr>
                </a:outerShdw>
              </a:effectLs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childTnLst>
                          </p:cTn>
                        </p:par>
                        <p:par>
                          <p:cTn id="33" fill="hold">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childTnLst>
                          </p:cTn>
                        </p:par>
                        <p:par>
                          <p:cTn id="45" fill="hold">
                            <p:stCondLst>
                              <p:cond delay="3500"/>
                            </p:stCondLst>
                            <p:childTnLst>
                              <p:par>
                                <p:cTn id="46" presetID="53" presetClass="entr" presetSubtype="16"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childTnLst>
                          </p:cTn>
                        </p:par>
                        <p:par>
                          <p:cTn id="51" fill="hold">
                            <p:stCondLst>
                              <p:cond delay="4000"/>
                            </p:stCondLst>
                            <p:childTnLst>
                              <p:par>
                                <p:cTn id="52" presetID="2" presetClass="entr" presetSubtype="8" fill="hold" grpId="0" nodeType="afterEffect">
                                  <p:stCondLst>
                                    <p:cond delay="0"/>
                                  </p:stCondLst>
                                  <p:childTnLst>
                                    <p:set>
                                      <p:cBhvr>
                                        <p:cTn id="53" dur="1" fill="hold">
                                          <p:stCondLst>
                                            <p:cond delay="0"/>
                                          </p:stCondLst>
                                        </p:cTn>
                                        <p:tgtEl>
                                          <p:spTgt spid="93"/>
                                        </p:tgtEl>
                                        <p:attrNameLst>
                                          <p:attrName>style.visibility</p:attrName>
                                        </p:attrNameLst>
                                      </p:cBhvr>
                                      <p:to>
                                        <p:strVal val="visible"/>
                                      </p:to>
                                    </p:set>
                                    <p:anim calcmode="lin" valueType="num">
                                      <p:cBhvr additive="base">
                                        <p:cTn id="54" dur="500" fill="hold"/>
                                        <p:tgtEl>
                                          <p:spTgt spid="93"/>
                                        </p:tgtEl>
                                        <p:attrNameLst>
                                          <p:attrName>ppt_x</p:attrName>
                                        </p:attrNameLst>
                                      </p:cBhvr>
                                      <p:tavLst>
                                        <p:tav tm="0">
                                          <p:val>
                                            <p:strVal val="0-#ppt_w/2"/>
                                          </p:val>
                                        </p:tav>
                                        <p:tav tm="100000">
                                          <p:val>
                                            <p:strVal val="#ppt_x"/>
                                          </p:val>
                                        </p:tav>
                                      </p:tavLst>
                                    </p:anim>
                                    <p:anim calcmode="lin" valueType="num">
                                      <p:cBhvr additive="base">
                                        <p:cTn id="55" dur="500" fill="hold"/>
                                        <p:tgtEl>
                                          <p:spTgt spid="93"/>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95"/>
                                        </p:tgtEl>
                                        <p:attrNameLst>
                                          <p:attrName>style.visibility</p:attrName>
                                        </p:attrNameLst>
                                      </p:cBhvr>
                                      <p:to>
                                        <p:strVal val="visible"/>
                                      </p:to>
                                    </p:set>
                                    <p:anim calcmode="lin" valueType="num">
                                      <p:cBhvr additive="base">
                                        <p:cTn id="58" dur="500" fill="hold"/>
                                        <p:tgtEl>
                                          <p:spTgt spid="95"/>
                                        </p:tgtEl>
                                        <p:attrNameLst>
                                          <p:attrName>ppt_x</p:attrName>
                                        </p:attrNameLst>
                                      </p:cBhvr>
                                      <p:tavLst>
                                        <p:tav tm="0">
                                          <p:val>
                                            <p:strVal val="0-#ppt_w/2"/>
                                          </p:val>
                                        </p:tav>
                                        <p:tav tm="100000">
                                          <p:val>
                                            <p:strVal val="#ppt_x"/>
                                          </p:val>
                                        </p:tav>
                                      </p:tavLst>
                                    </p:anim>
                                    <p:anim calcmode="lin" valueType="num">
                                      <p:cBhvr additive="base">
                                        <p:cTn id="59" dur="500" fill="hold"/>
                                        <p:tgtEl>
                                          <p:spTgt spid="95"/>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97"/>
                                        </p:tgtEl>
                                        <p:attrNameLst>
                                          <p:attrName>style.visibility</p:attrName>
                                        </p:attrNameLst>
                                      </p:cBhvr>
                                      <p:to>
                                        <p:strVal val="visible"/>
                                      </p:to>
                                    </p:set>
                                    <p:anim calcmode="lin" valueType="num">
                                      <p:cBhvr additive="base">
                                        <p:cTn id="62" dur="500" fill="hold"/>
                                        <p:tgtEl>
                                          <p:spTgt spid="97"/>
                                        </p:tgtEl>
                                        <p:attrNameLst>
                                          <p:attrName>ppt_x</p:attrName>
                                        </p:attrNameLst>
                                      </p:cBhvr>
                                      <p:tavLst>
                                        <p:tav tm="0">
                                          <p:val>
                                            <p:strVal val="0-#ppt_w/2"/>
                                          </p:val>
                                        </p:tav>
                                        <p:tav tm="100000">
                                          <p:val>
                                            <p:strVal val="#ppt_x"/>
                                          </p:val>
                                        </p:tav>
                                      </p:tavLst>
                                    </p:anim>
                                    <p:anim calcmode="lin" valueType="num">
                                      <p:cBhvr additive="base">
                                        <p:cTn id="63" dur="500" fill="hold"/>
                                        <p:tgtEl>
                                          <p:spTgt spid="97"/>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0"/>
                                  </p:stCondLst>
                                  <p:childTnLst>
                                    <p:set>
                                      <p:cBhvr>
                                        <p:cTn id="65" dur="1" fill="hold">
                                          <p:stCondLst>
                                            <p:cond delay="0"/>
                                          </p:stCondLst>
                                        </p:cTn>
                                        <p:tgtEl>
                                          <p:spTgt spid="99"/>
                                        </p:tgtEl>
                                        <p:attrNameLst>
                                          <p:attrName>style.visibility</p:attrName>
                                        </p:attrNameLst>
                                      </p:cBhvr>
                                      <p:to>
                                        <p:strVal val="visible"/>
                                      </p:to>
                                    </p:set>
                                    <p:anim calcmode="lin" valueType="num">
                                      <p:cBhvr additive="base">
                                        <p:cTn id="66" dur="500" fill="hold"/>
                                        <p:tgtEl>
                                          <p:spTgt spid="99"/>
                                        </p:tgtEl>
                                        <p:attrNameLst>
                                          <p:attrName>ppt_x</p:attrName>
                                        </p:attrNameLst>
                                      </p:cBhvr>
                                      <p:tavLst>
                                        <p:tav tm="0">
                                          <p:val>
                                            <p:strVal val="1+#ppt_w/2"/>
                                          </p:val>
                                        </p:tav>
                                        <p:tav tm="100000">
                                          <p:val>
                                            <p:strVal val="#ppt_x"/>
                                          </p:val>
                                        </p:tav>
                                      </p:tavLst>
                                    </p:anim>
                                    <p:anim calcmode="lin" valueType="num">
                                      <p:cBhvr additive="base">
                                        <p:cTn id="67" dur="500" fill="hold"/>
                                        <p:tgtEl>
                                          <p:spTgt spid="99"/>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0"/>
                                  </p:stCondLst>
                                  <p:childTnLst>
                                    <p:set>
                                      <p:cBhvr>
                                        <p:cTn id="69" dur="1" fill="hold">
                                          <p:stCondLst>
                                            <p:cond delay="0"/>
                                          </p:stCondLst>
                                        </p:cTn>
                                        <p:tgtEl>
                                          <p:spTgt spid="101"/>
                                        </p:tgtEl>
                                        <p:attrNameLst>
                                          <p:attrName>style.visibility</p:attrName>
                                        </p:attrNameLst>
                                      </p:cBhvr>
                                      <p:to>
                                        <p:strVal val="visible"/>
                                      </p:to>
                                    </p:set>
                                    <p:anim calcmode="lin" valueType="num">
                                      <p:cBhvr additive="base">
                                        <p:cTn id="70" dur="500" fill="hold"/>
                                        <p:tgtEl>
                                          <p:spTgt spid="101"/>
                                        </p:tgtEl>
                                        <p:attrNameLst>
                                          <p:attrName>ppt_x</p:attrName>
                                        </p:attrNameLst>
                                      </p:cBhvr>
                                      <p:tavLst>
                                        <p:tav tm="0">
                                          <p:val>
                                            <p:strVal val="1+#ppt_w/2"/>
                                          </p:val>
                                        </p:tav>
                                        <p:tav tm="100000">
                                          <p:val>
                                            <p:strVal val="#ppt_x"/>
                                          </p:val>
                                        </p:tav>
                                      </p:tavLst>
                                    </p:anim>
                                    <p:anim calcmode="lin" valueType="num">
                                      <p:cBhvr additive="base">
                                        <p:cTn id="71" dur="500" fill="hold"/>
                                        <p:tgtEl>
                                          <p:spTgt spid="101"/>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103"/>
                                        </p:tgtEl>
                                        <p:attrNameLst>
                                          <p:attrName>style.visibility</p:attrName>
                                        </p:attrNameLst>
                                      </p:cBhvr>
                                      <p:to>
                                        <p:strVal val="visible"/>
                                      </p:to>
                                    </p:set>
                                    <p:anim calcmode="lin" valueType="num">
                                      <p:cBhvr additive="base">
                                        <p:cTn id="74" dur="500" fill="hold"/>
                                        <p:tgtEl>
                                          <p:spTgt spid="103"/>
                                        </p:tgtEl>
                                        <p:attrNameLst>
                                          <p:attrName>ppt_x</p:attrName>
                                        </p:attrNameLst>
                                      </p:cBhvr>
                                      <p:tavLst>
                                        <p:tav tm="0">
                                          <p:val>
                                            <p:strVal val="1+#ppt_w/2"/>
                                          </p:val>
                                        </p:tav>
                                        <p:tav tm="100000">
                                          <p:val>
                                            <p:strVal val="#ppt_x"/>
                                          </p:val>
                                        </p:tav>
                                      </p:tavLst>
                                    </p:anim>
                                    <p:anim calcmode="lin" valueType="num">
                                      <p:cBhvr additive="base">
                                        <p:cTn id="75" dur="500" fill="hold"/>
                                        <p:tgtEl>
                                          <p:spTgt spid="103"/>
                                        </p:tgtEl>
                                        <p:attrNameLst>
                                          <p:attrName>ppt_y</p:attrName>
                                        </p:attrNameLst>
                                      </p:cBhvr>
                                      <p:tavLst>
                                        <p:tav tm="0">
                                          <p:val>
                                            <p:strVal val="#ppt_y"/>
                                          </p:val>
                                        </p:tav>
                                        <p:tav tm="100000">
                                          <p:val>
                                            <p:strVal val="#ppt_y"/>
                                          </p:val>
                                        </p:tav>
                                      </p:tavLst>
                                    </p:anim>
                                  </p:childTnLst>
                                </p:cTn>
                              </p:par>
                            </p:childTnLst>
                          </p:cTn>
                        </p:par>
                        <p:par>
                          <p:cTn id="76" fill="hold">
                            <p:stCondLst>
                              <p:cond delay="4500"/>
                            </p:stCondLst>
                            <p:childTnLst>
                              <p:par>
                                <p:cTn id="77" presetID="2" presetClass="entr" presetSubtype="8" fill="hold" grpId="0" nodeType="afterEffect">
                                  <p:stCondLst>
                                    <p:cond delay="0"/>
                                  </p:stCondLst>
                                  <p:childTnLst>
                                    <p:set>
                                      <p:cBhvr>
                                        <p:cTn id="78" dur="1" fill="hold">
                                          <p:stCondLst>
                                            <p:cond delay="0"/>
                                          </p:stCondLst>
                                        </p:cTn>
                                        <p:tgtEl>
                                          <p:spTgt spid="94"/>
                                        </p:tgtEl>
                                        <p:attrNameLst>
                                          <p:attrName>style.visibility</p:attrName>
                                        </p:attrNameLst>
                                      </p:cBhvr>
                                      <p:to>
                                        <p:strVal val="visible"/>
                                      </p:to>
                                    </p:set>
                                    <p:anim calcmode="lin" valueType="num">
                                      <p:cBhvr additive="base">
                                        <p:cTn id="79" dur="500" fill="hold"/>
                                        <p:tgtEl>
                                          <p:spTgt spid="94"/>
                                        </p:tgtEl>
                                        <p:attrNameLst>
                                          <p:attrName>ppt_x</p:attrName>
                                        </p:attrNameLst>
                                      </p:cBhvr>
                                      <p:tavLst>
                                        <p:tav tm="0">
                                          <p:val>
                                            <p:strVal val="0-#ppt_w/2"/>
                                          </p:val>
                                        </p:tav>
                                        <p:tav tm="100000">
                                          <p:val>
                                            <p:strVal val="#ppt_x"/>
                                          </p:val>
                                        </p:tav>
                                      </p:tavLst>
                                    </p:anim>
                                    <p:anim calcmode="lin" valueType="num">
                                      <p:cBhvr additive="base">
                                        <p:cTn id="80" dur="500" fill="hold"/>
                                        <p:tgtEl>
                                          <p:spTgt spid="94"/>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96"/>
                                        </p:tgtEl>
                                        <p:attrNameLst>
                                          <p:attrName>style.visibility</p:attrName>
                                        </p:attrNameLst>
                                      </p:cBhvr>
                                      <p:to>
                                        <p:strVal val="visible"/>
                                      </p:to>
                                    </p:set>
                                    <p:anim calcmode="lin" valueType="num">
                                      <p:cBhvr additive="base">
                                        <p:cTn id="83" dur="500" fill="hold"/>
                                        <p:tgtEl>
                                          <p:spTgt spid="96"/>
                                        </p:tgtEl>
                                        <p:attrNameLst>
                                          <p:attrName>ppt_x</p:attrName>
                                        </p:attrNameLst>
                                      </p:cBhvr>
                                      <p:tavLst>
                                        <p:tav tm="0">
                                          <p:val>
                                            <p:strVal val="0-#ppt_w/2"/>
                                          </p:val>
                                        </p:tav>
                                        <p:tav tm="100000">
                                          <p:val>
                                            <p:strVal val="#ppt_x"/>
                                          </p:val>
                                        </p:tav>
                                      </p:tavLst>
                                    </p:anim>
                                    <p:anim calcmode="lin" valueType="num">
                                      <p:cBhvr additive="base">
                                        <p:cTn id="84" dur="500" fill="hold"/>
                                        <p:tgtEl>
                                          <p:spTgt spid="96"/>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additive="base">
                                        <p:cTn id="87" dur="500" fill="hold"/>
                                        <p:tgtEl>
                                          <p:spTgt spid="98"/>
                                        </p:tgtEl>
                                        <p:attrNameLst>
                                          <p:attrName>ppt_x</p:attrName>
                                        </p:attrNameLst>
                                      </p:cBhvr>
                                      <p:tavLst>
                                        <p:tav tm="0">
                                          <p:val>
                                            <p:strVal val="0-#ppt_w/2"/>
                                          </p:val>
                                        </p:tav>
                                        <p:tav tm="100000">
                                          <p:val>
                                            <p:strVal val="#ppt_x"/>
                                          </p:val>
                                        </p:tav>
                                      </p:tavLst>
                                    </p:anim>
                                    <p:anim calcmode="lin" valueType="num">
                                      <p:cBhvr additive="base">
                                        <p:cTn id="88" dur="500" fill="hold"/>
                                        <p:tgtEl>
                                          <p:spTgt spid="98"/>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100"/>
                                        </p:tgtEl>
                                        <p:attrNameLst>
                                          <p:attrName>style.visibility</p:attrName>
                                        </p:attrNameLst>
                                      </p:cBhvr>
                                      <p:to>
                                        <p:strVal val="visible"/>
                                      </p:to>
                                    </p:set>
                                    <p:anim calcmode="lin" valueType="num">
                                      <p:cBhvr additive="base">
                                        <p:cTn id="91" dur="500" fill="hold"/>
                                        <p:tgtEl>
                                          <p:spTgt spid="100"/>
                                        </p:tgtEl>
                                        <p:attrNameLst>
                                          <p:attrName>ppt_x</p:attrName>
                                        </p:attrNameLst>
                                      </p:cBhvr>
                                      <p:tavLst>
                                        <p:tav tm="0">
                                          <p:val>
                                            <p:strVal val="1+#ppt_w/2"/>
                                          </p:val>
                                        </p:tav>
                                        <p:tav tm="100000">
                                          <p:val>
                                            <p:strVal val="#ppt_x"/>
                                          </p:val>
                                        </p:tav>
                                      </p:tavLst>
                                    </p:anim>
                                    <p:anim calcmode="lin" valueType="num">
                                      <p:cBhvr additive="base">
                                        <p:cTn id="92" dur="500" fill="hold"/>
                                        <p:tgtEl>
                                          <p:spTgt spid="100"/>
                                        </p:tgtEl>
                                        <p:attrNameLst>
                                          <p:attrName>ppt_y</p:attrName>
                                        </p:attrNameLst>
                                      </p:cBhvr>
                                      <p:tavLst>
                                        <p:tav tm="0">
                                          <p:val>
                                            <p:strVal val="#ppt_y"/>
                                          </p:val>
                                        </p:tav>
                                        <p:tav tm="100000">
                                          <p:val>
                                            <p:strVal val="#ppt_y"/>
                                          </p:val>
                                        </p:tav>
                                      </p:tavLst>
                                    </p:anim>
                                  </p:childTnLst>
                                </p:cTn>
                              </p:par>
                              <p:par>
                                <p:cTn id="93" presetID="2" presetClass="entr" presetSubtype="2" fill="hold" grpId="0" nodeType="withEffect">
                                  <p:stCondLst>
                                    <p:cond delay="0"/>
                                  </p:stCondLst>
                                  <p:childTnLst>
                                    <p:set>
                                      <p:cBhvr>
                                        <p:cTn id="94" dur="1" fill="hold">
                                          <p:stCondLst>
                                            <p:cond delay="0"/>
                                          </p:stCondLst>
                                        </p:cTn>
                                        <p:tgtEl>
                                          <p:spTgt spid="102"/>
                                        </p:tgtEl>
                                        <p:attrNameLst>
                                          <p:attrName>style.visibility</p:attrName>
                                        </p:attrNameLst>
                                      </p:cBhvr>
                                      <p:to>
                                        <p:strVal val="visible"/>
                                      </p:to>
                                    </p:set>
                                    <p:anim calcmode="lin" valueType="num">
                                      <p:cBhvr additive="base">
                                        <p:cTn id="95" dur="500" fill="hold"/>
                                        <p:tgtEl>
                                          <p:spTgt spid="102"/>
                                        </p:tgtEl>
                                        <p:attrNameLst>
                                          <p:attrName>ppt_x</p:attrName>
                                        </p:attrNameLst>
                                      </p:cBhvr>
                                      <p:tavLst>
                                        <p:tav tm="0">
                                          <p:val>
                                            <p:strVal val="1+#ppt_w/2"/>
                                          </p:val>
                                        </p:tav>
                                        <p:tav tm="100000">
                                          <p:val>
                                            <p:strVal val="#ppt_x"/>
                                          </p:val>
                                        </p:tav>
                                      </p:tavLst>
                                    </p:anim>
                                    <p:anim calcmode="lin" valueType="num">
                                      <p:cBhvr additive="base">
                                        <p:cTn id="96" dur="500" fill="hold"/>
                                        <p:tgtEl>
                                          <p:spTgt spid="102"/>
                                        </p:tgtEl>
                                        <p:attrNameLst>
                                          <p:attrName>ppt_y</p:attrName>
                                        </p:attrNameLst>
                                      </p:cBhvr>
                                      <p:tavLst>
                                        <p:tav tm="0">
                                          <p:val>
                                            <p:strVal val="#ppt_y"/>
                                          </p:val>
                                        </p:tav>
                                        <p:tav tm="100000">
                                          <p:val>
                                            <p:strVal val="#ppt_y"/>
                                          </p:val>
                                        </p:tav>
                                      </p:tavLst>
                                    </p:anim>
                                  </p:childTnLst>
                                </p:cTn>
                              </p:par>
                              <p:par>
                                <p:cTn id="97" presetID="2" presetClass="entr" presetSubtype="2" fill="hold" grpId="0" nodeType="withEffect">
                                  <p:stCondLst>
                                    <p:cond delay="0"/>
                                  </p:stCondLst>
                                  <p:childTnLst>
                                    <p:set>
                                      <p:cBhvr>
                                        <p:cTn id="98" dur="1" fill="hold">
                                          <p:stCondLst>
                                            <p:cond delay="0"/>
                                          </p:stCondLst>
                                        </p:cTn>
                                        <p:tgtEl>
                                          <p:spTgt spid="104"/>
                                        </p:tgtEl>
                                        <p:attrNameLst>
                                          <p:attrName>style.visibility</p:attrName>
                                        </p:attrNameLst>
                                      </p:cBhvr>
                                      <p:to>
                                        <p:strVal val="visible"/>
                                      </p:to>
                                    </p:set>
                                    <p:anim calcmode="lin" valueType="num">
                                      <p:cBhvr additive="base">
                                        <p:cTn id="99" dur="500" fill="hold"/>
                                        <p:tgtEl>
                                          <p:spTgt spid="104"/>
                                        </p:tgtEl>
                                        <p:attrNameLst>
                                          <p:attrName>ppt_x</p:attrName>
                                        </p:attrNameLst>
                                      </p:cBhvr>
                                      <p:tavLst>
                                        <p:tav tm="0">
                                          <p:val>
                                            <p:strVal val="1+#ppt_w/2"/>
                                          </p:val>
                                        </p:tav>
                                        <p:tav tm="100000">
                                          <p:val>
                                            <p:strVal val="#ppt_x"/>
                                          </p:val>
                                        </p:tav>
                                      </p:tavLst>
                                    </p:anim>
                                    <p:anim calcmode="lin" valueType="num">
                                      <p:cBhvr additive="base">
                                        <p:cTn id="100"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P spid="10" grpId="0" bldLvl="0" animBg="1"/>
      <p:bldP spid="93" grpId="0"/>
      <p:bldP spid="94" grpId="0"/>
      <p:bldP spid="95" grpId="0"/>
      <p:bldP spid="96" grpId="0"/>
      <p:bldP spid="97" grpId="0"/>
      <p:bldP spid="98" grpId="0"/>
      <p:bldP spid="99" grpId="0"/>
      <p:bldP spid="100" grpId="0"/>
      <p:bldP spid="101" grpId="0"/>
      <p:bldP spid="102" grpId="0"/>
      <p:bldP spid="103" grpId="0"/>
      <p:bldP spid="10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2486281" y="694322"/>
            <a:ext cx="3841675" cy="3799715"/>
            <a:chOff x="4512406" y="1799221"/>
            <a:chExt cx="3841675" cy="3799715"/>
          </a:xfrm>
        </p:grpSpPr>
        <p:sp>
          <p:nvSpPr>
            <p:cNvPr id="2" name="任意多边形 1"/>
            <p:cNvSpPr/>
            <p:nvPr/>
          </p:nvSpPr>
          <p:spPr>
            <a:xfrm rot="9257143">
              <a:off x="6221113" y="5062780"/>
              <a:ext cx="1895194" cy="536156"/>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任意多边形 2"/>
            <p:cNvSpPr/>
            <p:nvPr/>
          </p:nvSpPr>
          <p:spPr>
            <a:xfrm rot="12342857">
              <a:off x="4750179" y="5062780"/>
              <a:ext cx="1895196" cy="536156"/>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任意多边形 3"/>
            <p:cNvSpPr/>
            <p:nvPr/>
          </p:nvSpPr>
          <p:spPr>
            <a:xfrm rot="15428571">
              <a:off x="3832887" y="3912376"/>
              <a:ext cx="1895194" cy="536156"/>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任意多边形 4"/>
            <p:cNvSpPr/>
            <p:nvPr/>
          </p:nvSpPr>
          <p:spPr>
            <a:xfrm rot="18514286">
              <a:off x="4160409" y="2477575"/>
              <a:ext cx="1892864" cy="536156"/>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任意多边形 5"/>
            <p:cNvSpPr/>
            <p:nvPr/>
          </p:nvSpPr>
          <p:spPr>
            <a:xfrm>
              <a:off x="5486811" y="1838852"/>
              <a:ext cx="1892864" cy="536156"/>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任意多边形 6"/>
            <p:cNvSpPr/>
            <p:nvPr/>
          </p:nvSpPr>
          <p:spPr>
            <a:xfrm rot="3085714">
              <a:off x="6813215" y="2477575"/>
              <a:ext cx="1892864" cy="536156"/>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任意多边形 7"/>
            <p:cNvSpPr/>
            <p:nvPr/>
          </p:nvSpPr>
          <p:spPr>
            <a:xfrm rot="6171428">
              <a:off x="7138406" y="3912376"/>
              <a:ext cx="1895194" cy="536156"/>
            </a:xfrm>
            <a:custGeom>
              <a:avLst/>
              <a:gdLst>
                <a:gd name="connsiteX0" fmla="*/ 0 w 2085975"/>
                <a:gd name="connsiteY0" fmla="*/ 0 h 590550"/>
                <a:gd name="connsiteX1" fmla="*/ 2085975 w 2085975"/>
                <a:gd name="connsiteY1" fmla="*/ 0 h 590550"/>
                <a:gd name="connsiteX2" fmla="*/ 1042988 w 2085975"/>
                <a:gd name="connsiteY2" fmla="*/ 590550 h 590550"/>
              </a:gdLst>
              <a:ahLst/>
              <a:cxnLst>
                <a:cxn ang="0">
                  <a:pos x="connsiteX0" y="connsiteY0"/>
                </a:cxn>
                <a:cxn ang="0">
                  <a:pos x="connsiteX1" y="connsiteY1"/>
                </a:cxn>
                <a:cxn ang="0">
                  <a:pos x="connsiteX2" y="connsiteY2"/>
                </a:cxn>
              </a:cxnLst>
              <a:rect l="l" t="t" r="r" b="b"/>
              <a:pathLst>
                <a:path w="2085975" h="590550">
                  <a:moveTo>
                    <a:pt x="0" y="0"/>
                  </a:moveTo>
                  <a:lnTo>
                    <a:pt x="2085975" y="0"/>
                  </a:lnTo>
                  <a:lnTo>
                    <a:pt x="1042988" y="590550"/>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9" name="矩形 3"/>
          <p:cNvSpPr>
            <a:spLocks noChangeArrowheads="1"/>
          </p:cNvSpPr>
          <p:nvPr/>
        </p:nvSpPr>
        <p:spPr bwMode="auto">
          <a:xfrm>
            <a:off x="3343252" y="2396647"/>
            <a:ext cx="2128308" cy="607695"/>
          </a:xfrm>
          <a:prstGeom prst="rect">
            <a:avLst/>
          </a:prstGeom>
          <a:solidFill>
            <a:schemeClr val="accent1"/>
          </a:solidFill>
          <a:ln>
            <a:noFill/>
          </a:ln>
        </p:spPr>
        <p:txBody>
          <a:bodyPr>
            <a:sp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lnSpc>
                <a:spcPct val="120000"/>
              </a:lnSpc>
              <a:buNone/>
            </a:pPr>
            <a:r>
              <a:rPr lang="zh-CN" altLang="en-US" sz="1400" dirty="0">
                <a:solidFill>
                  <a:schemeClr val="bg1"/>
                </a:solidFill>
                <a:latin typeface="Arial" panose="020B0604020202020204" pitchFamily="34" charset="0"/>
                <a:cs typeface="+mn-ea"/>
                <a:sym typeface="Arial" panose="020B0604020202020204" pitchFamily="34" charset="0"/>
              </a:rPr>
              <a:t>搭建大数据</a:t>
            </a:r>
            <a:r>
              <a:rPr lang="en-US" altLang="zh-CN" sz="1400" dirty="0">
                <a:solidFill>
                  <a:schemeClr val="bg1"/>
                </a:solidFill>
                <a:latin typeface="Arial" panose="020B0604020202020204" pitchFamily="34" charset="0"/>
                <a:cs typeface="+mn-ea"/>
                <a:sym typeface="Arial" panose="020B0604020202020204" pitchFamily="34" charset="0"/>
              </a:rPr>
              <a:t>Python</a:t>
            </a:r>
            <a:r>
              <a:rPr lang="zh-CN" altLang="en-US" sz="1400" dirty="0">
                <a:solidFill>
                  <a:schemeClr val="bg1"/>
                </a:solidFill>
                <a:latin typeface="Arial" panose="020B0604020202020204" pitchFamily="34" charset="0"/>
                <a:cs typeface="+mn-ea"/>
                <a:sym typeface="Arial" panose="020B0604020202020204" pitchFamily="34" charset="0"/>
              </a:rPr>
              <a:t>生态</a:t>
            </a:r>
            <a:r>
              <a:rPr lang="zh-CN" altLang="en-US" sz="1400" dirty="0">
                <a:solidFill>
                  <a:schemeClr val="bg1"/>
                </a:solidFill>
                <a:latin typeface="Arial" panose="020B0604020202020204" pitchFamily="34" charset="0"/>
                <a:cs typeface="+mn-ea"/>
                <a:sym typeface="Arial" panose="020B0604020202020204" pitchFamily="34" charset="0"/>
              </a:rPr>
              <a:t>知识体系</a:t>
            </a:r>
            <a:endParaRPr lang="zh-CN" altLang="en-US" sz="1400" dirty="0">
              <a:solidFill>
                <a:schemeClr val="bg1"/>
              </a:solidFill>
              <a:latin typeface="Arial" panose="020B0604020202020204" pitchFamily="34" charset="0"/>
              <a:cs typeface="+mn-ea"/>
              <a:sym typeface="Arial" panose="020B0604020202020204" pitchFamily="34" charset="0"/>
            </a:endParaRPr>
          </a:p>
        </p:txBody>
      </p:sp>
      <p:sp>
        <p:nvSpPr>
          <p:cNvPr id="25" name="TextBox 170"/>
          <p:cNvSpPr txBox="1"/>
          <p:nvPr/>
        </p:nvSpPr>
        <p:spPr>
          <a:xfrm>
            <a:off x="205105" y="672465"/>
            <a:ext cx="2075815" cy="353060"/>
          </a:xfrm>
          <a:prstGeom prst="rect">
            <a:avLst/>
          </a:prstGeom>
          <a:noFill/>
        </p:spPr>
        <p:txBody>
          <a:bodyPr wrap="square" lIns="96431" tIns="48215" rIns="96431" bIns="48215" rtlCol="0">
            <a:spAutoFit/>
          </a:bodyPr>
          <a:lstStyle/>
          <a:p>
            <a:pPr algn="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1-大数据技术基础</a:t>
            </a:r>
            <a:endPar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TextBox 171"/>
          <p:cNvSpPr txBox="1"/>
          <p:nvPr/>
        </p:nvSpPr>
        <p:spPr>
          <a:xfrm>
            <a:off x="109220" y="960755"/>
            <a:ext cx="2171700" cy="648970"/>
          </a:xfrm>
          <a:prstGeom prst="rect">
            <a:avLst/>
          </a:prstGeom>
          <a:noFill/>
        </p:spPr>
        <p:txBody>
          <a:bodyPr wrap="square" lIns="96431" tIns="48215" rIns="96431" bIns="48215" rtlCol="0">
            <a:spAutoFit/>
          </a:bodyPr>
          <a:lstStyle/>
          <a:p>
            <a:pPr algn="r">
              <a:lnSpc>
                <a:spcPct val="150000"/>
              </a:lnSpc>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rPr>
              <a:t>基础工具</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a:p>
            <a:pPr algn="r">
              <a:lnSpc>
                <a:spcPct val="150000"/>
              </a:lnSpc>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rPr>
              <a:t>语言基础</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a:p>
            <a:pPr algn="r">
              <a:lnSpc>
                <a:spcPct val="150000"/>
              </a:lnSpc>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rPr>
              <a:t>后端数据微服务接口开发</a:t>
            </a:r>
            <a:endParaRPr lang="en-GB" altLang="zh-CN"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7" name="TextBox 170"/>
          <p:cNvSpPr txBox="1"/>
          <p:nvPr/>
        </p:nvSpPr>
        <p:spPr>
          <a:xfrm>
            <a:off x="205105" y="2368550"/>
            <a:ext cx="2075815" cy="353060"/>
          </a:xfrm>
          <a:prstGeom prst="rect">
            <a:avLst/>
          </a:prstGeom>
          <a:noFill/>
        </p:spPr>
        <p:txBody>
          <a:bodyPr wrap="square" lIns="96431" tIns="48215" rIns="96431" bIns="48215" rtlCol="0">
            <a:spAutoFit/>
          </a:bodyPr>
          <a:lstStyle/>
          <a:p>
            <a:pPr algn="r">
              <a:lnSpc>
                <a:spcPct val="120000"/>
              </a:lnSpc>
            </a:pPr>
            <a: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2-大数据核心技能</a:t>
            </a:r>
            <a:endPar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TextBox 171"/>
          <p:cNvSpPr txBox="1"/>
          <p:nvPr/>
        </p:nvSpPr>
        <p:spPr>
          <a:xfrm>
            <a:off x="109220" y="2656840"/>
            <a:ext cx="2171700" cy="833755"/>
          </a:xfrm>
          <a:prstGeom prst="rect">
            <a:avLst/>
          </a:prstGeom>
          <a:noFill/>
        </p:spPr>
        <p:txBody>
          <a:bodyPr wrap="square" lIns="96431" tIns="48215" rIns="96431" bIns="48215" rtlCol="0">
            <a:spAutoFit/>
          </a:bodyPr>
          <a:lstStyle/>
          <a:p>
            <a:pPr algn="r">
              <a:lnSpc>
                <a:spcPct val="150000"/>
              </a:lnSpc>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rPr>
              <a:t>Hadoop技术栈</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a:p>
            <a:pPr algn="r">
              <a:lnSpc>
                <a:spcPct val="150000"/>
              </a:lnSpc>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rPr>
              <a:t>NoSQL存储</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a:p>
            <a:pPr algn="r">
              <a:lnSpc>
                <a:spcPct val="150000"/>
              </a:lnSpc>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rPr>
              <a:t>Flink技术栈</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a:p>
            <a:pPr algn="r">
              <a:lnSpc>
                <a:spcPct val="150000"/>
              </a:lnSpc>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rPr>
              <a:t>Spark技术栈</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9" name="TextBox 170"/>
          <p:cNvSpPr txBox="1"/>
          <p:nvPr/>
        </p:nvSpPr>
        <p:spPr>
          <a:xfrm>
            <a:off x="205105" y="3961765"/>
            <a:ext cx="2075815" cy="353060"/>
          </a:xfrm>
          <a:prstGeom prst="rect">
            <a:avLst/>
          </a:prstGeom>
          <a:noFill/>
        </p:spPr>
        <p:txBody>
          <a:bodyPr wrap="square" lIns="96431" tIns="48215" rIns="96431" bIns="48215" rtlCol="0">
            <a:spAutoFit/>
          </a:bodyPr>
          <a:lstStyle/>
          <a:p>
            <a:pPr algn="r">
              <a:lnSpc>
                <a:spcPct val="120000"/>
              </a:lnSpc>
            </a:pPr>
            <a:r>
              <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3-</a:t>
            </a: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Python核心技能</a:t>
            </a:r>
            <a:endPar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Box 171"/>
          <p:cNvSpPr txBox="1"/>
          <p:nvPr/>
        </p:nvSpPr>
        <p:spPr>
          <a:xfrm>
            <a:off x="109220" y="4250055"/>
            <a:ext cx="2171700" cy="464185"/>
          </a:xfrm>
          <a:prstGeom prst="rect">
            <a:avLst/>
          </a:prstGeom>
          <a:noFill/>
        </p:spPr>
        <p:txBody>
          <a:bodyPr wrap="square" lIns="96431" tIns="48215" rIns="96431" bIns="48215" rtlCol="0">
            <a:spAutoFit/>
          </a:bodyPr>
          <a:lstStyle/>
          <a:p>
            <a:pPr algn="r">
              <a:lnSpc>
                <a:spcPct val="150000"/>
              </a:lnSpc>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rPr>
              <a:t>Python语言编程</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a:p>
            <a:pPr algn="r">
              <a:lnSpc>
                <a:spcPct val="150000"/>
              </a:lnSpc>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rPr>
              <a:t>Python数据科学库基础</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31" name="TextBox 170"/>
          <p:cNvSpPr txBox="1"/>
          <p:nvPr/>
        </p:nvSpPr>
        <p:spPr>
          <a:xfrm>
            <a:off x="6519545" y="3947795"/>
            <a:ext cx="2552700" cy="353060"/>
          </a:xfrm>
          <a:prstGeom prst="rect">
            <a:avLst/>
          </a:prstGeom>
          <a:noFill/>
        </p:spPr>
        <p:txBody>
          <a:bodyPr wrap="square" lIns="96431" tIns="48215" rIns="96431" bIns="48215" rtlCol="0">
            <a:spAutoFit/>
          </a:bodyPr>
          <a:lstStyle/>
          <a:p>
            <a:pPr>
              <a:lnSpc>
                <a:spcPct val="120000"/>
              </a:lnSpc>
            </a:pPr>
            <a:r>
              <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6-</a:t>
            </a: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多行业大数据项目</a:t>
            </a:r>
            <a:endPar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TextBox 171"/>
          <p:cNvSpPr txBox="1"/>
          <p:nvPr/>
        </p:nvSpPr>
        <p:spPr>
          <a:xfrm>
            <a:off x="6519545" y="4236085"/>
            <a:ext cx="2715895" cy="833755"/>
          </a:xfrm>
          <a:prstGeom prst="rect">
            <a:avLst/>
          </a:prstGeom>
          <a:noFill/>
        </p:spPr>
        <p:txBody>
          <a:bodyPr wrap="square" lIns="96431" tIns="48215" rIns="96431" bIns="48215" rtlCol="0">
            <a:spAutoFit/>
          </a:bodyPr>
          <a:lstStyle/>
          <a:p>
            <a:pPr>
              <a:lnSpc>
                <a:spcPct val="150000"/>
              </a:lnSpc>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rPr>
              <a:t>在线教育</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rPr>
              <a:t>证券行业</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rPr>
              <a:t>物流行业</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rPr>
              <a:t>工业物联网</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33" name="TextBox 170"/>
          <p:cNvSpPr txBox="1"/>
          <p:nvPr/>
        </p:nvSpPr>
        <p:spPr>
          <a:xfrm>
            <a:off x="6519545" y="2368550"/>
            <a:ext cx="2552700" cy="353060"/>
          </a:xfrm>
          <a:prstGeom prst="rect">
            <a:avLst/>
          </a:prstGeom>
          <a:noFill/>
        </p:spPr>
        <p:txBody>
          <a:bodyPr wrap="square" lIns="96431" tIns="48215" rIns="96431" bIns="48215" rtlCol="0">
            <a:spAutoFit/>
          </a:bodyPr>
          <a:lstStyle/>
          <a:p>
            <a:pPr>
              <a:lnSpc>
                <a:spcPct val="120000"/>
              </a:lnSpc>
            </a:pPr>
            <a:r>
              <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5-</a:t>
            </a: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机器学习&amp;数据挖掘技能</a:t>
            </a:r>
            <a:endPar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extBox 171"/>
          <p:cNvSpPr txBox="1"/>
          <p:nvPr/>
        </p:nvSpPr>
        <p:spPr>
          <a:xfrm>
            <a:off x="6519545" y="2656840"/>
            <a:ext cx="2715895" cy="1018540"/>
          </a:xfrm>
          <a:prstGeom prst="rect">
            <a:avLst/>
          </a:prstGeom>
          <a:noFill/>
        </p:spPr>
        <p:txBody>
          <a:bodyPr wrap="square" lIns="96431" tIns="48215" rIns="96431" bIns="48215" rtlCol="0">
            <a:spAutoFit/>
          </a:bodyPr>
          <a:lstStyle/>
          <a:p>
            <a:pPr>
              <a:lnSpc>
                <a:spcPct val="150000"/>
              </a:lnSpc>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rPr>
              <a:t>机器学习基础</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rPr>
              <a:t>机器学习分类算法</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rPr>
              <a:t>机器学习回归算法</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rPr>
              <a:t>SparkMl&amp;SparkMllib实战</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rPr>
              <a:t>FlinkML&amp;Alink实战</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35" name="TextBox 170"/>
          <p:cNvSpPr txBox="1"/>
          <p:nvPr/>
        </p:nvSpPr>
        <p:spPr>
          <a:xfrm>
            <a:off x="6519545" y="672465"/>
            <a:ext cx="2552700" cy="353060"/>
          </a:xfrm>
          <a:prstGeom prst="rect">
            <a:avLst/>
          </a:prstGeom>
          <a:noFill/>
        </p:spPr>
        <p:txBody>
          <a:bodyPr wrap="square" lIns="96431" tIns="48215" rIns="96431" bIns="48215" rtlCol="0">
            <a:spAutoFit/>
          </a:bodyPr>
          <a:lstStyle/>
          <a:p>
            <a:pPr>
              <a:lnSpc>
                <a:spcPct val="120000"/>
              </a:lnSpc>
            </a:pPr>
            <a:r>
              <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Python大数据核心技能</a:t>
            </a:r>
            <a:endPar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TextBox 171"/>
          <p:cNvSpPr txBox="1"/>
          <p:nvPr/>
        </p:nvSpPr>
        <p:spPr>
          <a:xfrm>
            <a:off x="6519545" y="960755"/>
            <a:ext cx="2715895" cy="833755"/>
          </a:xfrm>
          <a:prstGeom prst="rect">
            <a:avLst/>
          </a:prstGeom>
          <a:noFill/>
        </p:spPr>
        <p:txBody>
          <a:bodyPr wrap="square" lIns="96431" tIns="48215" rIns="96431" bIns="48215" rtlCol="0">
            <a:spAutoFit/>
          </a:bodyPr>
          <a:lstStyle/>
          <a:p>
            <a:pPr>
              <a:lnSpc>
                <a:spcPct val="150000"/>
              </a:lnSpc>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rPr>
              <a:t>PySpark</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rPr>
              <a:t>PyHive</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rPr>
              <a:t>Kafka-Python</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rPr>
              <a:t>PyFLink案例实战</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ppt_x</p:attrName>
                                        </p:attrNameLst>
                                      </p:cBhvr>
                                      <p:tavLst>
                                        <p:tav tm="0">
                                          <p:val>
                                            <p:fltVal val="0.5"/>
                                          </p:val>
                                        </p:tav>
                                        <p:tav tm="100000">
                                          <p:val>
                                            <p:strVal val="#ppt_x"/>
                                          </p:val>
                                        </p:tav>
                                      </p:tavLst>
                                    </p:anim>
                                    <p:anim calcmode="lin" valueType="num">
                                      <p:cBhvr>
                                        <p:cTn id="10" dur="500" fill="hold"/>
                                        <p:tgtEl>
                                          <p:spTgt spid="10"/>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par>
                          <p:cTn id="15" fill="hold">
                            <p:stCondLst>
                              <p:cond delay="1000"/>
                            </p:stCondLst>
                            <p:childTnLst>
                              <p:par>
                                <p:cTn id="16" presetID="12" presetClass="entr" presetSubtype="8"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p:tgtEl>
                                          <p:spTgt spid="25"/>
                                        </p:tgtEl>
                                        <p:attrNameLst>
                                          <p:attrName>ppt_x</p:attrName>
                                        </p:attrNameLst>
                                      </p:cBhvr>
                                      <p:tavLst>
                                        <p:tav tm="0">
                                          <p:val>
                                            <p:strVal val="#ppt_x-#ppt_w*1.125000"/>
                                          </p:val>
                                        </p:tav>
                                        <p:tav tm="100000">
                                          <p:val>
                                            <p:strVal val="#ppt_x"/>
                                          </p:val>
                                        </p:tav>
                                      </p:tavLst>
                                    </p:anim>
                                    <p:animEffect transition="in" filter="wipe(right)">
                                      <p:cBhvr>
                                        <p:cTn id="19" dur="500"/>
                                        <p:tgtEl>
                                          <p:spTgt spid="25"/>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p:tgtEl>
                                          <p:spTgt spid="26"/>
                                        </p:tgtEl>
                                        <p:attrNameLst>
                                          <p:attrName>ppt_x</p:attrName>
                                        </p:attrNameLst>
                                      </p:cBhvr>
                                      <p:tavLst>
                                        <p:tav tm="0">
                                          <p:val>
                                            <p:strVal val="#ppt_x-#ppt_w*1.125000"/>
                                          </p:val>
                                        </p:tav>
                                        <p:tav tm="100000">
                                          <p:val>
                                            <p:strVal val="#ppt_x"/>
                                          </p:val>
                                        </p:tav>
                                      </p:tavLst>
                                    </p:anim>
                                    <p:animEffect transition="in" filter="wipe(right)">
                                      <p:cBhvr>
                                        <p:cTn id="23" dur="500"/>
                                        <p:tgtEl>
                                          <p:spTgt spid="26"/>
                                        </p:tgtEl>
                                      </p:cBhvr>
                                    </p:animEffect>
                                  </p:childTnLst>
                                </p:cTn>
                              </p:par>
                            </p:childTnLst>
                          </p:cTn>
                        </p:par>
                        <p:par>
                          <p:cTn id="24" fill="hold">
                            <p:stCondLst>
                              <p:cond delay="1500"/>
                            </p:stCondLst>
                            <p:childTnLst>
                              <p:par>
                                <p:cTn id="25" presetID="12" presetClass="entr" presetSubtype="8"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p:tgtEl>
                                          <p:spTgt spid="27"/>
                                        </p:tgtEl>
                                        <p:attrNameLst>
                                          <p:attrName>ppt_x</p:attrName>
                                        </p:attrNameLst>
                                      </p:cBhvr>
                                      <p:tavLst>
                                        <p:tav tm="0">
                                          <p:val>
                                            <p:strVal val="#ppt_x-#ppt_w*1.125000"/>
                                          </p:val>
                                        </p:tav>
                                        <p:tav tm="100000">
                                          <p:val>
                                            <p:strVal val="#ppt_x"/>
                                          </p:val>
                                        </p:tav>
                                      </p:tavLst>
                                    </p:anim>
                                    <p:animEffect transition="in" filter="wipe(right)">
                                      <p:cBhvr>
                                        <p:cTn id="28" dur="500"/>
                                        <p:tgtEl>
                                          <p:spTgt spid="27"/>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p:tgtEl>
                                          <p:spTgt spid="28"/>
                                        </p:tgtEl>
                                        <p:attrNameLst>
                                          <p:attrName>ppt_x</p:attrName>
                                        </p:attrNameLst>
                                      </p:cBhvr>
                                      <p:tavLst>
                                        <p:tav tm="0">
                                          <p:val>
                                            <p:strVal val="#ppt_x-#ppt_w*1.125000"/>
                                          </p:val>
                                        </p:tav>
                                        <p:tav tm="100000">
                                          <p:val>
                                            <p:strVal val="#ppt_x"/>
                                          </p:val>
                                        </p:tav>
                                      </p:tavLst>
                                    </p:anim>
                                    <p:animEffect transition="in" filter="wipe(right)">
                                      <p:cBhvr>
                                        <p:cTn id="32" dur="500"/>
                                        <p:tgtEl>
                                          <p:spTgt spid="28"/>
                                        </p:tgtEl>
                                      </p:cBhvr>
                                    </p:animEffect>
                                  </p:childTnLst>
                                </p:cTn>
                              </p:par>
                            </p:childTnLst>
                          </p:cTn>
                        </p:par>
                        <p:par>
                          <p:cTn id="33" fill="hold">
                            <p:stCondLst>
                              <p:cond delay="2000"/>
                            </p:stCondLst>
                            <p:childTnLst>
                              <p:par>
                                <p:cTn id="34" presetID="12" presetClass="entr" presetSubtype="8"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p:tgtEl>
                                          <p:spTgt spid="29"/>
                                        </p:tgtEl>
                                        <p:attrNameLst>
                                          <p:attrName>ppt_x</p:attrName>
                                        </p:attrNameLst>
                                      </p:cBhvr>
                                      <p:tavLst>
                                        <p:tav tm="0">
                                          <p:val>
                                            <p:strVal val="#ppt_x-#ppt_w*1.125000"/>
                                          </p:val>
                                        </p:tav>
                                        <p:tav tm="100000">
                                          <p:val>
                                            <p:strVal val="#ppt_x"/>
                                          </p:val>
                                        </p:tav>
                                      </p:tavLst>
                                    </p:anim>
                                    <p:animEffect transition="in" filter="wipe(right)">
                                      <p:cBhvr>
                                        <p:cTn id="37" dur="500"/>
                                        <p:tgtEl>
                                          <p:spTgt spid="29"/>
                                        </p:tgtEl>
                                      </p:cBhvr>
                                    </p:animEffect>
                                  </p:childTnLst>
                                </p:cTn>
                              </p:par>
                              <p:par>
                                <p:cTn id="38" presetID="12" presetClass="entr" presetSubtype="8"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p:tgtEl>
                                          <p:spTgt spid="30"/>
                                        </p:tgtEl>
                                        <p:attrNameLst>
                                          <p:attrName>ppt_x</p:attrName>
                                        </p:attrNameLst>
                                      </p:cBhvr>
                                      <p:tavLst>
                                        <p:tav tm="0">
                                          <p:val>
                                            <p:strVal val="#ppt_x-#ppt_w*1.125000"/>
                                          </p:val>
                                        </p:tav>
                                        <p:tav tm="100000">
                                          <p:val>
                                            <p:strVal val="#ppt_x"/>
                                          </p:val>
                                        </p:tav>
                                      </p:tavLst>
                                    </p:anim>
                                    <p:animEffect transition="in" filter="wipe(right)">
                                      <p:cBhvr>
                                        <p:cTn id="41" dur="500"/>
                                        <p:tgtEl>
                                          <p:spTgt spid="30"/>
                                        </p:tgtEl>
                                      </p:cBhvr>
                                    </p:animEffect>
                                  </p:childTnLst>
                                </p:cTn>
                              </p:par>
                            </p:childTnLst>
                          </p:cTn>
                        </p:par>
                        <p:par>
                          <p:cTn id="42" fill="hold">
                            <p:stCondLst>
                              <p:cond delay="2500"/>
                            </p:stCondLst>
                            <p:childTnLst>
                              <p:par>
                                <p:cTn id="43" presetID="12" presetClass="entr" presetSubtype="2"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p:tgtEl>
                                          <p:spTgt spid="31"/>
                                        </p:tgtEl>
                                        <p:attrNameLst>
                                          <p:attrName>ppt_x</p:attrName>
                                        </p:attrNameLst>
                                      </p:cBhvr>
                                      <p:tavLst>
                                        <p:tav tm="0">
                                          <p:val>
                                            <p:strVal val="#ppt_x+#ppt_w*1.125000"/>
                                          </p:val>
                                        </p:tav>
                                        <p:tav tm="100000">
                                          <p:val>
                                            <p:strVal val="#ppt_x"/>
                                          </p:val>
                                        </p:tav>
                                      </p:tavLst>
                                    </p:anim>
                                    <p:animEffect transition="in" filter="wipe(left)">
                                      <p:cBhvr>
                                        <p:cTn id="46" dur="500"/>
                                        <p:tgtEl>
                                          <p:spTgt spid="31"/>
                                        </p:tgtEl>
                                      </p:cBhvr>
                                    </p:animEffect>
                                  </p:childTnLst>
                                </p:cTn>
                              </p:par>
                              <p:par>
                                <p:cTn id="47" presetID="12" presetClass="entr" presetSubtype="2"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500"/>
                                        <p:tgtEl>
                                          <p:spTgt spid="32"/>
                                        </p:tgtEl>
                                        <p:attrNameLst>
                                          <p:attrName>ppt_x</p:attrName>
                                        </p:attrNameLst>
                                      </p:cBhvr>
                                      <p:tavLst>
                                        <p:tav tm="0">
                                          <p:val>
                                            <p:strVal val="#ppt_x+#ppt_w*1.125000"/>
                                          </p:val>
                                        </p:tav>
                                        <p:tav tm="100000">
                                          <p:val>
                                            <p:strVal val="#ppt_x"/>
                                          </p:val>
                                        </p:tav>
                                      </p:tavLst>
                                    </p:anim>
                                    <p:animEffect transition="in" filter="wipe(left)">
                                      <p:cBhvr>
                                        <p:cTn id="50" dur="500"/>
                                        <p:tgtEl>
                                          <p:spTgt spid="32"/>
                                        </p:tgtEl>
                                      </p:cBhvr>
                                    </p:animEffect>
                                  </p:childTnLst>
                                </p:cTn>
                              </p:par>
                            </p:childTnLst>
                          </p:cTn>
                        </p:par>
                        <p:par>
                          <p:cTn id="51" fill="hold">
                            <p:stCondLst>
                              <p:cond delay="3000"/>
                            </p:stCondLst>
                            <p:childTnLst>
                              <p:par>
                                <p:cTn id="52" presetID="12" presetClass="entr" presetSubtype="2"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additive="base">
                                        <p:cTn id="54" dur="500"/>
                                        <p:tgtEl>
                                          <p:spTgt spid="33"/>
                                        </p:tgtEl>
                                        <p:attrNameLst>
                                          <p:attrName>ppt_x</p:attrName>
                                        </p:attrNameLst>
                                      </p:cBhvr>
                                      <p:tavLst>
                                        <p:tav tm="0">
                                          <p:val>
                                            <p:strVal val="#ppt_x+#ppt_w*1.125000"/>
                                          </p:val>
                                        </p:tav>
                                        <p:tav tm="100000">
                                          <p:val>
                                            <p:strVal val="#ppt_x"/>
                                          </p:val>
                                        </p:tav>
                                      </p:tavLst>
                                    </p:anim>
                                    <p:animEffect transition="in" filter="wipe(left)">
                                      <p:cBhvr>
                                        <p:cTn id="55" dur="500"/>
                                        <p:tgtEl>
                                          <p:spTgt spid="33"/>
                                        </p:tgtEl>
                                      </p:cBhvr>
                                    </p:animEffect>
                                  </p:childTnLst>
                                </p:cTn>
                              </p:par>
                              <p:par>
                                <p:cTn id="56" presetID="12" presetClass="entr" presetSubtype="2"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500"/>
                                        <p:tgtEl>
                                          <p:spTgt spid="34"/>
                                        </p:tgtEl>
                                        <p:attrNameLst>
                                          <p:attrName>ppt_x</p:attrName>
                                        </p:attrNameLst>
                                      </p:cBhvr>
                                      <p:tavLst>
                                        <p:tav tm="0">
                                          <p:val>
                                            <p:strVal val="#ppt_x+#ppt_w*1.125000"/>
                                          </p:val>
                                        </p:tav>
                                        <p:tav tm="100000">
                                          <p:val>
                                            <p:strVal val="#ppt_x"/>
                                          </p:val>
                                        </p:tav>
                                      </p:tavLst>
                                    </p:anim>
                                    <p:animEffect transition="in" filter="wipe(left)">
                                      <p:cBhvr>
                                        <p:cTn id="59" dur="500"/>
                                        <p:tgtEl>
                                          <p:spTgt spid="34"/>
                                        </p:tgtEl>
                                      </p:cBhvr>
                                    </p:animEffect>
                                  </p:childTnLst>
                                </p:cTn>
                              </p:par>
                            </p:childTnLst>
                          </p:cTn>
                        </p:par>
                        <p:par>
                          <p:cTn id="60" fill="hold">
                            <p:stCondLst>
                              <p:cond delay="3500"/>
                            </p:stCondLst>
                            <p:childTnLst>
                              <p:par>
                                <p:cTn id="61" presetID="12" presetClass="entr" presetSubtype="2"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p:tgtEl>
                                          <p:spTgt spid="35"/>
                                        </p:tgtEl>
                                        <p:attrNameLst>
                                          <p:attrName>ppt_x</p:attrName>
                                        </p:attrNameLst>
                                      </p:cBhvr>
                                      <p:tavLst>
                                        <p:tav tm="0">
                                          <p:val>
                                            <p:strVal val="#ppt_x+#ppt_w*1.125000"/>
                                          </p:val>
                                        </p:tav>
                                        <p:tav tm="100000">
                                          <p:val>
                                            <p:strVal val="#ppt_x"/>
                                          </p:val>
                                        </p:tav>
                                      </p:tavLst>
                                    </p:anim>
                                    <p:animEffect transition="in" filter="wipe(left)">
                                      <p:cBhvr>
                                        <p:cTn id="64" dur="500"/>
                                        <p:tgtEl>
                                          <p:spTgt spid="35"/>
                                        </p:tgtEl>
                                      </p:cBhvr>
                                    </p:animEffect>
                                  </p:childTnLst>
                                </p:cTn>
                              </p:par>
                              <p:par>
                                <p:cTn id="65" presetID="12" presetClass="entr" presetSubtype="2"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p:tgtEl>
                                          <p:spTgt spid="36"/>
                                        </p:tgtEl>
                                        <p:attrNameLst>
                                          <p:attrName>ppt_x</p:attrName>
                                        </p:attrNameLst>
                                      </p:cBhvr>
                                      <p:tavLst>
                                        <p:tav tm="0">
                                          <p:val>
                                            <p:strVal val="#ppt_x+#ppt_w*1.125000"/>
                                          </p:val>
                                        </p:tav>
                                        <p:tav tm="100000">
                                          <p:val>
                                            <p:strVal val="#ppt_x"/>
                                          </p:val>
                                        </p:tav>
                                      </p:tavLst>
                                    </p:anim>
                                    <p:animEffect transition="in" filter="wipe(left)">
                                      <p:cBhvr>
                                        <p:cTn id="6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5" grpId="0"/>
      <p:bldP spid="26" grpId="0"/>
      <p:bldP spid="27" grpId="0"/>
      <p:bldP spid="28" grpId="0"/>
      <p:bldP spid="29" grpId="0"/>
      <p:bldP spid="30" grpId="0"/>
      <p:bldP spid="31" grpId="0"/>
      <p:bldP spid="32" grpId="0"/>
      <p:bldP spid="33" grpId="0"/>
      <p:bldP spid="34" grpId="0"/>
      <p:bldP spid="35" grpId="0"/>
      <p:bldP spid="3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13255" y="593725"/>
            <a:ext cx="7344410" cy="4474210"/>
          </a:xfrm>
          <a:prstGeom prst="rect">
            <a:avLst/>
          </a:prstGeom>
        </p:spPr>
      </p:pic>
      <p:grpSp>
        <p:nvGrpSpPr>
          <p:cNvPr id="3" name="Group 13"/>
          <p:cNvGrpSpPr/>
          <p:nvPr/>
        </p:nvGrpSpPr>
        <p:grpSpPr>
          <a:xfrm>
            <a:off x="62687" y="790159"/>
            <a:ext cx="1803983" cy="535423"/>
            <a:chOff x="858128" y="2818811"/>
            <a:chExt cx="2405575" cy="713936"/>
          </a:xfrm>
        </p:grpSpPr>
        <p:sp>
          <p:nvSpPr>
            <p:cNvPr id="8" name="Rectangle 7"/>
            <p:cNvSpPr/>
            <p:nvPr/>
          </p:nvSpPr>
          <p:spPr>
            <a:xfrm>
              <a:off x="858128" y="2818811"/>
              <a:ext cx="2405575" cy="7139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TextBox 15"/>
            <p:cNvSpPr txBox="1"/>
            <p:nvPr/>
          </p:nvSpPr>
          <p:spPr>
            <a:xfrm>
              <a:off x="1388148" y="3038502"/>
              <a:ext cx="1598682" cy="367473"/>
            </a:xfrm>
            <a:prstGeom prst="rect">
              <a:avLst/>
            </a:prstGeom>
            <a:noFill/>
          </p:spPr>
          <p:txBody>
            <a:bodyPr wrap="none" rtlCol="0">
              <a:spAutoFit/>
            </a:bodyPr>
            <a:lstStyle/>
            <a:p>
              <a:pPr>
                <a:lnSpc>
                  <a:spcPct val="120000"/>
                </a:lnSpc>
              </a:pPr>
              <a:r>
                <a:rPr lang="zh-CN" altLang="en-US" sz="1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大数据核心技术栈</a:t>
              </a:r>
              <a:endParaRPr lang="zh-CN" altLang="en-US" sz="1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20"/>
            <p:cNvSpPr>
              <a:spLocks noEditPoints="1"/>
            </p:cNvSpPr>
            <p:nvPr/>
          </p:nvSpPr>
          <p:spPr bwMode="auto">
            <a:xfrm>
              <a:off x="1076472" y="2957279"/>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6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Group 12"/>
          <p:cNvGrpSpPr/>
          <p:nvPr/>
        </p:nvGrpSpPr>
        <p:grpSpPr>
          <a:xfrm>
            <a:off x="62687" y="1771235"/>
            <a:ext cx="1803983" cy="535423"/>
            <a:chOff x="3340686" y="2818812"/>
            <a:chExt cx="2405575" cy="713936"/>
          </a:xfrm>
        </p:grpSpPr>
        <p:sp>
          <p:nvSpPr>
            <p:cNvPr id="9" name="Rectangle 8"/>
            <p:cNvSpPr/>
            <p:nvPr/>
          </p:nvSpPr>
          <p:spPr>
            <a:xfrm>
              <a:off x="3340686" y="2818812"/>
              <a:ext cx="2405575" cy="7139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TextBox 16"/>
            <p:cNvSpPr txBox="1"/>
            <p:nvPr/>
          </p:nvSpPr>
          <p:spPr>
            <a:xfrm>
              <a:off x="4026980" y="3066168"/>
              <a:ext cx="1617311" cy="367473"/>
            </a:xfrm>
            <a:prstGeom prst="rect">
              <a:avLst/>
            </a:prstGeom>
            <a:noFill/>
          </p:spPr>
          <p:txBody>
            <a:bodyPr wrap="none" rtlCol="0">
              <a:spAutoFit/>
            </a:bodyPr>
            <a:lstStyle/>
            <a:p>
              <a:pPr>
                <a:lnSpc>
                  <a:spcPct val="120000"/>
                </a:lnSpc>
              </a:pPr>
              <a:r>
                <a:rPr lang="en-US" altLang="zh-CN" sz="1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Python</a:t>
              </a:r>
              <a:r>
                <a:rPr lang="zh-CN" altLang="en-US" sz="1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大数据生态</a:t>
              </a:r>
              <a:endParaRPr lang="zh-CN" altLang="en-US" sz="1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a:spLocks noEditPoints="1"/>
            </p:cNvSpPr>
            <p:nvPr/>
          </p:nvSpPr>
          <p:spPr bwMode="auto">
            <a:xfrm>
              <a:off x="3514700" y="3021208"/>
              <a:ext cx="478982" cy="309144"/>
            </a:xfrm>
            <a:custGeom>
              <a:avLst/>
              <a:gdLst>
                <a:gd name="T0" fmla="*/ 72 w 116"/>
                <a:gd name="T1" fmla="*/ 27 h 75"/>
                <a:gd name="T2" fmla="*/ 69 w 116"/>
                <a:gd name="T3" fmla="*/ 19 h 75"/>
                <a:gd name="T4" fmla="*/ 65 w 116"/>
                <a:gd name="T5" fmla="*/ 19 h 75"/>
                <a:gd name="T6" fmla="*/ 46 w 116"/>
                <a:gd name="T7" fmla="*/ 18 h 75"/>
                <a:gd name="T8" fmla="*/ 46 w 116"/>
                <a:gd name="T9" fmla="*/ 29 h 75"/>
                <a:gd name="T10" fmla="*/ 79 w 116"/>
                <a:gd name="T11" fmla="*/ 9 h 75"/>
                <a:gd name="T12" fmla="*/ 72 w 116"/>
                <a:gd name="T13" fmla="*/ 29 h 75"/>
                <a:gd name="T14" fmla="*/ 8 w 116"/>
                <a:gd name="T15" fmla="*/ 23 h 75"/>
                <a:gd name="T16" fmla="*/ 29 w 116"/>
                <a:gd name="T17" fmla="*/ 35 h 75"/>
                <a:gd name="T18" fmla="*/ 18 w 116"/>
                <a:gd name="T19" fmla="*/ 46 h 75"/>
                <a:gd name="T20" fmla="*/ 11 w 116"/>
                <a:gd name="T21" fmla="*/ 42 h 75"/>
                <a:gd name="T22" fmla="*/ 25 w 116"/>
                <a:gd name="T23" fmla="*/ 46 h 75"/>
                <a:gd name="T24" fmla="*/ 4 w 116"/>
                <a:gd name="T25" fmla="*/ 48 h 75"/>
                <a:gd name="T26" fmla="*/ 3 w 116"/>
                <a:gd name="T27" fmla="*/ 48 h 75"/>
                <a:gd name="T28" fmla="*/ 0 w 116"/>
                <a:gd name="T29" fmla="*/ 61 h 75"/>
                <a:gd name="T30" fmla="*/ 2 w 116"/>
                <a:gd name="T31" fmla="*/ 62 h 75"/>
                <a:gd name="T32" fmla="*/ 26 w 116"/>
                <a:gd name="T33" fmla="*/ 73 h 75"/>
                <a:gd name="T34" fmla="*/ 28 w 116"/>
                <a:gd name="T35" fmla="*/ 75 h 75"/>
                <a:gd name="T36" fmla="*/ 92 w 116"/>
                <a:gd name="T37" fmla="*/ 75 h 75"/>
                <a:gd name="T38" fmla="*/ 93 w 116"/>
                <a:gd name="T39" fmla="*/ 62 h 75"/>
                <a:gd name="T40" fmla="*/ 116 w 116"/>
                <a:gd name="T41" fmla="*/ 62 h 75"/>
                <a:gd name="T42" fmla="*/ 116 w 116"/>
                <a:gd name="T43" fmla="*/ 55 h 75"/>
                <a:gd name="T44" fmla="*/ 113 w 116"/>
                <a:gd name="T45" fmla="*/ 48 h 75"/>
                <a:gd name="T46" fmla="*/ 105 w 116"/>
                <a:gd name="T47" fmla="*/ 46 h 75"/>
                <a:gd name="T48" fmla="*/ 98 w 116"/>
                <a:gd name="T49" fmla="*/ 59 h 75"/>
                <a:gd name="T50" fmla="*/ 91 w 116"/>
                <a:gd name="T51" fmla="*/ 46 h 75"/>
                <a:gd name="T52" fmla="*/ 72 w 116"/>
                <a:gd name="T53" fmla="*/ 45 h 75"/>
                <a:gd name="T54" fmla="*/ 69 w 116"/>
                <a:gd name="T55" fmla="*/ 50 h 75"/>
                <a:gd name="T56" fmla="*/ 64 w 116"/>
                <a:gd name="T57" fmla="*/ 67 h 75"/>
                <a:gd name="T58" fmla="*/ 64 w 116"/>
                <a:gd name="T59" fmla="*/ 52 h 75"/>
                <a:gd name="T60" fmla="*/ 60 w 116"/>
                <a:gd name="T61" fmla="*/ 47 h 75"/>
                <a:gd name="T62" fmla="*/ 56 w 116"/>
                <a:gd name="T63" fmla="*/ 47 h 75"/>
                <a:gd name="T64" fmla="*/ 57 w 116"/>
                <a:gd name="T65" fmla="*/ 54 h 75"/>
                <a:gd name="T66" fmla="*/ 49 w 116"/>
                <a:gd name="T67" fmla="*/ 50 h 75"/>
                <a:gd name="T68" fmla="*/ 47 w 116"/>
                <a:gd name="T69" fmla="*/ 45 h 75"/>
                <a:gd name="T70" fmla="*/ 33 w 116"/>
                <a:gd name="T71" fmla="*/ 48 h 75"/>
                <a:gd name="T72" fmla="*/ 87 w 116"/>
                <a:gd name="T73" fmla="*/ 36 h 75"/>
                <a:gd name="T74" fmla="*/ 109 w 116"/>
                <a:gd name="T75" fmla="*/ 21 h 75"/>
                <a:gd name="T76" fmla="*/ 106 w 116"/>
                <a:gd name="T77" fmla="*/ 42 h 75"/>
                <a:gd name="T78" fmla="*/ 98 w 116"/>
                <a:gd name="T79" fmla="*/ 46 h 75"/>
                <a:gd name="T80" fmla="*/ 87 w 116"/>
                <a:gd name="T8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 h="75">
                  <a:moveTo>
                    <a:pt x="72" y="29"/>
                  </a:moveTo>
                  <a:cubicBezTo>
                    <a:pt x="72" y="28"/>
                    <a:pt x="72" y="27"/>
                    <a:pt x="72" y="27"/>
                  </a:cubicBezTo>
                  <a:cubicBezTo>
                    <a:pt x="72" y="19"/>
                    <a:pt x="72" y="19"/>
                    <a:pt x="72" y="19"/>
                  </a:cubicBezTo>
                  <a:cubicBezTo>
                    <a:pt x="71" y="19"/>
                    <a:pt x="70" y="19"/>
                    <a:pt x="69" y="19"/>
                  </a:cubicBezTo>
                  <a:cubicBezTo>
                    <a:pt x="68" y="14"/>
                    <a:pt x="68" y="14"/>
                    <a:pt x="68" y="14"/>
                  </a:cubicBezTo>
                  <a:cubicBezTo>
                    <a:pt x="65" y="19"/>
                    <a:pt x="65" y="19"/>
                    <a:pt x="65" y="19"/>
                  </a:cubicBezTo>
                  <a:cubicBezTo>
                    <a:pt x="60" y="21"/>
                    <a:pt x="56" y="22"/>
                    <a:pt x="47" y="18"/>
                  </a:cubicBezTo>
                  <a:cubicBezTo>
                    <a:pt x="46" y="18"/>
                    <a:pt x="46" y="18"/>
                    <a:pt x="46" y="18"/>
                  </a:cubicBezTo>
                  <a:cubicBezTo>
                    <a:pt x="46" y="27"/>
                    <a:pt x="46" y="27"/>
                    <a:pt x="46" y="27"/>
                  </a:cubicBezTo>
                  <a:cubicBezTo>
                    <a:pt x="46" y="27"/>
                    <a:pt x="46" y="28"/>
                    <a:pt x="46" y="29"/>
                  </a:cubicBezTo>
                  <a:cubicBezTo>
                    <a:pt x="38" y="23"/>
                    <a:pt x="41" y="20"/>
                    <a:pt x="39" y="9"/>
                  </a:cubicBezTo>
                  <a:cubicBezTo>
                    <a:pt x="45" y="0"/>
                    <a:pt x="75" y="0"/>
                    <a:pt x="79" y="9"/>
                  </a:cubicBezTo>
                  <a:cubicBezTo>
                    <a:pt x="78" y="17"/>
                    <a:pt x="79" y="24"/>
                    <a:pt x="73" y="29"/>
                  </a:cubicBezTo>
                  <a:cubicBezTo>
                    <a:pt x="72" y="29"/>
                    <a:pt x="72" y="29"/>
                    <a:pt x="72" y="29"/>
                  </a:cubicBezTo>
                  <a:close/>
                  <a:moveTo>
                    <a:pt x="8" y="36"/>
                  </a:moveTo>
                  <a:cubicBezTo>
                    <a:pt x="7" y="30"/>
                    <a:pt x="7" y="27"/>
                    <a:pt x="8" y="23"/>
                  </a:cubicBezTo>
                  <a:cubicBezTo>
                    <a:pt x="18" y="25"/>
                    <a:pt x="20" y="16"/>
                    <a:pt x="29" y="23"/>
                  </a:cubicBezTo>
                  <a:cubicBezTo>
                    <a:pt x="30" y="27"/>
                    <a:pt x="30" y="32"/>
                    <a:pt x="29" y="35"/>
                  </a:cubicBezTo>
                  <a:cubicBezTo>
                    <a:pt x="29" y="38"/>
                    <a:pt x="28" y="40"/>
                    <a:pt x="26" y="42"/>
                  </a:cubicBezTo>
                  <a:cubicBezTo>
                    <a:pt x="24" y="44"/>
                    <a:pt x="21" y="46"/>
                    <a:pt x="18" y="46"/>
                  </a:cubicBezTo>
                  <a:cubicBezTo>
                    <a:pt x="18" y="46"/>
                    <a:pt x="18" y="46"/>
                    <a:pt x="18" y="46"/>
                  </a:cubicBezTo>
                  <a:cubicBezTo>
                    <a:pt x="15" y="46"/>
                    <a:pt x="13" y="44"/>
                    <a:pt x="11" y="42"/>
                  </a:cubicBezTo>
                  <a:cubicBezTo>
                    <a:pt x="9" y="40"/>
                    <a:pt x="8" y="38"/>
                    <a:pt x="8" y="36"/>
                  </a:cubicBezTo>
                  <a:close/>
                  <a:moveTo>
                    <a:pt x="25" y="46"/>
                  </a:moveTo>
                  <a:cubicBezTo>
                    <a:pt x="22" y="52"/>
                    <a:pt x="14" y="52"/>
                    <a:pt x="12" y="46"/>
                  </a:cubicBezTo>
                  <a:cubicBezTo>
                    <a:pt x="4" y="48"/>
                    <a:pt x="4" y="48"/>
                    <a:pt x="4" y="48"/>
                  </a:cubicBezTo>
                  <a:cubicBezTo>
                    <a:pt x="4" y="48"/>
                    <a:pt x="4" y="48"/>
                    <a:pt x="4" y="48"/>
                  </a:cubicBezTo>
                  <a:cubicBezTo>
                    <a:pt x="3" y="48"/>
                    <a:pt x="3" y="48"/>
                    <a:pt x="3" y="48"/>
                  </a:cubicBezTo>
                  <a:cubicBezTo>
                    <a:pt x="2" y="50"/>
                    <a:pt x="1" y="51"/>
                    <a:pt x="0" y="54"/>
                  </a:cubicBezTo>
                  <a:cubicBezTo>
                    <a:pt x="0" y="56"/>
                    <a:pt x="0" y="58"/>
                    <a:pt x="0" y="61"/>
                  </a:cubicBezTo>
                  <a:cubicBezTo>
                    <a:pt x="1" y="62"/>
                    <a:pt x="1" y="62"/>
                    <a:pt x="1" y="62"/>
                  </a:cubicBezTo>
                  <a:cubicBezTo>
                    <a:pt x="2" y="62"/>
                    <a:pt x="2" y="62"/>
                    <a:pt x="2" y="62"/>
                  </a:cubicBezTo>
                  <a:cubicBezTo>
                    <a:pt x="26" y="62"/>
                    <a:pt x="26" y="62"/>
                    <a:pt x="26" y="62"/>
                  </a:cubicBezTo>
                  <a:cubicBezTo>
                    <a:pt x="25" y="65"/>
                    <a:pt x="26" y="69"/>
                    <a:pt x="26" y="73"/>
                  </a:cubicBezTo>
                  <a:cubicBezTo>
                    <a:pt x="27" y="75"/>
                    <a:pt x="27" y="75"/>
                    <a:pt x="27" y="75"/>
                  </a:cubicBezTo>
                  <a:cubicBezTo>
                    <a:pt x="28" y="75"/>
                    <a:pt x="28" y="75"/>
                    <a:pt x="28" y="75"/>
                  </a:cubicBezTo>
                  <a:cubicBezTo>
                    <a:pt x="90" y="75"/>
                    <a:pt x="90" y="75"/>
                    <a:pt x="90" y="75"/>
                  </a:cubicBezTo>
                  <a:cubicBezTo>
                    <a:pt x="92" y="75"/>
                    <a:pt x="92" y="75"/>
                    <a:pt x="92" y="75"/>
                  </a:cubicBezTo>
                  <a:cubicBezTo>
                    <a:pt x="92" y="73"/>
                    <a:pt x="92" y="73"/>
                    <a:pt x="92" y="73"/>
                  </a:cubicBezTo>
                  <a:cubicBezTo>
                    <a:pt x="93" y="69"/>
                    <a:pt x="93" y="66"/>
                    <a:pt x="93" y="62"/>
                  </a:cubicBezTo>
                  <a:cubicBezTo>
                    <a:pt x="115" y="62"/>
                    <a:pt x="115" y="62"/>
                    <a:pt x="115" y="62"/>
                  </a:cubicBezTo>
                  <a:cubicBezTo>
                    <a:pt x="116" y="62"/>
                    <a:pt x="116" y="62"/>
                    <a:pt x="116" y="62"/>
                  </a:cubicBezTo>
                  <a:cubicBezTo>
                    <a:pt x="116" y="61"/>
                    <a:pt x="116" y="61"/>
                    <a:pt x="116" y="61"/>
                  </a:cubicBezTo>
                  <a:cubicBezTo>
                    <a:pt x="116" y="59"/>
                    <a:pt x="116" y="57"/>
                    <a:pt x="116" y="55"/>
                  </a:cubicBezTo>
                  <a:cubicBezTo>
                    <a:pt x="116" y="52"/>
                    <a:pt x="115" y="50"/>
                    <a:pt x="114" y="49"/>
                  </a:cubicBezTo>
                  <a:cubicBezTo>
                    <a:pt x="113" y="48"/>
                    <a:pt x="113" y="48"/>
                    <a:pt x="113" y="48"/>
                  </a:cubicBezTo>
                  <a:cubicBezTo>
                    <a:pt x="113" y="48"/>
                    <a:pt x="113" y="48"/>
                    <a:pt x="113" y="48"/>
                  </a:cubicBezTo>
                  <a:cubicBezTo>
                    <a:pt x="105" y="46"/>
                    <a:pt x="105" y="46"/>
                    <a:pt x="105" y="46"/>
                  </a:cubicBezTo>
                  <a:cubicBezTo>
                    <a:pt x="103" y="47"/>
                    <a:pt x="103" y="47"/>
                    <a:pt x="103" y="47"/>
                  </a:cubicBezTo>
                  <a:cubicBezTo>
                    <a:pt x="98" y="59"/>
                    <a:pt x="98" y="59"/>
                    <a:pt x="98" y="59"/>
                  </a:cubicBezTo>
                  <a:cubicBezTo>
                    <a:pt x="93" y="47"/>
                    <a:pt x="93" y="47"/>
                    <a:pt x="93" y="47"/>
                  </a:cubicBezTo>
                  <a:cubicBezTo>
                    <a:pt x="91" y="46"/>
                    <a:pt x="91" y="46"/>
                    <a:pt x="91" y="46"/>
                  </a:cubicBezTo>
                  <a:cubicBezTo>
                    <a:pt x="84" y="48"/>
                    <a:pt x="84" y="48"/>
                    <a:pt x="84" y="48"/>
                  </a:cubicBezTo>
                  <a:cubicBezTo>
                    <a:pt x="72" y="45"/>
                    <a:pt x="72" y="45"/>
                    <a:pt x="72" y="45"/>
                  </a:cubicBezTo>
                  <a:cubicBezTo>
                    <a:pt x="69" y="47"/>
                    <a:pt x="69" y="47"/>
                    <a:pt x="69" y="47"/>
                  </a:cubicBezTo>
                  <a:cubicBezTo>
                    <a:pt x="69" y="50"/>
                    <a:pt x="69" y="50"/>
                    <a:pt x="69" y="50"/>
                  </a:cubicBezTo>
                  <a:cubicBezTo>
                    <a:pt x="64" y="67"/>
                    <a:pt x="64" y="67"/>
                    <a:pt x="64" y="67"/>
                  </a:cubicBezTo>
                  <a:cubicBezTo>
                    <a:pt x="64" y="67"/>
                    <a:pt x="64" y="67"/>
                    <a:pt x="64" y="67"/>
                  </a:cubicBezTo>
                  <a:cubicBezTo>
                    <a:pt x="62" y="54"/>
                    <a:pt x="62" y="54"/>
                    <a:pt x="62" y="54"/>
                  </a:cubicBezTo>
                  <a:cubicBezTo>
                    <a:pt x="64" y="52"/>
                    <a:pt x="64" y="52"/>
                    <a:pt x="64" y="52"/>
                  </a:cubicBezTo>
                  <a:cubicBezTo>
                    <a:pt x="63" y="47"/>
                    <a:pt x="63" y="47"/>
                    <a:pt x="63" y="47"/>
                  </a:cubicBezTo>
                  <a:cubicBezTo>
                    <a:pt x="60" y="47"/>
                    <a:pt x="60" y="47"/>
                    <a:pt x="60" y="47"/>
                  </a:cubicBezTo>
                  <a:cubicBezTo>
                    <a:pt x="59" y="47"/>
                    <a:pt x="59" y="47"/>
                    <a:pt x="59" y="47"/>
                  </a:cubicBezTo>
                  <a:cubicBezTo>
                    <a:pt x="56" y="47"/>
                    <a:pt x="56" y="47"/>
                    <a:pt x="56" y="47"/>
                  </a:cubicBezTo>
                  <a:cubicBezTo>
                    <a:pt x="55" y="52"/>
                    <a:pt x="55" y="52"/>
                    <a:pt x="55" y="52"/>
                  </a:cubicBezTo>
                  <a:cubicBezTo>
                    <a:pt x="57" y="54"/>
                    <a:pt x="57" y="54"/>
                    <a:pt x="57" y="54"/>
                  </a:cubicBezTo>
                  <a:cubicBezTo>
                    <a:pt x="54" y="67"/>
                    <a:pt x="54" y="67"/>
                    <a:pt x="54" y="67"/>
                  </a:cubicBezTo>
                  <a:cubicBezTo>
                    <a:pt x="49" y="50"/>
                    <a:pt x="49" y="50"/>
                    <a:pt x="49" y="50"/>
                  </a:cubicBezTo>
                  <a:cubicBezTo>
                    <a:pt x="49" y="47"/>
                    <a:pt x="49" y="47"/>
                    <a:pt x="49" y="47"/>
                  </a:cubicBezTo>
                  <a:cubicBezTo>
                    <a:pt x="47" y="45"/>
                    <a:pt x="47" y="45"/>
                    <a:pt x="47" y="45"/>
                  </a:cubicBezTo>
                  <a:cubicBezTo>
                    <a:pt x="33" y="48"/>
                    <a:pt x="33" y="48"/>
                    <a:pt x="33" y="48"/>
                  </a:cubicBezTo>
                  <a:cubicBezTo>
                    <a:pt x="33" y="48"/>
                    <a:pt x="33" y="48"/>
                    <a:pt x="33" y="48"/>
                  </a:cubicBezTo>
                  <a:cubicBezTo>
                    <a:pt x="25" y="46"/>
                    <a:pt x="25" y="46"/>
                    <a:pt x="25" y="46"/>
                  </a:cubicBezTo>
                  <a:close/>
                  <a:moveTo>
                    <a:pt x="87" y="36"/>
                  </a:moveTo>
                  <a:cubicBezTo>
                    <a:pt x="87" y="30"/>
                    <a:pt x="86" y="25"/>
                    <a:pt x="87" y="21"/>
                  </a:cubicBezTo>
                  <a:cubicBezTo>
                    <a:pt x="91" y="18"/>
                    <a:pt x="106" y="18"/>
                    <a:pt x="109" y="21"/>
                  </a:cubicBezTo>
                  <a:cubicBezTo>
                    <a:pt x="109" y="26"/>
                    <a:pt x="109" y="32"/>
                    <a:pt x="109" y="35"/>
                  </a:cubicBezTo>
                  <a:cubicBezTo>
                    <a:pt x="108" y="38"/>
                    <a:pt x="107" y="40"/>
                    <a:pt x="106" y="42"/>
                  </a:cubicBezTo>
                  <a:cubicBezTo>
                    <a:pt x="104" y="44"/>
                    <a:pt x="101" y="46"/>
                    <a:pt x="98" y="46"/>
                  </a:cubicBezTo>
                  <a:cubicBezTo>
                    <a:pt x="98" y="46"/>
                    <a:pt x="98" y="46"/>
                    <a:pt x="98" y="46"/>
                  </a:cubicBezTo>
                  <a:cubicBezTo>
                    <a:pt x="95" y="46"/>
                    <a:pt x="92" y="44"/>
                    <a:pt x="90" y="42"/>
                  </a:cubicBezTo>
                  <a:cubicBezTo>
                    <a:pt x="89" y="40"/>
                    <a:pt x="88" y="38"/>
                    <a:pt x="87" y="36"/>
                  </a:cubicBezTo>
                  <a:close/>
                </a:path>
              </a:pathLst>
            </a:custGeom>
            <a:solidFill>
              <a:schemeClr val="bg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6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Group 11"/>
          <p:cNvGrpSpPr/>
          <p:nvPr/>
        </p:nvGrpSpPr>
        <p:grpSpPr>
          <a:xfrm>
            <a:off x="62687" y="2895185"/>
            <a:ext cx="1803983" cy="535423"/>
            <a:chOff x="5823244" y="2818812"/>
            <a:chExt cx="2405575" cy="713936"/>
          </a:xfrm>
        </p:grpSpPr>
        <p:sp>
          <p:nvSpPr>
            <p:cNvPr id="10" name="Rectangle 9"/>
            <p:cNvSpPr/>
            <p:nvPr/>
          </p:nvSpPr>
          <p:spPr>
            <a:xfrm>
              <a:off x="5823244" y="2818812"/>
              <a:ext cx="2405575" cy="7139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TextBox 17"/>
            <p:cNvSpPr txBox="1"/>
            <p:nvPr/>
          </p:nvSpPr>
          <p:spPr>
            <a:xfrm>
              <a:off x="6337979" y="3058814"/>
              <a:ext cx="1768034" cy="367473"/>
            </a:xfrm>
            <a:prstGeom prst="rect">
              <a:avLst/>
            </a:prstGeom>
            <a:noFill/>
          </p:spPr>
          <p:txBody>
            <a:bodyPr wrap="none" rtlCol="0">
              <a:spAutoFit/>
            </a:bodyPr>
            <a:lstStyle/>
            <a:p>
              <a:pPr>
                <a:lnSpc>
                  <a:spcPct val="120000"/>
                </a:lnSpc>
              </a:pPr>
              <a:r>
                <a:rPr lang="zh-CN" altLang="en-US" sz="1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数据挖掘与机器学习</a:t>
              </a:r>
              <a:endParaRPr lang="zh-CN" altLang="en-US" sz="1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22"/>
            <p:cNvSpPr>
              <a:spLocks noEditPoints="1"/>
            </p:cNvSpPr>
            <p:nvPr/>
          </p:nvSpPr>
          <p:spPr bwMode="auto">
            <a:xfrm>
              <a:off x="5973742" y="2983041"/>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6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6"/>
          <p:cNvGrpSpPr/>
          <p:nvPr/>
        </p:nvGrpSpPr>
        <p:grpSpPr>
          <a:xfrm>
            <a:off x="62687" y="3914360"/>
            <a:ext cx="1803983" cy="535423"/>
            <a:chOff x="82918" y="5219242"/>
            <a:chExt cx="2405575" cy="713936"/>
          </a:xfrm>
        </p:grpSpPr>
        <p:sp>
          <p:nvSpPr>
            <p:cNvPr id="11" name="Rectangle 10"/>
            <p:cNvSpPr/>
            <p:nvPr/>
          </p:nvSpPr>
          <p:spPr>
            <a:xfrm>
              <a:off x="82918" y="5219242"/>
              <a:ext cx="2405575" cy="7139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Box 18"/>
            <p:cNvSpPr txBox="1"/>
            <p:nvPr/>
          </p:nvSpPr>
          <p:spPr>
            <a:xfrm>
              <a:off x="691299" y="5391517"/>
              <a:ext cx="1429330" cy="367473"/>
            </a:xfrm>
            <a:prstGeom prst="rect">
              <a:avLst/>
            </a:prstGeom>
            <a:noFill/>
          </p:spPr>
          <p:txBody>
            <a:bodyPr wrap="none" rtlCol="0">
              <a:spAutoFit/>
            </a:bodyPr>
            <a:lstStyle/>
            <a:p>
              <a:pPr>
                <a:lnSpc>
                  <a:spcPct val="120000"/>
                </a:lnSpc>
              </a:pPr>
              <a:r>
                <a:rPr lang="zh-CN" altLang="en-US" sz="1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多行业项目支持</a:t>
              </a:r>
              <a:endParaRPr lang="zh-CN" altLang="en-US" sz="1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9"/>
            <p:cNvSpPr>
              <a:spLocks noEditPoints="1"/>
            </p:cNvSpPr>
            <p:nvPr/>
          </p:nvSpPr>
          <p:spPr bwMode="auto">
            <a:xfrm>
              <a:off x="299504" y="5398412"/>
              <a:ext cx="320594" cy="362576"/>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bg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60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downLeft)">
                                      <p:cBhvr>
                                        <p:cTn id="11" dur="500"/>
                                        <p:tgtEl>
                                          <p:spTgt spid="4"/>
                                        </p:tgtEl>
                                      </p:cBhvr>
                                    </p:animEffect>
                                  </p:childTnLst>
                                </p:cTn>
                              </p:par>
                            </p:childTnLst>
                          </p:cTn>
                        </p:par>
                        <p:par>
                          <p:cTn id="12" fill="hold">
                            <p:stCondLst>
                              <p:cond delay="1000"/>
                            </p:stCondLst>
                            <p:childTnLst>
                              <p:par>
                                <p:cTn id="13" presetID="18" presetClass="entr" presetSubtype="1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trips(downLeft)">
                                      <p:cBhvr>
                                        <p:cTn id="15" dur="500"/>
                                        <p:tgtEl>
                                          <p:spTgt spid="7"/>
                                        </p:tgtEl>
                                      </p:cBhvr>
                                    </p:animEffect>
                                  </p:childTnLst>
                                </p:cTn>
                              </p:par>
                            </p:childTnLst>
                          </p:cTn>
                        </p:par>
                        <p:par>
                          <p:cTn id="16" fill="hold">
                            <p:stCondLst>
                              <p:cond delay="1500"/>
                            </p:stCondLst>
                            <p:childTnLst>
                              <p:par>
                                <p:cTn id="17" presetID="18" presetClass="entr" presetSubtype="12"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trips(down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23215" y="4633595"/>
            <a:ext cx="8245475" cy="337185"/>
          </a:xfrm>
          <a:prstGeom prst="rect">
            <a:avLst/>
          </a:prstGeom>
          <a:noFill/>
        </p:spPr>
        <p:txBody>
          <a:bodyPr wrap="square" rtlCol="0">
            <a:spAutoFit/>
          </a:bodyPr>
          <a:p>
            <a:r>
              <a:rPr lang="zh-CN" altLang="en-US" sz="1600">
                <a:ln w="22225">
                  <a:solidFill>
                    <a:schemeClr val="accent2"/>
                  </a:solidFill>
                  <a:prstDash val="solid"/>
                </a:ln>
                <a:solidFill>
                  <a:schemeClr val="accent2">
                    <a:lumMod val="40000"/>
                    <a:lumOff val="60000"/>
                  </a:schemeClr>
                </a:solidFill>
                <a:effectLst/>
              </a:rPr>
              <a:t>不要轻易用年龄定义自己，只要有追逐梦想的心，无论什么年龄段都有属于自己的精彩！</a:t>
            </a:r>
            <a:endParaRPr lang="zh-CN" altLang="en-US" sz="1600">
              <a:ln w="22225">
                <a:solidFill>
                  <a:schemeClr val="accent2"/>
                </a:solidFill>
                <a:prstDash val="solid"/>
              </a:ln>
              <a:solidFill>
                <a:schemeClr val="accent2">
                  <a:lumMod val="40000"/>
                  <a:lumOff val="60000"/>
                </a:schemeClr>
              </a:solidFill>
              <a:effectLst/>
            </a:endParaRPr>
          </a:p>
        </p:txBody>
      </p:sp>
      <p:pic>
        <p:nvPicPr>
          <p:cNvPr id="5" name="图片 4"/>
          <p:cNvPicPr>
            <a:picLocks noChangeAspect="1"/>
          </p:cNvPicPr>
          <p:nvPr/>
        </p:nvPicPr>
        <p:blipFill>
          <a:blip r:embed="rId1"/>
          <a:stretch>
            <a:fillRect/>
          </a:stretch>
        </p:blipFill>
        <p:spPr>
          <a:xfrm>
            <a:off x="2221230" y="2662555"/>
            <a:ext cx="4448810" cy="1917700"/>
          </a:xfrm>
          <a:prstGeom prst="rect">
            <a:avLst/>
          </a:prstGeom>
        </p:spPr>
      </p:pic>
      <p:pic>
        <p:nvPicPr>
          <p:cNvPr id="6" name="图片 5"/>
          <p:cNvPicPr>
            <a:picLocks noChangeAspect="1"/>
          </p:cNvPicPr>
          <p:nvPr/>
        </p:nvPicPr>
        <p:blipFill>
          <a:blip r:embed="rId2"/>
          <a:stretch>
            <a:fillRect/>
          </a:stretch>
        </p:blipFill>
        <p:spPr>
          <a:xfrm>
            <a:off x="2221230" y="690880"/>
            <a:ext cx="4448810" cy="1971675"/>
          </a:xfrm>
          <a:prstGeom prst="rect">
            <a:avLst/>
          </a:prstGeom>
        </p:spPr>
      </p:pic>
      <p:pic>
        <p:nvPicPr>
          <p:cNvPr id="7" name="图片 6"/>
          <p:cNvPicPr>
            <a:picLocks noChangeAspect="1"/>
          </p:cNvPicPr>
          <p:nvPr/>
        </p:nvPicPr>
        <p:blipFill>
          <a:blip r:embed="rId3"/>
          <a:stretch>
            <a:fillRect/>
          </a:stretch>
        </p:blipFill>
        <p:spPr>
          <a:xfrm>
            <a:off x="52070" y="690245"/>
            <a:ext cx="2169160" cy="3890645"/>
          </a:xfrm>
          <a:prstGeom prst="rect">
            <a:avLst/>
          </a:prstGeom>
        </p:spPr>
      </p:pic>
      <p:pic>
        <p:nvPicPr>
          <p:cNvPr id="8" name="图片 7"/>
          <p:cNvPicPr>
            <a:picLocks noChangeAspect="1"/>
          </p:cNvPicPr>
          <p:nvPr/>
        </p:nvPicPr>
        <p:blipFill>
          <a:blip r:embed="rId4"/>
          <a:stretch>
            <a:fillRect/>
          </a:stretch>
        </p:blipFill>
        <p:spPr>
          <a:xfrm>
            <a:off x="6670040" y="676275"/>
            <a:ext cx="2130425" cy="390398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7"/>
          <p:cNvGrpSpPr/>
          <p:nvPr/>
        </p:nvGrpSpPr>
        <p:grpSpPr>
          <a:xfrm>
            <a:off x="1448453" y="1701206"/>
            <a:ext cx="2761213" cy="2328645"/>
            <a:chOff x="2116116" y="1357314"/>
            <a:chExt cx="11765602" cy="9921875"/>
          </a:xfrm>
        </p:grpSpPr>
        <p:sp>
          <p:nvSpPr>
            <p:cNvPr id="29" name="Freeform 1"/>
            <p:cNvSpPr>
              <a:spLocks noChangeArrowheads="1"/>
            </p:cNvSpPr>
            <p:nvPr/>
          </p:nvSpPr>
          <p:spPr bwMode="auto">
            <a:xfrm>
              <a:off x="10324000" y="1357314"/>
              <a:ext cx="3557718" cy="1994958"/>
            </a:xfrm>
            <a:custGeom>
              <a:avLst/>
              <a:gdLst>
                <a:gd name="T0" fmla="*/ 5242 w 5933"/>
                <a:gd name="T1" fmla="*/ 0 h 3325"/>
                <a:gd name="T2" fmla="*/ 5242 w 5933"/>
                <a:gd name="T3" fmla="*/ 0 h 3325"/>
                <a:gd name="T4" fmla="*/ 2540 w 5933"/>
                <a:gd name="T5" fmla="*/ 0 h 3325"/>
                <a:gd name="T6" fmla="*/ 2514 w 5933"/>
                <a:gd name="T7" fmla="*/ 0 h 3325"/>
                <a:gd name="T8" fmla="*/ 1906 w 5933"/>
                <a:gd name="T9" fmla="*/ 460 h 3325"/>
                <a:gd name="T10" fmla="*/ 0 w 5933"/>
                <a:gd name="T11" fmla="*/ 3324 h 3325"/>
                <a:gd name="T12" fmla="*/ 1230 w 5933"/>
                <a:gd name="T13" fmla="*/ 3324 h 3325"/>
                <a:gd name="T14" fmla="*/ 1230 w 5933"/>
                <a:gd name="T15" fmla="*/ 3202 h 3325"/>
                <a:gd name="T16" fmla="*/ 1163 w 5933"/>
                <a:gd name="T17" fmla="*/ 3080 h 3325"/>
                <a:gd name="T18" fmla="*/ 1041 w 5933"/>
                <a:gd name="T19" fmla="*/ 2756 h 3325"/>
                <a:gd name="T20" fmla="*/ 1163 w 5933"/>
                <a:gd name="T21" fmla="*/ 2378 h 3325"/>
                <a:gd name="T22" fmla="*/ 1595 w 5933"/>
                <a:gd name="T23" fmla="*/ 2189 h 3325"/>
                <a:gd name="T24" fmla="*/ 2027 w 5933"/>
                <a:gd name="T25" fmla="*/ 2378 h 3325"/>
                <a:gd name="T26" fmla="*/ 2149 w 5933"/>
                <a:gd name="T27" fmla="*/ 2756 h 3325"/>
                <a:gd name="T28" fmla="*/ 2014 w 5933"/>
                <a:gd name="T29" fmla="*/ 3094 h 3325"/>
                <a:gd name="T30" fmla="*/ 1933 w 5933"/>
                <a:gd name="T31" fmla="*/ 3229 h 3325"/>
                <a:gd name="T32" fmla="*/ 1933 w 5933"/>
                <a:gd name="T33" fmla="*/ 3324 h 3325"/>
                <a:gd name="T34" fmla="*/ 2514 w 5933"/>
                <a:gd name="T35" fmla="*/ 3324 h 3325"/>
                <a:gd name="T36" fmla="*/ 3027 w 5933"/>
                <a:gd name="T37" fmla="*/ 1351 h 3325"/>
                <a:gd name="T38" fmla="*/ 5242 w 5933"/>
                <a:gd name="T39" fmla="*/ 1351 h 3325"/>
                <a:gd name="T40" fmla="*/ 5932 w 5933"/>
                <a:gd name="T41" fmla="*/ 676 h 3325"/>
                <a:gd name="T42" fmla="*/ 5242 w 5933"/>
                <a:gd name="T43" fmla="*/ 0 h 3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33" h="3325">
                  <a:moveTo>
                    <a:pt x="5242" y="0"/>
                  </a:moveTo>
                  <a:lnTo>
                    <a:pt x="5242" y="0"/>
                  </a:lnTo>
                  <a:cubicBezTo>
                    <a:pt x="2540" y="0"/>
                    <a:pt x="2540" y="0"/>
                    <a:pt x="2540" y="0"/>
                  </a:cubicBezTo>
                  <a:cubicBezTo>
                    <a:pt x="2527" y="0"/>
                    <a:pt x="2527" y="0"/>
                    <a:pt x="2514" y="0"/>
                  </a:cubicBezTo>
                  <a:cubicBezTo>
                    <a:pt x="2243" y="27"/>
                    <a:pt x="1906" y="460"/>
                    <a:pt x="1906" y="460"/>
                  </a:cubicBezTo>
                  <a:cubicBezTo>
                    <a:pt x="0" y="3324"/>
                    <a:pt x="0" y="3324"/>
                    <a:pt x="0" y="3324"/>
                  </a:cubicBezTo>
                  <a:cubicBezTo>
                    <a:pt x="1230" y="3324"/>
                    <a:pt x="1230" y="3324"/>
                    <a:pt x="1230" y="3324"/>
                  </a:cubicBezTo>
                  <a:cubicBezTo>
                    <a:pt x="1230" y="3202"/>
                    <a:pt x="1230" y="3202"/>
                    <a:pt x="1230" y="3202"/>
                  </a:cubicBezTo>
                  <a:cubicBezTo>
                    <a:pt x="1230" y="3175"/>
                    <a:pt x="1230" y="3175"/>
                    <a:pt x="1163" y="3080"/>
                  </a:cubicBezTo>
                  <a:cubicBezTo>
                    <a:pt x="1109" y="3013"/>
                    <a:pt x="1041" y="2905"/>
                    <a:pt x="1041" y="2756"/>
                  </a:cubicBezTo>
                  <a:cubicBezTo>
                    <a:pt x="1041" y="2634"/>
                    <a:pt x="1068" y="2486"/>
                    <a:pt x="1163" y="2378"/>
                  </a:cubicBezTo>
                  <a:cubicBezTo>
                    <a:pt x="1243" y="2270"/>
                    <a:pt x="1406" y="2189"/>
                    <a:pt x="1595" y="2189"/>
                  </a:cubicBezTo>
                  <a:cubicBezTo>
                    <a:pt x="1784" y="2189"/>
                    <a:pt x="1946" y="2270"/>
                    <a:pt x="2027" y="2378"/>
                  </a:cubicBezTo>
                  <a:cubicBezTo>
                    <a:pt x="2122" y="2486"/>
                    <a:pt x="2149" y="2621"/>
                    <a:pt x="2149" y="2756"/>
                  </a:cubicBezTo>
                  <a:cubicBezTo>
                    <a:pt x="2149" y="2905"/>
                    <a:pt x="2068" y="3026"/>
                    <a:pt x="2014" y="3094"/>
                  </a:cubicBezTo>
                  <a:cubicBezTo>
                    <a:pt x="1946" y="3188"/>
                    <a:pt x="1933" y="3202"/>
                    <a:pt x="1933" y="3229"/>
                  </a:cubicBezTo>
                  <a:cubicBezTo>
                    <a:pt x="1933" y="3324"/>
                    <a:pt x="1933" y="3324"/>
                    <a:pt x="1933" y="3324"/>
                  </a:cubicBezTo>
                  <a:cubicBezTo>
                    <a:pt x="2514" y="3324"/>
                    <a:pt x="2514" y="3324"/>
                    <a:pt x="2514" y="3324"/>
                  </a:cubicBezTo>
                  <a:cubicBezTo>
                    <a:pt x="3027" y="1351"/>
                    <a:pt x="3027" y="1351"/>
                    <a:pt x="3027" y="1351"/>
                  </a:cubicBezTo>
                  <a:cubicBezTo>
                    <a:pt x="5242" y="1351"/>
                    <a:pt x="5242" y="1351"/>
                    <a:pt x="5242" y="1351"/>
                  </a:cubicBezTo>
                  <a:cubicBezTo>
                    <a:pt x="5594" y="1364"/>
                    <a:pt x="5932" y="1041"/>
                    <a:pt x="5932" y="676"/>
                  </a:cubicBezTo>
                  <a:cubicBezTo>
                    <a:pt x="5932" y="324"/>
                    <a:pt x="5594" y="0"/>
                    <a:pt x="5242" y="0"/>
                  </a:cubicBezTo>
                </a:path>
              </a:pathLst>
            </a:custGeom>
            <a:solidFill>
              <a:schemeClr val="accent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2"/>
            <p:cNvSpPr>
              <a:spLocks noChangeArrowheads="1"/>
            </p:cNvSpPr>
            <p:nvPr/>
          </p:nvSpPr>
          <p:spPr bwMode="auto">
            <a:xfrm>
              <a:off x="2116116" y="3513668"/>
              <a:ext cx="3338172" cy="1531938"/>
            </a:xfrm>
            <a:custGeom>
              <a:avLst/>
              <a:gdLst>
                <a:gd name="T0" fmla="*/ 5471 w 5567"/>
                <a:gd name="T1" fmla="*/ 1013 h 2554"/>
                <a:gd name="T2" fmla="*/ 5471 w 5567"/>
                <a:gd name="T3" fmla="*/ 1013 h 2554"/>
                <a:gd name="T4" fmla="*/ 5228 w 5567"/>
                <a:gd name="T5" fmla="*/ 945 h 2554"/>
                <a:gd name="T6" fmla="*/ 5026 w 5567"/>
                <a:gd name="T7" fmla="*/ 1026 h 2554"/>
                <a:gd name="T8" fmla="*/ 4783 w 5567"/>
                <a:gd name="T9" fmla="*/ 1135 h 2554"/>
                <a:gd name="T10" fmla="*/ 4296 w 5567"/>
                <a:gd name="T11" fmla="*/ 1135 h 2554"/>
                <a:gd name="T12" fmla="*/ 4296 w 5567"/>
                <a:gd name="T13" fmla="*/ 0 h 2554"/>
                <a:gd name="T14" fmla="*/ 500 w 5567"/>
                <a:gd name="T15" fmla="*/ 0 h 2554"/>
                <a:gd name="T16" fmla="*/ 162 w 5567"/>
                <a:gd name="T17" fmla="*/ 229 h 2554"/>
                <a:gd name="T18" fmla="*/ 54 w 5567"/>
                <a:gd name="T19" fmla="*/ 824 h 2554"/>
                <a:gd name="T20" fmla="*/ 554 w 5567"/>
                <a:gd name="T21" fmla="*/ 2553 h 2554"/>
                <a:gd name="T22" fmla="*/ 2094 w 5567"/>
                <a:gd name="T23" fmla="*/ 2553 h 2554"/>
                <a:gd name="T24" fmla="*/ 2094 w 5567"/>
                <a:gd name="T25" fmla="*/ 2472 h 2554"/>
                <a:gd name="T26" fmla="*/ 2013 w 5567"/>
                <a:gd name="T27" fmla="*/ 2337 h 2554"/>
                <a:gd name="T28" fmla="*/ 1878 w 5567"/>
                <a:gd name="T29" fmla="*/ 1999 h 2554"/>
                <a:gd name="T30" fmla="*/ 1999 w 5567"/>
                <a:gd name="T31" fmla="*/ 1621 h 2554"/>
                <a:gd name="T32" fmla="*/ 2432 w 5567"/>
                <a:gd name="T33" fmla="*/ 1432 h 2554"/>
                <a:gd name="T34" fmla="*/ 2864 w 5567"/>
                <a:gd name="T35" fmla="*/ 1621 h 2554"/>
                <a:gd name="T36" fmla="*/ 2985 w 5567"/>
                <a:gd name="T37" fmla="*/ 1999 h 2554"/>
                <a:gd name="T38" fmla="*/ 2864 w 5567"/>
                <a:gd name="T39" fmla="*/ 2323 h 2554"/>
                <a:gd name="T40" fmla="*/ 2796 w 5567"/>
                <a:gd name="T41" fmla="*/ 2445 h 2554"/>
                <a:gd name="T42" fmla="*/ 2796 w 5567"/>
                <a:gd name="T43" fmla="*/ 2553 h 2554"/>
                <a:gd name="T44" fmla="*/ 4296 w 5567"/>
                <a:gd name="T45" fmla="*/ 2553 h 2554"/>
                <a:gd name="T46" fmla="*/ 4296 w 5567"/>
                <a:gd name="T47" fmla="*/ 1391 h 2554"/>
                <a:gd name="T48" fmla="*/ 4769 w 5567"/>
                <a:gd name="T49" fmla="*/ 1391 h 2554"/>
                <a:gd name="T50" fmla="*/ 4769 w 5567"/>
                <a:gd name="T51" fmla="*/ 1391 h 2554"/>
                <a:gd name="T52" fmla="*/ 5026 w 5567"/>
                <a:gd name="T53" fmla="*/ 1526 h 2554"/>
                <a:gd name="T54" fmla="*/ 5228 w 5567"/>
                <a:gd name="T55" fmla="*/ 1607 h 2554"/>
                <a:gd name="T56" fmla="*/ 5458 w 5567"/>
                <a:gd name="T57" fmla="*/ 1540 h 2554"/>
                <a:gd name="T58" fmla="*/ 5566 w 5567"/>
                <a:gd name="T59" fmla="*/ 1269 h 2554"/>
                <a:gd name="T60" fmla="*/ 5471 w 5567"/>
                <a:gd name="T61" fmla="*/ 1013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67" h="2554">
                  <a:moveTo>
                    <a:pt x="5471" y="1013"/>
                  </a:moveTo>
                  <a:lnTo>
                    <a:pt x="5471" y="1013"/>
                  </a:lnTo>
                  <a:cubicBezTo>
                    <a:pt x="5404" y="959"/>
                    <a:pt x="5323" y="945"/>
                    <a:pt x="5228" y="945"/>
                  </a:cubicBezTo>
                  <a:cubicBezTo>
                    <a:pt x="5147" y="945"/>
                    <a:pt x="5093" y="972"/>
                    <a:pt x="5026" y="1026"/>
                  </a:cubicBezTo>
                  <a:cubicBezTo>
                    <a:pt x="4958" y="1067"/>
                    <a:pt x="4891" y="1135"/>
                    <a:pt x="4783" y="1135"/>
                  </a:cubicBezTo>
                  <a:cubicBezTo>
                    <a:pt x="4296" y="1135"/>
                    <a:pt x="4296" y="1135"/>
                    <a:pt x="4296" y="1135"/>
                  </a:cubicBezTo>
                  <a:cubicBezTo>
                    <a:pt x="4296" y="0"/>
                    <a:pt x="4296" y="0"/>
                    <a:pt x="4296" y="0"/>
                  </a:cubicBezTo>
                  <a:cubicBezTo>
                    <a:pt x="500" y="0"/>
                    <a:pt x="500" y="0"/>
                    <a:pt x="500" y="0"/>
                  </a:cubicBezTo>
                  <a:cubicBezTo>
                    <a:pt x="365" y="40"/>
                    <a:pt x="243" y="121"/>
                    <a:pt x="162" y="229"/>
                  </a:cubicBezTo>
                  <a:cubicBezTo>
                    <a:pt x="40" y="405"/>
                    <a:pt x="0" y="621"/>
                    <a:pt x="54" y="824"/>
                  </a:cubicBezTo>
                  <a:cubicBezTo>
                    <a:pt x="554" y="2553"/>
                    <a:pt x="554" y="2553"/>
                    <a:pt x="554" y="2553"/>
                  </a:cubicBezTo>
                  <a:cubicBezTo>
                    <a:pt x="2094" y="2553"/>
                    <a:pt x="2094" y="2553"/>
                    <a:pt x="2094" y="2553"/>
                  </a:cubicBezTo>
                  <a:cubicBezTo>
                    <a:pt x="2094" y="2472"/>
                    <a:pt x="2094" y="2472"/>
                    <a:pt x="2094" y="2472"/>
                  </a:cubicBezTo>
                  <a:cubicBezTo>
                    <a:pt x="2094" y="2445"/>
                    <a:pt x="2081" y="2418"/>
                    <a:pt x="2013" y="2337"/>
                  </a:cubicBezTo>
                  <a:cubicBezTo>
                    <a:pt x="1945" y="2256"/>
                    <a:pt x="1878" y="2148"/>
                    <a:pt x="1878" y="1999"/>
                  </a:cubicBezTo>
                  <a:cubicBezTo>
                    <a:pt x="1878" y="1864"/>
                    <a:pt x="1905" y="1729"/>
                    <a:pt x="1999" y="1621"/>
                  </a:cubicBezTo>
                  <a:cubicBezTo>
                    <a:pt x="2081" y="1513"/>
                    <a:pt x="2243" y="1432"/>
                    <a:pt x="2432" y="1432"/>
                  </a:cubicBezTo>
                  <a:cubicBezTo>
                    <a:pt x="2607" y="1432"/>
                    <a:pt x="2783" y="1513"/>
                    <a:pt x="2864" y="1621"/>
                  </a:cubicBezTo>
                  <a:cubicBezTo>
                    <a:pt x="2959" y="1729"/>
                    <a:pt x="2985" y="1864"/>
                    <a:pt x="2985" y="1999"/>
                  </a:cubicBezTo>
                  <a:cubicBezTo>
                    <a:pt x="2985" y="2134"/>
                    <a:pt x="2918" y="2256"/>
                    <a:pt x="2864" y="2323"/>
                  </a:cubicBezTo>
                  <a:cubicBezTo>
                    <a:pt x="2796" y="2418"/>
                    <a:pt x="2796" y="2418"/>
                    <a:pt x="2796" y="2445"/>
                  </a:cubicBezTo>
                  <a:cubicBezTo>
                    <a:pt x="2796" y="2553"/>
                    <a:pt x="2796" y="2553"/>
                    <a:pt x="2796" y="2553"/>
                  </a:cubicBezTo>
                  <a:cubicBezTo>
                    <a:pt x="4296" y="2553"/>
                    <a:pt x="4296" y="2553"/>
                    <a:pt x="4296" y="2553"/>
                  </a:cubicBezTo>
                  <a:cubicBezTo>
                    <a:pt x="4296" y="1391"/>
                    <a:pt x="4296" y="1391"/>
                    <a:pt x="4296" y="1391"/>
                  </a:cubicBezTo>
                  <a:cubicBezTo>
                    <a:pt x="4769" y="1391"/>
                    <a:pt x="4769" y="1391"/>
                    <a:pt x="4769" y="1391"/>
                  </a:cubicBezTo>
                  <a:lnTo>
                    <a:pt x="4769" y="1391"/>
                  </a:lnTo>
                  <a:cubicBezTo>
                    <a:pt x="4891" y="1391"/>
                    <a:pt x="4958" y="1472"/>
                    <a:pt x="5026" y="1526"/>
                  </a:cubicBezTo>
                  <a:cubicBezTo>
                    <a:pt x="5080" y="1580"/>
                    <a:pt x="5147" y="1607"/>
                    <a:pt x="5228" y="1607"/>
                  </a:cubicBezTo>
                  <a:cubicBezTo>
                    <a:pt x="5323" y="1607"/>
                    <a:pt x="5404" y="1594"/>
                    <a:pt x="5458" y="1540"/>
                  </a:cubicBezTo>
                  <a:cubicBezTo>
                    <a:pt x="5525" y="1499"/>
                    <a:pt x="5566" y="1418"/>
                    <a:pt x="5566" y="1269"/>
                  </a:cubicBezTo>
                  <a:cubicBezTo>
                    <a:pt x="5566" y="1135"/>
                    <a:pt x="5525" y="1053"/>
                    <a:pt x="5471" y="1013"/>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3"/>
            <p:cNvSpPr>
              <a:spLocks noChangeArrowheads="1"/>
            </p:cNvSpPr>
            <p:nvPr/>
          </p:nvSpPr>
          <p:spPr bwMode="auto">
            <a:xfrm>
              <a:off x="4853841" y="3513668"/>
              <a:ext cx="4253392" cy="1531938"/>
            </a:xfrm>
            <a:custGeom>
              <a:avLst/>
              <a:gdLst>
                <a:gd name="T0" fmla="*/ 6984 w 7093"/>
                <a:gd name="T1" fmla="*/ 1013 h 2554"/>
                <a:gd name="T2" fmla="*/ 6984 w 7093"/>
                <a:gd name="T3" fmla="*/ 1013 h 2554"/>
                <a:gd name="T4" fmla="*/ 6741 w 7093"/>
                <a:gd name="T5" fmla="*/ 945 h 2554"/>
                <a:gd name="T6" fmla="*/ 6538 w 7093"/>
                <a:gd name="T7" fmla="*/ 1026 h 2554"/>
                <a:gd name="T8" fmla="*/ 6295 w 7093"/>
                <a:gd name="T9" fmla="*/ 1135 h 2554"/>
                <a:gd name="T10" fmla="*/ 5849 w 7093"/>
                <a:gd name="T11" fmla="*/ 1135 h 2554"/>
                <a:gd name="T12" fmla="*/ 5849 w 7093"/>
                <a:gd name="T13" fmla="*/ 0 h 2554"/>
                <a:gd name="T14" fmla="*/ 0 w 7093"/>
                <a:gd name="T15" fmla="*/ 0 h 2554"/>
                <a:gd name="T16" fmla="*/ 0 w 7093"/>
                <a:gd name="T17" fmla="*/ 918 h 2554"/>
                <a:gd name="T18" fmla="*/ 217 w 7093"/>
                <a:gd name="T19" fmla="*/ 918 h 2554"/>
                <a:gd name="T20" fmla="*/ 325 w 7093"/>
                <a:gd name="T21" fmla="*/ 837 h 2554"/>
                <a:gd name="T22" fmla="*/ 662 w 7093"/>
                <a:gd name="T23" fmla="*/ 716 h 2554"/>
                <a:gd name="T24" fmla="*/ 1041 w 7093"/>
                <a:gd name="T25" fmla="*/ 837 h 2554"/>
                <a:gd name="T26" fmla="*/ 1216 w 7093"/>
                <a:gd name="T27" fmla="*/ 1283 h 2554"/>
                <a:gd name="T28" fmla="*/ 1041 w 7093"/>
                <a:gd name="T29" fmla="*/ 1716 h 2554"/>
                <a:gd name="T30" fmla="*/ 662 w 7093"/>
                <a:gd name="T31" fmla="*/ 1837 h 2554"/>
                <a:gd name="T32" fmla="*/ 311 w 7093"/>
                <a:gd name="T33" fmla="*/ 1702 h 2554"/>
                <a:gd name="T34" fmla="*/ 189 w 7093"/>
                <a:gd name="T35" fmla="*/ 1607 h 2554"/>
                <a:gd name="T36" fmla="*/ 0 w 7093"/>
                <a:gd name="T37" fmla="*/ 1607 h 2554"/>
                <a:gd name="T38" fmla="*/ 0 w 7093"/>
                <a:gd name="T39" fmla="*/ 2553 h 2554"/>
                <a:gd name="T40" fmla="*/ 3135 w 7093"/>
                <a:gd name="T41" fmla="*/ 2553 h 2554"/>
                <a:gd name="T42" fmla="*/ 3135 w 7093"/>
                <a:gd name="T43" fmla="*/ 2472 h 2554"/>
                <a:gd name="T44" fmla="*/ 3054 w 7093"/>
                <a:gd name="T45" fmla="*/ 2337 h 2554"/>
                <a:gd name="T46" fmla="*/ 2919 w 7093"/>
                <a:gd name="T47" fmla="*/ 1999 h 2554"/>
                <a:gd name="T48" fmla="*/ 3040 w 7093"/>
                <a:gd name="T49" fmla="*/ 1621 h 2554"/>
                <a:gd name="T50" fmla="*/ 3472 w 7093"/>
                <a:gd name="T51" fmla="*/ 1432 h 2554"/>
                <a:gd name="T52" fmla="*/ 3905 w 7093"/>
                <a:gd name="T53" fmla="*/ 1621 h 2554"/>
                <a:gd name="T54" fmla="*/ 4026 w 7093"/>
                <a:gd name="T55" fmla="*/ 1999 h 2554"/>
                <a:gd name="T56" fmla="*/ 3905 w 7093"/>
                <a:gd name="T57" fmla="*/ 2323 h 2554"/>
                <a:gd name="T58" fmla="*/ 3837 w 7093"/>
                <a:gd name="T59" fmla="*/ 2445 h 2554"/>
                <a:gd name="T60" fmla="*/ 3837 w 7093"/>
                <a:gd name="T61" fmla="*/ 2553 h 2554"/>
                <a:gd name="T62" fmla="*/ 5849 w 7093"/>
                <a:gd name="T63" fmla="*/ 2553 h 2554"/>
                <a:gd name="T64" fmla="*/ 5849 w 7093"/>
                <a:gd name="T65" fmla="*/ 1391 h 2554"/>
                <a:gd name="T66" fmla="*/ 6282 w 7093"/>
                <a:gd name="T67" fmla="*/ 1391 h 2554"/>
                <a:gd name="T68" fmla="*/ 6295 w 7093"/>
                <a:gd name="T69" fmla="*/ 1391 h 2554"/>
                <a:gd name="T70" fmla="*/ 6538 w 7093"/>
                <a:gd name="T71" fmla="*/ 1526 h 2554"/>
                <a:gd name="T72" fmla="*/ 6741 w 7093"/>
                <a:gd name="T73" fmla="*/ 1607 h 2554"/>
                <a:gd name="T74" fmla="*/ 6984 w 7093"/>
                <a:gd name="T75" fmla="*/ 1540 h 2554"/>
                <a:gd name="T76" fmla="*/ 7079 w 7093"/>
                <a:gd name="T77" fmla="*/ 1269 h 2554"/>
                <a:gd name="T78" fmla="*/ 6984 w 7093"/>
                <a:gd name="T79" fmla="*/ 1013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93" h="2554">
                  <a:moveTo>
                    <a:pt x="6984" y="1013"/>
                  </a:moveTo>
                  <a:lnTo>
                    <a:pt x="6984" y="1013"/>
                  </a:lnTo>
                  <a:cubicBezTo>
                    <a:pt x="6917" y="959"/>
                    <a:pt x="6835" y="945"/>
                    <a:pt x="6741" y="945"/>
                  </a:cubicBezTo>
                  <a:cubicBezTo>
                    <a:pt x="6660" y="945"/>
                    <a:pt x="6606" y="972"/>
                    <a:pt x="6538" y="1026"/>
                  </a:cubicBezTo>
                  <a:cubicBezTo>
                    <a:pt x="6470" y="1067"/>
                    <a:pt x="6403" y="1135"/>
                    <a:pt x="6295" y="1135"/>
                  </a:cubicBezTo>
                  <a:cubicBezTo>
                    <a:pt x="5849" y="1135"/>
                    <a:pt x="5849" y="1135"/>
                    <a:pt x="5849" y="1135"/>
                  </a:cubicBezTo>
                  <a:cubicBezTo>
                    <a:pt x="5849" y="0"/>
                    <a:pt x="5849" y="0"/>
                    <a:pt x="5849" y="0"/>
                  </a:cubicBezTo>
                  <a:cubicBezTo>
                    <a:pt x="0" y="0"/>
                    <a:pt x="0" y="0"/>
                    <a:pt x="0" y="0"/>
                  </a:cubicBezTo>
                  <a:cubicBezTo>
                    <a:pt x="0" y="918"/>
                    <a:pt x="0" y="918"/>
                    <a:pt x="0" y="918"/>
                  </a:cubicBezTo>
                  <a:cubicBezTo>
                    <a:pt x="217" y="918"/>
                    <a:pt x="217" y="918"/>
                    <a:pt x="217" y="918"/>
                  </a:cubicBezTo>
                  <a:cubicBezTo>
                    <a:pt x="230" y="918"/>
                    <a:pt x="243" y="905"/>
                    <a:pt x="325" y="837"/>
                  </a:cubicBezTo>
                  <a:cubicBezTo>
                    <a:pt x="406" y="783"/>
                    <a:pt x="514" y="716"/>
                    <a:pt x="662" y="716"/>
                  </a:cubicBezTo>
                  <a:cubicBezTo>
                    <a:pt x="784" y="716"/>
                    <a:pt x="919" y="743"/>
                    <a:pt x="1041" y="837"/>
                  </a:cubicBezTo>
                  <a:cubicBezTo>
                    <a:pt x="1149" y="918"/>
                    <a:pt x="1230" y="1094"/>
                    <a:pt x="1216" y="1283"/>
                  </a:cubicBezTo>
                  <a:cubicBezTo>
                    <a:pt x="1216" y="1459"/>
                    <a:pt x="1149" y="1621"/>
                    <a:pt x="1041" y="1716"/>
                  </a:cubicBezTo>
                  <a:cubicBezTo>
                    <a:pt x="919" y="1810"/>
                    <a:pt x="784" y="1837"/>
                    <a:pt x="662" y="1837"/>
                  </a:cubicBezTo>
                  <a:cubicBezTo>
                    <a:pt x="514" y="1837"/>
                    <a:pt x="392" y="1756"/>
                    <a:pt x="311" y="1702"/>
                  </a:cubicBezTo>
                  <a:cubicBezTo>
                    <a:pt x="230" y="1621"/>
                    <a:pt x="217" y="1607"/>
                    <a:pt x="189" y="1607"/>
                  </a:cubicBezTo>
                  <a:cubicBezTo>
                    <a:pt x="0" y="1607"/>
                    <a:pt x="0" y="1607"/>
                    <a:pt x="0" y="1607"/>
                  </a:cubicBezTo>
                  <a:cubicBezTo>
                    <a:pt x="0" y="2553"/>
                    <a:pt x="0" y="2553"/>
                    <a:pt x="0" y="2553"/>
                  </a:cubicBezTo>
                  <a:cubicBezTo>
                    <a:pt x="3135" y="2553"/>
                    <a:pt x="3135" y="2553"/>
                    <a:pt x="3135" y="2553"/>
                  </a:cubicBezTo>
                  <a:cubicBezTo>
                    <a:pt x="3135" y="2472"/>
                    <a:pt x="3135" y="2472"/>
                    <a:pt x="3135" y="2472"/>
                  </a:cubicBezTo>
                  <a:cubicBezTo>
                    <a:pt x="3135" y="2445"/>
                    <a:pt x="3121" y="2418"/>
                    <a:pt x="3054" y="2337"/>
                  </a:cubicBezTo>
                  <a:cubicBezTo>
                    <a:pt x="2999" y="2256"/>
                    <a:pt x="2919" y="2148"/>
                    <a:pt x="2919" y="1999"/>
                  </a:cubicBezTo>
                  <a:cubicBezTo>
                    <a:pt x="2919" y="1864"/>
                    <a:pt x="2945" y="1729"/>
                    <a:pt x="3040" y="1621"/>
                  </a:cubicBezTo>
                  <a:cubicBezTo>
                    <a:pt x="3121" y="1513"/>
                    <a:pt x="3283" y="1432"/>
                    <a:pt x="3472" y="1432"/>
                  </a:cubicBezTo>
                  <a:cubicBezTo>
                    <a:pt x="3661" y="1432"/>
                    <a:pt x="3823" y="1513"/>
                    <a:pt x="3905" y="1621"/>
                  </a:cubicBezTo>
                  <a:cubicBezTo>
                    <a:pt x="3999" y="1729"/>
                    <a:pt x="4026" y="1864"/>
                    <a:pt x="4026" y="1999"/>
                  </a:cubicBezTo>
                  <a:cubicBezTo>
                    <a:pt x="4026" y="2134"/>
                    <a:pt x="3959" y="2256"/>
                    <a:pt x="3905" y="2323"/>
                  </a:cubicBezTo>
                  <a:cubicBezTo>
                    <a:pt x="3837" y="2418"/>
                    <a:pt x="3837" y="2418"/>
                    <a:pt x="3837" y="2445"/>
                  </a:cubicBezTo>
                  <a:cubicBezTo>
                    <a:pt x="3837" y="2553"/>
                    <a:pt x="3837" y="2553"/>
                    <a:pt x="3837" y="2553"/>
                  </a:cubicBezTo>
                  <a:cubicBezTo>
                    <a:pt x="5849" y="2553"/>
                    <a:pt x="5849" y="2553"/>
                    <a:pt x="5849" y="2553"/>
                  </a:cubicBezTo>
                  <a:cubicBezTo>
                    <a:pt x="5849" y="1391"/>
                    <a:pt x="5849" y="1391"/>
                    <a:pt x="5849" y="1391"/>
                  </a:cubicBezTo>
                  <a:cubicBezTo>
                    <a:pt x="6282" y="1391"/>
                    <a:pt x="6282" y="1391"/>
                    <a:pt x="6282" y="1391"/>
                  </a:cubicBezTo>
                  <a:cubicBezTo>
                    <a:pt x="6295" y="1391"/>
                    <a:pt x="6295" y="1391"/>
                    <a:pt x="6295" y="1391"/>
                  </a:cubicBezTo>
                  <a:cubicBezTo>
                    <a:pt x="6403" y="1391"/>
                    <a:pt x="6470" y="1472"/>
                    <a:pt x="6538" y="1526"/>
                  </a:cubicBezTo>
                  <a:cubicBezTo>
                    <a:pt x="6606" y="1580"/>
                    <a:pt x="6660" y="1607"/>
                    <a:pt x="6741" y="1607"/>
                  </a:cubicBezTo>
                  <a:cubicBezTo>
                    <a:pt x="6835" y="1607"/>
                    <a:pt x="6917" y="1594"/>
                    <a:pt x="6984" y="1540"/>
                  </a:cubicBezTo>
                  <a:cubicBezTo>
                    <a:pt x="7038" y="1499"/>
                    <a:pt x="7079" y="1418"/>
                    <a:pt x="7079" y="1269"/>
                  </a:cubicBezTo>
                  <a:cubicBezTo>
                    <a:pt x="7092" y="1135"/>
                    <a:pt x="7038" y="1053"/>
                    <a:pt x="6984" y="1013"/>
                  </a:cubicBez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4"/>
            <p:cNvSpPr>
              <a:spLocks noChangeArrowheads="1"/>
            </p:cNvSpPr>
            <p:nvPr/>
          </p:nvSpPr>
          <p:spPr bwMode="auto">
            <a:xfrm>
              <a:off x="8525301" y="2799292"/>
              <a:ext cx="3266752" cy="2246313"/>
            </a:xfrm>
            <a:custGeom>
              <a:avLst/>
              <a:gdLst>
                <a:gd name="T0" fmla="*/ 4702 w 5446"/>
                <a:gd name="T1" fmla="*/ 810 h 3743"/>
                <a:gd name="T2" fmla="*/ 4702 w 5446"/>
                <a:gd name="T3" fmla="*/ 810 h 3743"/>
                <a:gd name="T4" fmla="*/ 4702 w 5446"/>
                <a:gd name="T5" fmla="*/ 797 h 3743"/>
                <a:gd name="T6" fmla="*/ 4837 w 5446"/>
                <a:gd name="T7" fmla="*/ 554 h 3743"/>
                <a:gd name="T8" fmla="*/ 4932 w 5446"/>
                <a:gd name="T9" fmla="*/ 351 h 3743"/>
                <a:gd name="T10" fmla="*/ 4864 w 5446"/>
                <a:gd name="T11" fmla="*/ 108 h 3743"/>
                <a:gd name="T12" fmla="*/ 4594 w 5446"/>
                <a:gd name="T13" fmla="*/ 13 h 3743"/>
                <a:gd name="T14" fmla="*/ 4324 w 5446"/>
                <a:gd name="T15" fmla="*/ 108 h 3743"/>
                <a:gd name="T16" fmla="*/ 4256 w 5446"/>
                <a:gd name="T17" fmla="*/ 351 h 3743"/>
                <a:gd name="T18" fmla="*/ 4337 w 5446"/>
                <a:gd name="T19" fmla="*/ 554 h 3743"/>
                <a:gd name="T20" fmla="*/ 4445 w 5446"/>
                <a:gd name="T21" fmla="*/ 797 h 3743"/>
                <a:gd name="T22" fmla="*/ 4445 w 5446"/>
                <a:gd name="T23" fmla="*/ 1189 h 3743"/>
                <a:gd name="T24" fmla="*/ 0 w 5446"/>
                <a:gd name="T25" fmla="*/ 1189 h 3743"/>
                <a:gd name="T26" fmla="*/ 0 w 5446"/>
                <a:gd name="T27" fmla="*/ 2107 h 3743"/>
                <a:gd name="T28" fmla="*/ 176 w 5446"/>
                <a:gd name="T29" fmla="*/ 2107 h 3743"/>
                <a:gd name="T30" fmla="*/ 284 w 5446"/>
                <a:gd name="T31" fmla="*/ 2026 h 3743"/>
                <a:gd name="T32" fmla="*/ 622 w 5446"/>
                <a:gd name="T33" fmla="*/ 1905 h 3743"/>
                <a:gd name="T34" fmla="*/ 1000 w 5446"/>
                <a:gd name="T35" fmla="*/ 2026 h 3743"/>
                <a:gd name="T36" fmla="*/ 1189 w 5446"/>
                <a:gd name="T37" fmla="*/ 2472 h 3743"/>
                <a:gd name="T38" fmla="*/ 1000 w 5446"/>
                <a:gd name="T39" fmla="*/ 2905 h 3743"/>
                <a:gd name="T40" fmla="*/ 622 w 5446"/>
                <a:gd name="T41" fmla="*/ 3026 h 3743"/>
                <a:gd name="T42" fmla="*/ 284 w 5446"/>
                <a:gd name="T43" fmla="*/ 2891 h 3743"/>
                <a:gd name="T44" fmla="*/ 149 w 5446"/>
                <a:gd name="T45" fmla="*/ 2796 h 3743"/>
                <a:gd name="T46" fmla="*/ 0 w 5446"/>
                <a:gd name="T47" fmla="*/ 2796 h 3743"/>
                <a:gd name="T48" fmla="*/ 0 w 5446"/>
                <a:gd name="T49" fmla="*/ 3742 h 3743"/>
                <a:gd name="T50" fmla="*/ 2027 w 5446"/>
                <a:gd name="T51" fmla="*/ 3742 h 3743"/>
                <a:gd name="T52" fmla="*/ 2027 w 5446"/>
                <a:gd name="T53" fmla="*/ 3661 h 3743"/>
                <a:gd name="T54" fmla="*/ 1933 w 5446"/>
                <a:gd name="T55" fmla="*/ 3526 h 3743"/>
                <a:gd name="T56" fmla="*/ 1797 w 5446"/>
                <a:gd name="T57" fmla="*/ 3188 h 3743"/>
                <a:gd name="T58" fmla="*/ 1919 w 5446"/>
                <a:gd name="T59" fmla="*/ 2810 h 3743"/>
                <a:gd name="T60" fmla="*/ 2351 w 5446"/>
                <a:gd name="T61" fmla="*/ 2621 h 3743"/>
                <a:gd name="T62" fmla="*/ 2797 w 5446"/>
                <a:gd name="T63" fmla="*/ 2810 h 3743"/>
                <a:gd name="T64" fmla="*/ 2919 w 5446"/>
                <a:gd name="T65" fmla="*/ 3188 h 3743"/>
                <a:gd name="T66" fmla="*/ 2797 w 5446"/>
                <a:gd name="T67" fmla="*/ 3512 h 3743"/>
                <a:gd name="T68" fmla="*/ 2716 w 5446"/>
                <a:gd name="T69" fmla="*/ 3634 h 3743"/>
                <a:gd name="T70" fmla="*/ 2716 w 5446"/>
                <a:gd name="T71" fmla="*/ 3742 h 3743"/>
                <a:gd name="T72" fmla="*/ 4783 w 5446"/>
                <a:gd name="T73" fmla="*/ 3742 h 3743"/>
                <a:gd name="T74" fmla="*/ 5445 w 5446"/>
                <a:gd name="T75" fmla="*/ 1189 h 3743"/>
                <a:gd name="T76" fmla="*/ 4702 w 5446"/>
                <a:gd name="T77" fmla="*/ 1189 h 3743"/>
                <a:gd name="T78" fmla="*/ 4702 w 5446"/>
                <a:gd name="T79" fmla="*/ 810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46" h="3743">
                  <a:moveTo>
                    <a:pt x="4702" y="810"/>
                  </a:moveTo>
                  <a:lnTo>
                    <a:pt x="4702" y="810"/>
                  </a:lnTo>
                  <a:cubicBezTo>
                    <a:pt x="4702" y="797"/>
                    <a:pt x="4702" y="797"/>
                    <a:pt x="4702" y="797"/>
                  </a:cubicBezTo>
                  <a:cubicBezTo>
                    <a:pt x="4715" y="689"/>
                    <a:pt x="4783" y="621"/>
                    <a:pt x="4837" y="554"/>
                  </a:cubicBezTo>
                  <a:cubicBezTo>
                    <a:pt x="4891" y="486"/>
                    <a:pt x="4932" y="432"/>
                    <a:pt x="4932" y="351"/>
                  </a:cubicBezTo>
                  <a:cubicBezTo>
                    <a:pt x="4932" y="257"/>
                    <a:pt x="4905" y="175"/>
                    <a:pt x="4864" y="108"/>
                  </a:cubicBezTo>
                  <a:cubicBezTo>
                    <a:pt x="4810" y="54"/>
                    <a:pt x="4729" y="13"/>
                    <a:pt x="4594" y="13"/>
                  </a:cubicBezTo>
                  <a:cubicBezTo>
                    <a:pt x="4445" y="0"/>
                    <a:pt x="4378" y="41"/>
                    <a:pt x="4324" y="108"/>
                  </a:cubicBezTo>
                  <a:cubicBezTo>
                    <a:pt x="4283" y="162"/>
                    <a:pt x="4256" y="257"/>
                    <a:pt x="4256" y="351"/>
                  </a:cubicBezTo>
                  <a:cubicBezTo>
                    <a:pt x="4256" y="432"/>
                    <a:pt x="4296" y="486"/>
                    <a:pt x="4337" y="554"/>
                  </a:cubicBezTo>
                  <a:cubicBezTo>
                    <a:pt x="4378" y="621"/>
                    <a:pt x="4445" y="689"/>
                    <a:pt x="4445" y="797"/>
                  </a:cubicBezTo>
                  <a:cubicBezTo>
                    <a:pt x="4445" y="1189"/>
                    <a:pt x="4445" y="1189"/>
                    <a:pt x="4445" y="1189"/>
                  </a:cubicBezTo>
                  <a:cubicBezTo>
                    <a:pt x="0" y="1189"/>
                    <a:pt x="0" y="1189"/>
                    <a:pt x="0" y="1189"/>
                  </a:cubicBezTo>
                  <a:cubicBezTo>
                    <a:pt x="0" y="2107"/>
                    <a:pt x="0" y="2107"/>
                    <a:pt x="0" y="2107"/>
                  </a:cubicBezTo>
                  <a:cubicBezTo>
                    <a:pt x="176" y="2107"/>
                    <a:pt x="176" y="2107"/>
                    <a:pt x="176" y="2107"/>
                  </a:cubicBezTo>
                  <a:cubicBezTo>
                    <a:pt x="189" y="2107"/>
                    <a:pt x="203" y="2094"/>
                    <a:pt x="284" y="2026"/>
                  </a:cubicBezTo>
                  <a:cubicBezTo>
                    <a:pt x="365" y="1972"/>
                    <a:pt x="473" y="1905"/>
                    <a:pt x="622" y="1905"/>
                  </a:cubicBezTo>
                  <a:cubicBezTo>
                    <a:pt x="744" y="1905"/>
                    <a:pt x="878" y="1932"/>
                    <a:pt x="1000" y="2026"/>
                  </a:cubicBezTo>
                  <a:cubicBezTo>
                    <a:pt x="1108" y="2107"/>
                    <a:pt x="1189" y="2283"/>
                    <a:pt x="1189" y="2472"/>
                  </a:cubicBezTo>
                  <a:cubicBezTo>
                    <a:pt x="1176" y="2648"/>
                    <a:pt x="1108" y="2810"/>
                    <a:pt x="1000" y="2905"/>
                  </a:cubicBezTo>
                  <a:cubicBezTo>
                    <a:pt x="892" y="2999"/>
                    <a:pt x="744" y="3026"/>
                    <a:pt x="622" y="3026"/>
                  </a:cubicBezTo>
                  <a:cubicBezTo>
                    <a:pt x="473" y="3026"/>
                    <a:pt x="351" y="2945"/>
                    <a:pt x="284" y="2891"/>
                  </a:cubicBezTo>
                  <a:cubicBezTo>
                    <a:pt x="189" y="2810"/>
                    <a:pt x="176" y="2796"/>
                    <a:pt x="149" y="2796"/>
                  </a:cubicBezTo>
                  <a:cubicBezTo>
                    <a:pt x="0" y="2796"/>
                    <a:pt x="0" y="2796"/>
                    <a:pt x="0" y="2796"/>
                  </a:cubicBezTo>
                  <a:cubicBezTo>
                    <a:pt x="0" y="3742"/>
                    <a:pt x="0" y="3742"/>
                    <a:pt x="0" y="3742"/>
                  </a:cubicBezTo>
                  <a:cubicBezTo>
                    <a:pt x="2027" y="3742"/>
                    <a:pt x="2027" y="3742"/>
                    <a:pt x="2027" y="3742"/>
                  </a:cubicBezTo>
                  <a:cubicBezTo>
                    <a:pt x="2027" y="3661"/>
                    <a:pt x="2027" y="3661"/>
                    <a:pt x="2027" y="3661"/>
                  </a:cubicBezTo>
                  <a:cubicBezTo>
                    <a:pt x="2027" y="3634"/>
                    <a:pt x="2013" y="3607"/>
                    <a:pt x="1933" y="3526"/>
                  </a:cubicBezTo>
                  <a:cubicBezTo>
                    <a:pt x="1878" y="3445"/>
                    <a:pt x="1797" y="3337"/>
                    <a:pt x="1797" y="3188"/>
                  </a:cubicBezTo>
                  <a:cubicBezTo>
                    <a:pt x="1797" y="3053"/>
                    <a:pt x="1824" y="2918"/>
                    <a:pt x="1919" y="2810"/>
                  </a:cubicBezTo>
                  <a:cubicBezTo>
                    <a:pt x="2013" y="2702"/>
                    <a:pt x="2175" y="2621"/>
                    <a:pt x="2351" y="2621"/>
                  </a:cubicBezTo>
                  <a:cubicBezTo>
                    <a:pt x="2540" y="2621"/>
                    <a:pt x="2716" y="2702"/>
                    <a:pt x="2797" y="2810"/>
                  </a:cubicBezTo>
                  <a:cubicBezTo>
                    <a:pt x="2891" y="2918"/>
                    <a:pt x="2919" y="3053"/>
                    <a:pt x="2919" y="3188"/>
                  </a:cubicBezTo>
                  <a:cubicBezTo>
                    <a:pt x="2919" y="3323"/>
                    <a:pt x="2851" y="3445"/>
                    <a:pt x="2797" y="3512"/>
                  </a:cubicBezTo>
                  <a:cubicBezTo>
                    <a:pt x="2729" y="3607"/>
                    <a:pt x="2716" y="3607"/>
                    <a:pt x="2716" y="3634"/>
                  </a:cubicBezTo>
                  <a:cubicBezTo>
                    <a:pt x="2716" y="3742"/>
                    <a:pt x="2716" y="3742"/>
                    <a:pt x="2716" y="3742"/>
                  </a:cubicBezTo>
                  <a:cubicBezTo>
                    <a:pt x="4783" y="3742"/>
                    <a:pt x="4783" y="3742"/>
                    <a:pt x="4783" y="3742"/>
                  </a:cubicBezTo>
                  <a:cubicBezTo>
                    <a:pt x="5445" y="1189"/>
                    <a:pt x="5445" y="1189"/>
                    <a:pt x="5445" y="1189"/>
                  </a:cubicBezTo>
                  <a:cubicBezTo>
                    <a:pt x="4702" y="1189"/>
                    <a:pt x="4702" y="1189"/>
                    <a:pt x="4702" y="1189"/>
                  </a:cubicBezTo>
                  <a:lnTo>
                    <a:pt x="4702" y="810"/>
                  </a:lnTo>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Freeform 5"/>
            <p:cNvSpPr>
              <a:spLocks noChangeArrowheads="1"/>
            </p:cNvSpPr>
            <p:nvPr/>
          </p:nvSpPr>
          <p:spPr bwMode="auto">
            <a:xfrm>
              <a:off x="2486437" y="4500564"/>
              <a:ext cx="2862046" cy="2958042"/>
            </a:xfrm>
            <a:custGeom>
              <a:avLst/>
              <a:gdLst>
                <a:gd name="T0" fmla="*/ 1945 w 4770"/>
                <a:gd name="T1" fmla="*/ 797 h 4931"/>
                <a:gd name="T2" fmla="*/ 1945 w 4770"/>
                <a:gd name="T3" fmla="*/ 797 h 4931"/>
                <a:gd name="T4" fmla="*/ 2067 w 4770"/>
                <a:gd name="T5" fmla="*/ 554 h 4931"/>
                <a:gd name="T6" fmla="*/ 2148 w 4770"/>
                <a:gd name="T7" fmla="*/ 351 h 4931"/>
                <a:gd name="T8" fmla="*/ 2081 w 4770"/>
                <a:gd name="T9" fmla="*/ 108 h 4931"/>
                <a:gd name="T10" fmla="*/ 1811 w 4770"/>
                <a:gd name="T11" fmla="*/ 0 h 4931"/>
                <a:gd name="T12" fmla="*/ 1540 w 4770"/>
                <a:gd name="T13" fmla="*/ 108 h 4931"/>
                <a:gd name="T14" fmla="*/ 1473 w 4770"/>
                <a:gd name="T15" fmla="*/ 351 h 4931"/>
                <a:gd name="T16" fmla="*/ 1554 w 4770"/>
                <a:gd name="T17" fmla="*/ 554 h 4931"/>
                <a:gd name="T18" fmla="*/ 1703 w 4770"/>
                <a:gd name="T19" fmla="*/ 797 h 4931"/>
                <a:gd name="T20" fmla="*/ 1703 w 4770"/>
                <a:gd name="T21" fmla="*/ 810 h 4931"/>
                <a:gd name="T22" fmla="*/ 1703 w 4770"/>
                <a:gd name="T23" fmla="*/ 1175 h 4931"/>
                <a:gd name="T24" fmla="*/ 0 w 4770"/>
                <a:gd name="T25" fmla="*/ 1175 h 4931"/>
                <a:gd name="T26" fmla="*/ 730 w 4770"/>
                <a:gd name="T27" fmla="*/ 3727 h 4931"/>
                <a:gd name="T28" fmla="*/ 2675 w 4770"/>
                <a:gd name="T29" fmla="*/ 3727 h 4931"/>
                <a:gd name="T30" fmla="*/ 2675 w 4770"/>
                <a:gd name="T31" fmla="*/ 4133 h 4931"/>
                <a:gd name="T32" fmla="*/ 2675 w 4770"/>
                <a:gd name="T33" fmla="*/ 4133 h 4931"/>
                <a:gd name="T34" fmla="*/ 2540 w 4770"/>
                <a:gd name="T35" fmla="*/ 4376 h 4931"/>
                <a:gd name="T36" fmla="*/ 2459 w 4770"/>
                <a:gd name="T37" fmla="*/ 4578 h 4931"/>
                <a:gd name="T38" fmla="*/ 2527 w 4770"/>
                <a:gd name="T39" fmla="*/ 4822 h 4931"/>
                <a:gd name="T40" fmla="*/ 2797 w 4770"/>
                <a:gd name="T41" fmla="*/ 4930 h 4931"/>
                <a:gd name="T42" fmla="*/ 3054 w 4770"/>
                <a:gd name="T43" fmla="*/ 4822 h 4931"/>
                <a:gd name="T44" fmla="*/ 3135 w 4770"/>
                <a:gd name="T45" fmla="*/ 4578 h 4931"/>
                <a:gd name="T46" fmla="*/ 3040 w 4770"/>
                <a:gd name="T47" fmla="*/ 4376 h 4931"/>
                <a:gd name="T48" fmla="*/ 2932 w 4770"/>
                <a:gd name="T49" fmla="*/ 4146 h 4931"/>
                <a:gd name="T50" fmla="*/ 2932 w 4770"/>
                <a:gd name="T51" fmla="*/ 3727 h 4931"/>
                <a:gd name="T52" fmla="*/ 4769 w 4770"/>
                <a:gd name="T53" fmla="*/ 3727 h 4931"/>
                <a:gd name="T54" fmla="*/ 4769 w 4770"/>
                <a:gd name="T55" fmla="*/ 2783 h 4931"/>
                <a:gd name="T56" fmla="*/ 4621 w 4770"/>
                <a:gd name="T57" fmla="*/ 2783 h 4931"/>
                <a:gd name="T58" fmla="*/ 4499 w 4770"/>
                <a:gd name="T59" fmla="*/ 2864 h 4931"/>
                <a:gd name="T60" fmla="*/ 4162 w 4770"/>
                <a:gd name="T61" fmla="*/ 2999 h 4931"/>
                <a:gd name="T62" fmla="*/ 3783 w 4770"/>
                <a:gd name="T63" fmla="*/ 2891 h 4931"/>
                <a:gd name="T64" fmla="*/ 3594 w 4770"/>
                <a:gd name="T65" fmla="*/ 2445 h 4931"/>
                <a:gd name="T66" fmla="*/ 3769 w 4770"/>
                <a:gd name="T67" fmla="*/ 2012 h 4931"/>
                <a:gd name="T68" fmla="*/ 4162 w 4770"/>
                <a:gd name="T69" fmla="*/ 1891 h 4931"/>
                <a:gd name="T70" fmla="*/ 4486 w 4770"/>
                <a:gd name="T71" fmla="*/ 2012 h 4931"/>
                <a:gd name="T72" fmla="*/ 4594 w 4770"/>
                <a:gd name="T73" fmla="*/ 2080 h 4931"/>
                <a:gd name="T74" fmla="*/ 4769 w 4770"/>
                <a:gd name="T75" fmla="*/ 2080 h 4931"/>
                <a:gd name="T76" fmla="*/ 4769 w 4770"/>
                <a:gd name="T77" fmla="*/ 1175 h 4931"/>
                <a:gd name="T78" fmla="*/ 1945 w 4770"/>
                <a:gd name="T79" fmla="*/ 1175 h 4931"/>
                <a:gd name="T80" fmla="*/ 1945 w 4770"/>
                <a:gd name="T81"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70" h="4931">
                  <a:moveTo>
                    <a:pt x="1945" y="797"/>
                  </a:moveTo>
                  <a:lnTo>
                    <a:pt x="1945" y="797"/>
                  </a:lnTo>
                  <a:cubicBezTo>
                    <a:pt x="1945" y="689"/>
                    <a:pt x="2013" y="621"/>
                    <a:pt x="2067" y="554"/>
                  </a:cubicBezTo>
                  <a:cubicBezTo>
                    <a:pt x="2108" y="486"/>
                    <a:pt x="2148" y="432"/>
                    <a:pt x="2148" y="351"/>
                  </a:cubicBezTo>
                  <a:cubicBezTo>
                    <a:pt x="2148" y="256"/>
                    <a:pt x="2121" y="162"/>
                    <a:pt x="2081" y="108"/>
                  </a:cubicBezTo>
                  <a:cubicBezTo>
                    <a:pt x="2027" y="40"/>
                    <a:pt x="1945" y="0"/>
                    <a:pt x="1811" y="0"/>
                  </a:cubicBezTo>
                  <a:cubicBezTo>
                    <a:pt x="1662" y="14"/>
                    <a:pt x="1594" y="54"/>
                    <a:pt x="1540" y="108"/>
                  </a:cubicBezTo>
                  <a:cubicBezTo>
                    <a:pt x="1500" y="162"/>
                    <a:pt x="1473" y="256"/>
                    <a:pt x="1473" y="351"/>
                  </a:cubicBezTo>
                  <a:cubicBezTo>
                    <a:pt x="1473" y="432"/>
                    <a:pt x="1514" y="486"/>
                    <a:pt x="1554" y="554"/>
                  </a:cubicBezTo>
                  <a:cubicBezTo>
                    <a:pt x="1608" y="621"/>
                    <a:pt x="1689" y="689"/>
                    <a:pt x="1703" y="797"/>
                  </a:cubicBezTo>
                  <a:cubicBezTo>
                    <a:pt x="1703" y="797"/>
                    <a:pt x="1703" y="797"/>
                    <a:pt x="1703" y="810"/>
                  </a:cubicBezTo>
                  <a:cubicBezTo>
                    <a:pt x="1703" y="1175"/>
                    <a:pt x="1703" y="1175"/>
                    <a:pt x="1703" y="1175"/>
                  </a:cubicBezTo>
                  <a:cubicBezTo>
                    <a:pt x="0" y="1175"/>
                    <a:pt x="0" y="1175"/>
                    <a:pt x="0" y="1175"/>
                  </a:cubicBezTo>
                  <a:cubicBezTo>
                    <a:pt x="730" y="3727"/>
                    <a:pt x="730" y="3727"/>
                    <a:pt x="730" y="3727"/>
                  </a:cubicBezTo>
                  <a:cubicBezTo>
                    <a:pt x="2675" y="3727"/>
                    <a:pt x="2675" y="3727"/>
                    <a:pt x="2675" y="3727"/>
                  </a:cubicBezTo>
                  <a:cubicBezTo>
                    <a:pt x="2675" y="4133"/>
                    <a:pt x="2675" y="4133"/>
                    <a:pt x="2675" y="4133"/>
                  </a:cubicBezTo>
                  <a:lnTo>
                    <a:pt x="2675" y="4133"/>
                  </a:lnTo>
                  <a:cubicBezTo>
                    <a:pt x="2662" y="4241"/>
                    <a:pt x="2594" y="4308"/>
                    <a:pt x="2540" y="4376"/>
                  </a:cubicBezTo>
                  <a:cubicBezTo>
                    <a:pt x="2486" y="4444"/>
                    <a:pt x="2459" y="4498"/>
                    <a:pt x="2459" y="4578"/>
                  </a:cubicBezTo>
                  <a:cubicBezTo>
                    <a:pt x="2459" y="4673"/>
                    <a:pt x="2472" y="4768"/>
                    <a:pt x="2527" y="4822"/>
                  </a:cubicBezTo>
                  <a:cubicBezTo>
                    <a:pt x="2567" y="4876"/>
                    <a:pt x="2648" y="4930"/>
                    <a:pt x="2797" y="4930"/>
                  </a:cubicBezTo>
                  <a:cubicBezTo>
                    <a:pt x="2932" y="4930"/>
                    <a:pt x="3013" y="4889"/>
                    <a:pt x="3054" y="4822"/>
                  </a:cubicBezTo>
                  <a:cubicBezTo>
                    <a:pt x="3108" y="4768"/>
                    <a:pt x="3135" y="4673"/>
                    <a:pt x="3135" y="4578"/>
                  </a:cubicBezTo>
                  <a:cubicBezTo>
                    <a:pt x="3135" y="4498"/>
                    <a:pt x="3094" y="4444"/>
                    <a:pt x="3040" y="4376"/>
                  </a:cubicBezTo>
                  <a:cubicBezTo>
                    <a:pt x="2999" y="4322"/>
                    <a:pt x="2932" y="4254"/>
                    <a:pt x="2932" y="4146"/>
                  </a:cubicBezTo>
                  <a:cubicBezTo>
                    <a:pt x="2932" y="3727"/>
                    <a:pt x="2932" y="3727"/>
                    <a:pt x="2932" y="3727"/>
                  </a:cubicBezTo>
                  <a:cubicBezTo>
                    <a:pt x="4769" y="3727"/>
                    <a:pt x="4769" y="3727"/>
                    <a:pt x="4769" y="3727"/>
                  </a:cubicBezTo>
                  <a:cubicBezTo>
                    <a:pt x="4769" y="2783"/>
                    <a:pt x="4769" y="2783"/>
                    <a:pt x="4769" y="2783"/>
                  </a:cubicBezTo>
                  <a:cubicBezTo>
                    <a:pt x="4621" y="2783"/>
                    <a:pt x="4621" y="2783"/>
                    <a:pt x="4621" y="2783"/>
                  </a:cubicBezTo>
                  <a:cubicBezTo>
                    <a:pt x="4607" y="2783"/>
                    <a:pt x="4580" y="2796"/>
                    <a:pt x="4499" y="2864"/>
                  </a:cubicBezTo>
                  <a:cubicBezTo>
                    <a:pt x="4418" y="2932"/>
                    <a:pt x="4310" y="2999"/>
                    <a:pt x="4162" y="2999"/>
                  </a:cubicBezTo>
                  <a:cubicBezTo>
                    <a:pt x="4026" y="2999"/>
                    <a:pt x="3891" y="2972"/>
                    <a:pt x="3783" y="2891"/>
                  </a:cubicBezTo>
                  <a:cubicBezTo>
                    <a:pt x="3675" y="2796"/>
                    <a:pt x="3594" y="2634"/>
                    <a:pt x="3594" y="2445"/>
                  </a:cubicBezTo>
                  <a:cubicBezTo>
                    <a:pt x="3594" y="2269"/>
                    <a:pt x="3675" y="2094"/>
                    <a:pt x="3769" y="2012"/>
                  </a:cubicBezTo>
                  <a:cubicBezTo>
                    <a:pt x="3891" y="1918"/>
                    <a:pt x="4026" y="1891"/>
                    <a:pt x="4162" y="1891"/>
                  </a:cubicBezTo>
                  <a:cubicBezTo>
                    <a:pt x="4296" y="1891"/>
                    <a:pt x="4418" y="1959"/>
                    <a:pt x="4486" y="2012"/>
                  </a:cubicBezTo>
                  <a:cubicBezTo>
                    <a:pt x="4580" y="2080"/>
                    <a:pt x="4580" y="2080"/>
                    <a:pt x="4594" y="2080"/>
                  </a:cubicBezTo>
                  <a:cubicBezTo>
                    <a:pt x="4769" y="2080"/>
                    <a:pt x="4769" y="2080"/>
                    <a:pt x="4769" y="2080"/>
                  </a:cubicBezTo>
                  <a:cubicBezTo>
                    <a:pt x="4769" y="1175"/>
                    <a:pt x="4769" y="1175"/>
                    <a:pt x="4769" y="1175"/>
                  </a:cubicBezTo>
                  <a:cubicBezTo>
                    <a:pt x="1945" y="1175"/>
                    <a:pt x="1945" y="1175"/>
                    <a:pt x="1945" y="1175"/>
                  </a:cubicBezTo>
                  <a:lnTo>
                    <a:pt x="1945" y="79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
            <p:cNvSpPr>
              <a:spLocks noChangeArrowheads="1"/>
            </p:cNvSpPr>
            <p:nvPr/>
          </p:nvSpPr>
          <p:spPr bwMode="auto">
            <a:xfrm>
              <a:off x="4771840" y="4500564"/>
              <a:ext cx="3589462" cy="2958042"/>
            </a:xfrm>
            <a:custGeom>
              <a:avLst/>
              <a:gdLst>
                <a:gd name="T0" fmla="*/ 3742 w 5985"/>
                <a:gd name="T1" fmla="*/ 797 h 4931"/>
                <a:gd name="T2" fmla="*/ 3742 w 5985"/>
                <a:gd name="T3" fmla="*/ 797 h 4931"/>
                <a:gd name="T4" fmla="*/ 3864 w 5985"/>
                <a:gd name="T5" fmla="*/ 554 h 4931"/>
                <a:gd name="T6" fmla="*/ 3945 w 5985"/>
                <a:gd name="T7" fmla="*/ 351 h 4931"/>
                <a:gd name="T8" fmla="*/ 3878 w 5985"/>
                <a:gd name="T9" fmla="*/ 108 h 4931"/>
                <a:gd name="T10" fmla="*/ 3607 w 5985"/>
                <a:gd name="T11" fmla="*/ 0 h 4931"/>
                <a:gd name="T12" fmla="*/ 3337 w 5985"/>
                <a:gd name="T13" fmla="*/ 108 h 4931"/>
                <a:gd name="T14" fmla="*/ 3270 w 5985"/>
                <a:gd name="T15" fmla="*/ 351 h 4931"/>
                <a:gd name="T16" fmla="*/ 3364 w 5985"/>
                <a:gd name="T17" fmla="*/ 554 h 4931"/>
                <a:gd name="T18" fmla="*/ 3499 w 5985"/>
                <a:gd name="T19" fmla="*/ 797 h 4931"/>
                <a:gd name="T20" fmla="*/ 3499 w 5985"/>
                <a:gd name="T21" fmla="*/ 810 h 4931"/>
                <a:gd name="T22" fmla="*/ 3499 w 5985"/>
                <a:gd name="T23" fmla="*/ 1175 h 4931"/>
                <a:gd name="T24" fmla="*/ 1230 w 5985"/>
                <a:gd name="T25" fmla="*/ 1175 h 4931"/>
                <a:gd name="T26" fmla="*/ 1230 w 5985"/>
                <a:gd name="T27" fmla="*/ 2310 h 4931"/>
                <a:gd name="T28" fmla="*/ 797 w 5985"/>
                <a:gd name="T29" fmla="*/ 2310 h 4931"/>
                <a:gd name="T30" fmla="*/ 554 w 5985"/>
                <a:gd name="T31" fmla="*/ 2188 h 4931"/>
                <a:gd name="T32" fmla="*/ 352 w 5985"/>
                <a:gd name="T33" fmla="*/ 2107 h 4931"/>
                <a:gd name="T34" fmla="*/ 108 w 5985"/>
                <a:gd name="T35" fmla="*/ 2188 h 4931"/>
                <a:gd name="T36" fmla="*/ 0 w 5985"/>
                <a:gd name="T37" fmla="*/ 2445 h 4931"/>
                <a:gd name="T38" fmla="*/ 108 w 5985"/>
                <a:gd name="T39" fmla="*/ 2715 h 4931"/>
                <a:gd name="T40" fmla="*/ 352 w 5985"/>
                <a:gd name="T41" fmla="*/ 2783 h 4931"/>
                <a:gd name="T42" fmla="*/ 554 w 5985"/>
                <a:gd name="T43" fmla="*/ 2702 h 4931"/>
                <a:gd name="T44" fmla="*/ 797 w 5985"/>
                <a:gd name="T45" fmla="*/ 2553 h 4931"/>
                <a:gd name="T46" fmla="*/ 811 w 5985"/>
                <a:gd name="T47" fmla="*/ 2553 h 4931"/>
                <a:gd name="T48" fmla="*/ 1230 w 5985"/>
                <a:gd name="T49" fmla="*/ 2553 h 4931"/>
                <a:gd name="T50" fmla="*/ 1230 w 5985"/>
                <a:gd name="T51" fmla="*/ 3727 h 4931"/>
                <a:gd name="T52" fmla="*/ 2837 w 5985"/>
                <a:gd name="T53" fmla="*/ 3727 h 4931"/>
                <a:gd name="T54" fmla="*/ 2837 w 5985"/>
                <a:gd name="T55" fmla="*/ 4133 h 4931"/>
                <a:gd name="T56" fmla="*/ 2837 w 5985"/>
                <a:gd name="T57" fmla="*/ 4133 h 4931"/>
                <a:gd name="T58" fmla="*/ 2702 w 5985"/>
                <a:gd name="T59" fmla="*/ 4376 h 4931"/>
                <a:gd name="T60" fmla="*/ 2607 w 5985"/>
                <a:gd name="T61" fmla="*/ 4578 h 4931"/>
                <a:gd name="T62" fmla="*/ 2689 w 5985"/>
                <a:gd name="T63" fmla="*/ 4822 h 4931"/>
                <a:gd name="T64" fmla="*/ 2946 w 5985"/>
                <a:gd name="T65" fmla="*/ 4930 h 4931"/>
                <a:gd name="T66" fmla="*/ 3216 w 5985"/>
                <a:gd name="T67" fmla="*/ 4822 h 4931"/>
                <a:gd name="T68" fmla="*/ 3283 w 5985"/>
                <a:gd name="T69" fmla="*/ 4578 h 4931"/>
                <a:gd name="T70" fmla="*/ 3202 w 5985"/>
                <a:gd name="T71" fmla="*/ 4376 h 4931"/>
                <a:gd name="T72" fmla="*/ 3094 w 5985"/>
                <a:gd name="T73" fmla="*/ 4146 h 4931"/>
                <a:gd name="T74" fmla="*/ 3094 w 5985"/>
                <a:gd name="T75" fmla="*/ 3727 h 4931"/>
                <a:gd name="T76" fmla="*/ 5984 w 5985"/>
                <a:gd name="T77" fmla="*/ 3727 h 4931"/>
                <a:gd name="T78" fmla="*/ 5984 w 5985"/>
                <a:gd name="T79" fmla="*/ 2783 h 4931"/>
                <a:gd name="T80" fmla="*/ 5836 w 5985"/>
                <a:gd name="T81" fmla="*/ 2783 h 4931"/>
                <a:gd name="T82" fmla="*/ 5714 w 5985"/>
                <a:gd name="T83" fmla="*/ 2864 h 4931"/>
                <a:gd name="T84" fmla="*/ 5377 w 5985"/>
                <a:gd name="T85" fmla="*/ 2999 h 4931"/>
                <a:gd name="T86" fmla="*/ 4999 w 5985"/>
                <a:gd name="T87" fmla="*/ 2891 h 4931"/>
                <a:gd name="T88" fmla="*/ 4810 w 5985"/>
                <a:gd name="T89" fmla="*/ 2445 h 4931"/>
                <a:gd name="T90" fmla="*/ 4985 w 5985"/>
                <a:gd name="T91" fmla="*/ 2012 h 4931"/>
                <a:gd name="T92" fmla="*/ 5377 w 5985"/>
                <a:gd name="T93" fmla="*/ 1891 h 4931"/>
                <a:gd name="T94" fmla="*/ 5701 w 5985"/>
                <a:gd name="T95" fmla="*/ 2012 h 4931"/>
                <a:gd name="T96" fmla="*/ 5809 w 5985"/>
                <a:gd name="T97" fmla="*/ 2080 h 4931"/>
                <a:gd name="T98" fmla="*/ 5984 w 5985"/>
                <a:gd name="T99" fmla="*/ 2080 h 4931"/>
                <a:gd name="T100" fmla="*/ 5984 w 5985"/>
                <a:gd name="T101" fmla="*/ 1175 h 4931"/>
                <a:gd name="T102" fmla="*/ 3742 w 5985"/>
                <a:gd name="T103" fmla="*/ 1175 h 4931"/>
                <a:gd name="T104" fmla="*/ 3742 w 5985"/>
                <a:gd name="T105"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85" h="4931">
                  <a:moveTo>
                    <a:pt x="3742" y="797"/>
                  </a:moveTo>
                  <a:lnTo>
                    <a:pt x="3742" y="797"/>
                  </a:lnTo>
                  <a:cubicBezTo>
                    <a:pt x="3742" y="689"/>
                    <a:pt x="3810" y="621"/>
                    <a:pt x="3864" y="554"/>
                  </a:cubicBezTo>
                  <a:cubicBezTo>
                    <a:pt x="3904" y="486"/>
                    <a:pt x="3945" y="432"/>
                    <a:pt x="3945" y="351"/>
                  </a:cubicBezTo>
                  <a:cubicBezTo>
                    <a:pt x="3945" y="256"/>
                    <a:pt x="3918" y="162"/>
                    <a:pt x="3878" y="108"/>
                  </a:cubicBezTo>
                  <a:cubicBezTo>
                    <a:pt x="3824" y="40"/>
                    <a:pt x="3756" y="0"/>
                    <a:pt x="3607" y="0"/>
                  </a:cubicBezTo>
                  <a:cubicBezTo>
                    <a:pt x="3472" y="14"/>
                    <a:pt x="3391" y="54"/>
                    <a:pt x="3337" y="108"/>
                  </a:cubicBezTo>
                  <a:cubicBezTo>
                    <a:pt x="3297" y="162"/>
                    <a:pt x="3270" y="256"/>
                    <a:pt x="3270" y="351"/>
                  </a:cubicBezTo>
                  <a:cubicBezTo>
                    <a:pt x="3270" y="432"/>
                    <a:pt x="3310" y="486"/>
                    <a:pt x="3364" y="554"/>
                  </a:cubicBezTo>
                  <a:cubicBezTo>
                    <a:pt x="3418" y="621"/>
                    <a:pt x="3486" y="689"/>
                    <a:pt x="3499" y="797"/>
                  </a:cubicBezTo>
                  <a:cubicBezTo>
                    <a:pt x="3499" y="797"/>
                    <a:pt x="3499" y="797"/>
                    <a:pt x="3499" y="810"/>
                  </a:cubicBezTo>
                  <a:cubicBezTo>
                    <a:pt x="3499" y="1175"/>
                    <a:pt x="3499" y="1175"/>
                    <a:pt x="3499" y="1175"/>
                  </a:cubicBezTo>
                  <a:cubicBezTo>
                    <a:pt x="1230" y="1175"/>
                    <a:pt x="1230" y="1175"/>
                    <a:pt x="1230" y="1175"/>
                  </a:cubicBezTo>
                  <a:cubicBezTo>
                    <a:pt x="1230" y="2310"/>
                    <a:pt x="1230" y="2310"/>
                    <a:pt x="1230" y="2310"/>
                  </a:cubicBezTo>
                  <a:cubicBezTo>
                    <a:pt x="797" y="2310"/>
                    <a:pt x="797" y="2310"/>
                    <a:pt x="797" y="2310"/>
                  </a:cubicBezTo>
                  <a:cubicBezTo>
                    <a:pt x="676" y="2310"/>
                    <a:pt x="608" y="2242"/>
                    <a:pt x="554" y="2188"/>
                  </a:cubicBezTo>
                  <a:cubicBezTo>
                    <a:pt x="486" y="2148"/>
                    <a:pt x="432" y="2107"/>
                    <a:pt x="352" y="2107"/>
                  </a:cubicBezTo>
                  <a:cubicBezTo>
                    <a:pt x="257" y="2107"/>
                    <a:pt x="162" y="2134"/>
                    <a:pt x="108" y="2188"/>
                  </a:cubicBezTo>
                  <a:cubicBezTo>
                    <a:pt x="41" y="2229"/>
                    <a:pt x="0" y="2310"/>
                    <a:pt x="0" y="2445"/>
                  </a:cubicBezTo>
                  <a:cubicBezTo>
                    <a:pt x="0" y="2593"/>
                    <a:pt x="54" y="2661"/>
                    <a:pt x="108" y="2715"/>
                  </a:cubicBezTo>
                  <a:cubicBezTo>
                    <a:pt x="162" y="2756"/>
                    <a:pt x="257" y="2783"/>
                    <a:pt x="352" y="2783"/>
                  </a:cubicBezTo>
                  <a:cubicBezTo>
                    <a:pt x="432" y="2783"/>
                    <a:pt x="486" y="2742"/>
                    <a:pt x="554" y="2702"/>
                  </a:cubicBezTo>
                  <a:cubicBezTo>
                    <a:pt x="622" y="2648"/>
                    <a:pt x="689" y="2567"/>
                    <a:pt x="797" y="2553"/>
                  </a:cubicBezTo>
                  <a:cubicBezTo>
                    <a:pt x="811" y="2553"/>
                    <a:pt x="811" y="2553"/>
                    <a:pt x="811" y="2553"/>
                  </a:cubicBezTo>
                  <a:cubicBezTo>
                    <a:pt x="1230" y="2553"/>
                    <a:pt x="1230" y="2553"/>
                    <a:pt x="1230" y="2553"/>
                  </a:cubicBezTo>
                  <a:cubicBezTo>
                    <a:pt x="1230" y="3727"/>
                    <a:pt x="1230" y="3727"/>
                    <a:pt x="1230" y="3727"/>
                  </a:cubicBezTo>
                  <a:cubicBezTo>
                    <a:pt x="2837" y="3727"/>
                    <a:pt x="2837" y="3727"/>
                    <a:pt x="2837" y="3727"/>
                  </a:cubicBezTo>
                  <a:cubicBezTo>
                    <a:pt x="2837" y="4133"/>
                    <a:pt x="2837" y="4133"/>
                    <a:pt x="2837" y="4133"/>
                  </a:cubicBezTo>
                  <a:lnTo>
                    <a:pt x="2837" y="4133"/>
                  </a:lnTo>
                  <a:cubicBezTo>
                    <a:pt x="2824" y="4241"/>
                    <a:pt x="2756" y="4308"/>
                    <a:pt x="2702" y="4376"/>
                  </a:cubicBezTo>
                  <a:cubicBezTo>
                    <a:pt x="2648" y="4444"/>
                    <a:pt x="2607" y="4498"/>
                    <a:pt x="2607" y="4578"/>
                  </a:cubicBezTo>
                  <a:cubicBezTo>
                    <a:pt x="2607" y="4673"/>
                    <a:pt x="2635" y="4768"/>
                    <a:pt x="2689" y="4822"/>
                  </a:cubicBezTo>
                  <a:cubicBezTo>
                    <a:pt x="2729" y="4876"/>
                    <a:pt x="2810" y="4930"/>
                    <a:pt x="2946" y="4930"/>
                  </a:cubicBezTo>
                  <a:cubicBezTo>
                    <a:pt x="3094" y="4930"/>
                    <a:pt x="3162" y="4889"/>
                    <a:pt x="3216" y="4822"/>
                  </a:cubicBezTo>
                  <a:cubicBezTo>
                    <a:pt x="3256" y="4768"/>
                    <a:pt x="3283" y="4673"/>
                    <a:pt x="3283" y="4578"/>
                  </a:cubicBezTo>
                  <a:cubicBezTo>
                    <a:pt x="3283" y="4498"/>
                    <a:pt x="3256" y="4444"/>
                    <a:pt x="3202" y="4376"/>
                  </a:cubicBezTo>
                  <a:cubicBezTo>
                    <a:pt x="3162" y="4322"/>
                    <a:pt x="3094" y="4254"/>
                    <a:pt x="3094" y="4146"/>
                  </a:cubicBezTo>
                  <a:cubicBezTo>
                    <a:pt x="3094" y="3727"/>
                    <a:pt x="3094" y="3727"/>
                    <a:pt x="3094" y="3727"/>
                  </a:cubicBezTo>
                  <a:cubicBezTo>
                    <a:pt x="5984" y="3727"/>
                    <a:pt x="5984" y="3727"/>
                    <a:pt x="5984" y="3727"/>
                  </a:cubicBezTo>
                  <a:cubicBezTo>
                    <a:pt x="5984" y="2783"/>
                    <a:pt x="5984" y="2783"/>
                    <a:pt x="5984" y="2783"/>
                  </a:cubicBezTo>
                  <a:cubicBezTo>
                    <a:pt x="5836" y="2783"/>
                    <a:pt x="5836" y="2783"/>
                    <a:pt x="5836" y="2783"/>
                  </a:cubicBezTo>
                  <a:cubicBezTo>
                    <a:pt x="5822" y="2783"/>
                    <a:pt x="5795" y="2796"/>
                    <a:pt x="5714" y="2864"/>
                  </a:cubicBezTo>
                  <a:cubicBezTo>
                    <a:pt x="5633" y="2932"/>
                    <a:pt x="5525" y="2999"/>
                    <a:pt x="5377" y="2999"/>
                  </a:cubicBezTo>
                  <a:cubicBezTo>
                    <a:pt x="5242" y="2999"/>
                    <a:pt x="5107" y="2972"/>
                    <a:pt x="4999" y="2891"/>
                  </a:cubicBezTo>
                  <a:cubicBezTo>
                    <a:pt x="4891" y="2796"/>
                    <a:pt x="4810" y="2634"/>
                    <a:pt x="4810" y="2445"/>
                  </a:cubicBezTo>
                  <a:cubicBezTo>
                    <a:pt x="4810" y="2269"/>
                    <a:pt x="4877" y="2094"/>
                    <a:pt x="4985" y="2012"/>
                  </a:cubicBezTo>
                  <a:cubicBezTo>
                    <a:pt x="5107" y="1918"/>
                    <a:pt x="5242" y="1891"/>
                    <a:pt x="5377" y="1891"/>
                  </a:cubicBezTo>
                  <a:cubicBezTo>
                    <a:pt x="5511" y="1891"/>
                    <a:pt x="5633" y="1959"/>
                    <a:pt x="5701" y="2012"/>
                  </a:cubicBezTo>
                  <a:cubicBezTo>
                    <a:pt x="5795" y="2080"/>
                    <a:pt x="5795" y="2080"/>
                    <a:pt x="5809" y="2080"/>
                  </a:cubicBezTo>
                  <a:cubicBezTo>
                    <a:pt x="5984" y="2080"/>
                    <a:pt x="5984" y="2080"/>
                    <a:pt x="5984" y="2080"/>
                  </a:cubicBezTo>
                  <a:cubicBezTo>
                    <a:pt x="5984" y="1175"/>
                    <a:pt x="5984" y="1175"/>
                    <a:pt x="5984" y="1175"/>
                  </a:cubicBezTo>
                  <a:cubicBezTo>
                    <a:pt x="3742" y="1175"/>
                    <a:pt x="3742" y="1175"/>
                    <a:pt x="3742" y="1175"/>
                  </a:cubicBezTo>
                  <a:lnTo>
                    <a:pt x="3742" y="79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7"/>
            <p:cNvSpPr>
              <a:spLocks noChangeArrowheads="1"/>
            </p:cNvSpPr>
            <p:nvPr/>
          </p:nvSpPr>
          <p:spPr bwMode="auto">
            <a:xfrm>
              <a:off x="7787305" y="4500564"/>
              <a:ext cx="3565655" cy="2958042"/>
            </a:xfrm>
            <a:custGeom>
              <a:avLst/>
              <a:gdLst>
                <a:gd name="T0" fmla="*/ 3728 w 5944"/>
                <a:gd name="T1" fmla="*/ 797 h 4931"/>
                <a:gd name="T2" fmla="*/ 3728 w 5944"/>
                <a:gd name="T3" fmla="*/ 797 h 4931"/>
                <a:gd name="T4" fmla="*/ 3836 w 5944"/>
                <a:gd name="T5" fmla="*/ 554 h 4931"/>
                <a:gd name="T6" fmla="*/ 3917 w 5944"/>
                <a:gd name="T7" fmla="*/ 351 h 4931"/>
                <a:gd name="T8" fmla="*/ 3849 w 5944"/>
                <a:gd name="T9" fmla="*/ 108 h 4931"/>
                <a:gd name="T10" fmla="*/ 3593 w 5944"/>
                <a:gd name="T11" fmla="*/ 0 h 4931"/>
                <a:gd name="T12" fmla="*/ 3323 w 5944"/>
                <a:gd name="T13" fmla="*/ 108 h 4931"/>
                <a:gd name="T14" fmla="*/ 3255 w 5944"/>
                <a:gd name="T15" fmla="*/ 351 h 4931"/>
                <a:gd name="T16" fmla="*/ 3336 w 5944"/>
                <a:gd name="T17" fmla="*/ 554 h 4931"/>
                <a:gd name="T18" fmla="*/ 3471 w 5944"/>
                <a:gd name="T19" fmla="*/ 797 h 4931"/>
                <a:gd name="T20" fmla="*/ 3471 w 5944"/>
                <a:gd name="T21" fmla="*/ 810 h 4931"/>
                <a:gd name="T22" fmla="*/ 3471 w 5944"/>
                <a:gd name="T23" fmla="*/ 1175 h 4931"/>
                <a:gd name="T24" fmla="*/ 1228 w 5944"/>
                <a:gd name="T25" fmla="*/ 1175 h 4931"/>
                <a:gd name="T26" fmla="*/ 1228 w 5944"/>
                <a:gd name="T27" fmla="*/ 2310 h 4931"/>
                <a:gd name="T28" fmla="*/ 783 w 5944"/>
                <a:gd name="T29" fmla="*/ 2310 h 4931"/>
                <a:gd name="T30" fmla="*/ 553 w 5944"/>
                <a:gd name="T31" fmla="*/ 2188 h 4931"/>
                <a:gd name="T32" fmla="*/ 351 w 5944"/>
                <a:gd name="T33" fmla="*/ 2107 h 4931"/>
                <a:gd name="T34" fmla="*/ 108 w 5944"/>
                <a:gd name="T35" fmla="*/ 2188 h 4931"/>
                <a:gd name="T36" fmla="*/ 0 w 5944"/>
                <a:gd name="T37" fmla="*/ 2445 h 4931"/>
                <a:gd name="T38" fmla="*/ 108 w 5944"/>
                <a:gd name="T39" fmla="*/ 2715 h 4931"/>
                <a:gd name="T40" fmla="*/ 351 w 5944"/>
                <a:gd name="T41" fmla="*/ 2783 h 4931"/>
                <a:gd name="T42" fmla="*/ 553 w 5944"/>
                <a:gd name="T43" fmla="*/ 2702 h 4931"/>
                <a:gd name="T44" fmla="*/ 796 w 5944"/>
                <a:gd name="T45" fmla="*/ 2553 h 4931"/>
                <a:gd name="T46" fmla="*/ 796 w 5944"/>
                <a:gd name="T47" fmla="*/ 2553 h 4931"/>
                <a:gd name="T48" fmla="*/ 1228 w 5944"/>
                <a:gd name="T49" fmla="*/ 2553 h 4931"/>
                <a:gd name="T50" fmla="*/ 1228 w 5944"/>
                <a:gd name="T51" fmla="*/ 3727 h 4931"/>
                <a:gd name="T52" fmla="*/ 2444 w 5944"/>
                <a:gd name="T53" fmla="*/ 3727 h 4931"/>
                <a:gd name="T54" fmla="*/ 2444 w 5944"/>
                <a:gd name="T55" fmla="*/ 4133 h 4931"/>
                <a:gd name="T56" fmla="*/ 2444 w 5944"/>
                <a:gd name="T57" fmla="*/ 4133 h 4931"/>
                <a:gd name="T58" fmla="*/ 2309 w 5944"/>
                <a:gd name="T59" fmla="*/ 4376 h 4931"/>
                <a:gd name="T60" fmla="*/ 2228 w 5944"/>
                <a:gd name="T61" fmla="*/ 4578 h 4931"/>
                <a:gd name="T62" fmla="*/ 2296 w 5944"/>
                <a:gd name="T63" fmla="*/ 4822 h 4931"/>
                <a:gd name="T64" fmla="*/ 2566 w 5944"/>
                <a:gd name="T65" fmla="*/ 4930 h 4931"/>
                <a:gd name="T66" fmla="*/ 2822 w 5944"/>
                <a:gd name="T67" fmla="*/ 4822 h 4931"/>
                <a:gd name="T68" fmla="*/ 2904 w 5944"/>
                <a:gd name="T69" fmla="*/ 4578 h 4931"/>
                <a:gd name="T70" fmla="*/ 2822 w 5944"/>
                <a:gd name="T71" fmla="*/ 4376 h 4931"/>
                <a:gd name="T72" fmla="*/ 2701 w 5944"/>
                <a:gd name="T73" fmla="*/ 4146 h 4931"/>
                <a:gd name="T74" fmla="*/ 2701 w 5944"/>
                <a:gd name="T75" fmla="*/ 3727 h 4931"/>
                <a:gd name="T76" fmla="*/ 5281 w 5944"/>
                <a:gd name="T77" fmla="*/ 3727 h 4931"/>
                <a:gd name="T78" fmla="*/ 5943 w 5944"/>
                <a:gd name="T79" fmla="*/ 1175 h 4931"/>
                <a:gd name="T80" fmla="*/ 3728 w 5944"/>
                <a:gd name="T81" fmla="*/ 1175 h 4931"/>
                <a:gd name="T82" fmla="*/ 3728 w 5944"/>
                <a:gd name="T83" fmla="*/ 797 h 4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944" h="4931">
                  <a:moveTo>
                    <a:pt x="3728" y="797"/>
                  </a:moveTo>
                  <a:lnTo>
                    <a:pt x="3728" y="797"/>
                  </a:lnTo>
                  <a:cubicBezTo>
                    <a:pt x="3728" y="689"/>
                    <a:pt x="3795" y="621"/>
                    <a:pt x="3836" y="554"/>
                  </a:cubicBezTo>
                  <a:cubicBezTo>
                    <a:pt x="3890" y="486"/>
                    <a:pt x="3917" y="432"/>
                    <a:pt x="3917" y="351"/>
                  </a:cubicBezTo>
                  <a:cubicBezTo>
                    <a:pt x="3917" y="256"/>
                    <a:pt x="3903" y="162"/>
                    <a:pt x="3849" y="108"/>
                  </a:cubicBezTo>
                  <a:cubicBezTo>
                    <a:pt x="3809" y="40"/>
                    <a:pt x="3728" y="0"/>
                    <a:pt x="3593" y="0"/>
                  </a:cubicBezTo>
                  <a:cubicBezTo>
                    <a:pt x="3444" y="14"/>
                    <a:pt x="3363" y="54"/>
                    <a:pt x="3323" y="108"/>
                  </a:cubicBezTo>
                  <a:cubicBezTo>
                    <a:pt x="3269" y="162"/>
                    <a:pt x="3255" y="256"/>
                    <a:pt x="3255" y="351"/>
                  </a:cubicBezTo>
                  <a:cubicBezTo>
                    <a:pt x="3255" y="432"/>
                    <a:pt x="3282" y="486"/>
                    <a:pt x="3336" y="554"/>
                  </a:cubicBezTo>
                  <a:cubicBezTo>
                    <a:pt x="3390" y="621"/>
                    <a:pt x="3458" y="689"/>
                    <a:pt x="3471" y="797"/>
                  </a:cubicBezTo>
                  <a:cubicBezTo>
                    <a:pt x="3471" y="797"/>
                    <a:pt x="3471" y="797"/>
                    <a:pt x="3471" y="810"/>
                  </a:cubicBezTo>
                  <a:cubicBezTo>
                    <a:pt x="3471" y="1175"/>
                    <a:pt x="3471" y="1175"/>
                    <a:pt x="3471" y="1175"/>
                  </a:cubicBezTo>
                  <a:cubicBezTo>
                    <a:pt x="1228" y="1175"/>
                    <a:pt x="1228" y="1175"/>
                    <a:pt x="1228" y="1175"/>
                  </a:cubicBezTo>
                  <a:cubicBezTo>
                    <a:pt x="1228" y="2310"/>
                    <a:pt x="1228" y="2310"/>
                    <a:pt x="1228" y="2310"/>
                  </a:cubicBezTo>
                  <a:cubicBezTo>
                    <a:pt x="783" y="2310"/>
                    <a:pt x="783" y="2310"/>
                    <a:pt x="783" y="2310"/>
                  </a:cubicBezTo>
                  <a:cubicBezTo>
                    <a:pt x="675" y="2310"/>
                    <a:pt x="607" y="2242"/>
                    <a:pt x="553" y="2188"/>
                  </a:cubicBezTo>
                  <a:cubicBezTo>
                    <a:pt x="485" y="2148"/>
                    <a:pt x="431" y="2107"/>
                    <a:pt x="351" y="2107"/>
                  </a:cubicBezTo>
                  <a:cubicBezTo>
                    <a:pt x="257" y="2107"/>
                    <a:pt x="162" y="2134"/>
                    <a:pt x="108" y="2188"/>
                  </a:cubicBezTo>
                  <a:cubicBezTo>
                    <a:pt x="41" y="2229"/>
                    <a:pt x="0" y="2310"/>
                    <a:pt x="0" y="2445"/>
                  </a:cubicBezTo>
                  <a:cubicBezTo>
                    <a:pt x="0" y="2593"/>
                    <a:pt x="54" y="2661"/>
                    <a:pt x="108" y="2715"/>
                  </a:cubicBezTo>
                  <a:cubicBezTo>
                    <a:pt x="162" y="2756"/>
                    <a:pt x="257" y="2783"/>
                    <a:pt x="351" y="2783"/>
                  </a:cubicBezTo>
                  <a:cubicBezTo>
                    <a:pt x="431" y="2783"/>
                    <a:pt x="485" y="2742"/>
                    <a:pt x="553" y="2702"/>
                  </a:cubicBezTo>
                  <a:cubicBezTo>
                    <a:pt x="621" y="2648"/>
                    <a:pt x="688" y="2567"/>
                    <a:pt x="796" y="2553"/>
                  </a:cubicBezTo>
                  <a:lnTo>
                    <a:pt x="796" y="2553"/>
                  </a:lnTo>
                  <a:cubicBezTo>
                    <a:pt x="1228" y="2553"/>
                    <a:pt x="1228" y="2553"/>
                    <a:pt x="1228" y="2553"/>
                  </a:cubicBezTo>
                  <a:cubicBezTo>
                    <a:pt x="1228" y="3727"/>
                    <a:pt x="1228" y="3727"/>
                    <a:pt x="1228" y="3727"/>
                  </a:cubicBezTo>
                  <a:cubicBezTo>
                    <a:pt x="2444" y="3727"/>
                    <a:pt x="2444" y="3727"/>
                    <a:pt x="2444" y="3727"/>
                  </a:cubicBezTo>
                  <a:cubicBezTo>
                    <a:pt x="2444" y="4133"/>
                    <a:pt x="2444" y="4133"/>
                    <a:pt x="2444" y="4133"/>
                  </a:cubicBezTo>
                  <a:lnTo>
                    <a:pt x="2444" y="4133"/>
                  </a:lnTo>
                  <a:cubicBezTo>
                    <a:pt x="2444" y="4241"/>
                    <a:pt x="2363" y="4308"/>
                    <a:pt x="2309" y="4376"/>
                  </a:cubicBezTo>
                  <a:cubicBezTo>
                    <a:pt x="2269" y="4444"/>
                    <a:pt x="2228" y="4498"/>
                    <a:pt x="2228" y="4578"/>
                  </a:cubicBezTo>
                  <a:cubicBezTo>
                    <a:pt x="2228" y="4673"/>
                    <a:pt x="2241" y="4768"/>
                    <a:pt x="2296" y="4822"/>
                  </a:cubicBezTo>
                  <a:cubicBezTo>
                    <a:pt x="2350" y="4876"/>
                    <a:pt x="2417" y="4930"/>
                    <a:pt x="2566" y="4930"/>
                  </a:cubicBezTo>
                  <a:cubicBezTo>
                    <a:pt x="2701" y="4930"/>
                    <a:pt x="2782" y="4889"/>
                    <a:pt x="2822" y="4822"/>
                  </a:cubicBezTo>
                  <a:cubicBezTo>
                    <a:pt x="2876" y="4768"/>
                    <a:pt x="2904" y="4673"/>
                    <a:pt x="2904" y="4578"/>
                  </a:cubicBezTo>
                  <a:cubicBezTo>
                    <a:pt x="2904" y="4498"/>
                    <a:pt x="2863" y="4444"/>
                    <a:pt x="2822" y="4376"/>
                  </a:cubicBezTo>
                  <a:cubicBezTo>
                    <a:pt x="2768" y="4322"/>
                    <a:pt x="2701" y="4254"/>
                    <a:pt x="2701" y="4146"/>
                  </a:cubicBezTo>
                  <a:cubicBezTo>
                    <a:pt x="2701" y="3727"/>
                    <a:pt x="2701" y="3727"/>
                    <a:pt x="2701" y="3727"/>
                  </a:cubicBezTo>
                  <a:cubicBezTo>
                    <a:pt x="5281" y="3727"/>
                    <a:pt x="5281" y="3727"/>
                    <a:pt x="5281" y="3727"/>
                  </a:cubicBezTo>
                  <a:cubicBezTo>
                    <a:pt x="5943" y="1175"/>
                    <a:pt x="5943" y="1175"/>
                    <a:pt x="5943" y="1175"/>
                  </a:cubicBezTo>
                  <a:cubicBezTo>
                    <a:pt x="3728" y="1175"/>
                    <a:pt x="3728" y="1175"/>
                    <a:pt x="3728" y="1175"/>
                  </a:cubicBezTo>
                  <a:lnTo>
                    <a:pt x="3728" y="797"/>
                  </a:lnTo>
                </a:path>
              </a:pathLst>
            </a:custGeom>
            <a:solidFill>
              <a:schemeClr val="accent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8"/>
            <p:cNvSpPr>
              <a:spLocks noChangeArrowheads="1"/>
            </p:cNvSpPr>
            <p:nvPr/>
          </p:nvSpPr>
          <p:spPr bwMode="auto">
            <a:xfrm>
              <a:off x="2973143" y="6892397"/>
              <a:ext cx="2375340" cy="1460500"/>
            </a:xfrm>
            <a:custGeom>
              <a:avLst/>
              <a:gdLst>
                <a:gd name="T0" fmla="*/ 2337 w 3959"/>
                <a:gd name="T1" fmla="*/ 162 h 2433"/>
                <a:gd name="T2" fmla="*/ 2337 w 3959"/>
                <a:gd name="T3" fmla="*/ 162 h 2433"/>
                <a:gd name="T4" fmla="*/ 2418 w 3959"/>
                <a:gd name="T5" fmla="*/ 270 h 2433"/>
                <a:gd name="T6" fmla="*/ 2540 w 3959"/>
                <a:gd name="T7" fmla="*/ 594 h 2433"/>
                <a:gd name="T8" fmla="*/ 2418 w 3959"/>
                <a:gd name="T9" fmla="*/ 986 h 2433"/>
                <a:gd name="T10" fmla="*/ 1972 w 3959"/>
                <a:gd name="T11" fmla="*/ 1162 h 2433"/>
                <a:gd name="T12" fmla="*/ 1540 w 3959"/>
                <a:gd name="T13" fmla="*/ 986 h 2433"/>
                <a:gd name="T14" fmla="*/ 1419 w 3959"/>
                <a:gd name="T15" fmla="*/ 594 h 2433"/>
                <a:gd name="T16" fmla="*/ 1553 w 3959"/>
                <a:gd name="T17" fmla="*/ 257 h 2433"/>
                <a:gd name="T18" fmla="*/ 1648 w 3959"/>
                <a:gd name="T19" fmla="*/ 135 h 2433"/>
                <a:gd name="T20" fmla="*/ 1648 w 3959"/>
                <a:gd name="T21" fmla="*/ 0 h 2433"/>
                <a:gd name="T22" fmla="*/ 0 w 3959"/>
                <a:gd name="T23" fmla="*/ 0 h 2433"/>
                <a:gd name="T24" fmla="*/ 513 w 3959"/>
                <a:gd name="T25" fmla="*/ 1811 h 2433"/>
                <a:gd name="T26" fmla="*/ 729 w 3959"/>
                <a:gd name="T27" fmla="*/ 2148 h 2433"/>
                <a:gd name="T28" fmla="*/ 729 w 3959"/>
                <a:gd name="T29" fmla="*/ 2148 h 2433"/>
                <a:gd name="T30" fmla="*/ 1297 w 3959"/>
                <a:gd name="T31" fmla="*/ 2432 h 2433"/>
                <a:gd name="T32" fmla="*/ 3958 w 3959"/>
                <a:gd name="T33" fmla="*/ 2432 h 2433"/>
                <a:gd name="T34" fmla="*/ 3958 w 3959"/>
                <a:gd name="T35" fmla="*/ 1554 h 2433"/>
                <a:gd name="T36" fmla="*/ 3810 w 3959"/>
                <a:gd name="T37" fmla="*/ 1554 h 2433"/>
                <a:gd name="T38" fmla="*/ 3688 w 3959"/>
                <a:gd name="T39" fmla="*/ 1635 h 2433"/>
                <a:gd name="T40" fmla="*/ 3351 w 3959"/>
                <a:gd name="T41" fmla="*/ 1770 h 2433"/>
                <a:gd name="T42" fmla="*/ 2972 w 3959"/>
                <a:gd name="T43" fmla="*/ 1648 h 2433"/>
                <a:gd name="T44" fmla="*/ 2783 w 3959"/>
                <a:gd name="T45" fmla="*/ 1216 h 2433"/>
                <a:gd name="T46" fmla="*/ 2958 w 3959"/>
                <a:gd name="T47" fmla="*/ 784 h 2433"/>
                <a:gd name="T48" fmla="*/ 3351 w 3959"/>
                <a:gd name="T49" fmla="*/ 662 h 2433"/>
                <a:gd name="T50" fmla="*/ 3675 w 3959"/>
                <a:gd name="T51" fmla="*/ 784 h 2433"/>
                <a:gd name="T52" fmla="*/ 3783 w 3959"/>
                <a:gd name="T53" fmla="*/ 851 h 2433"/>
                <a:gd name="T54" fmla="*/ 3958 w 3959"/>
                <a:gd name="T55" fmla="*/ 851 h 2433"/>
                <a:gd name="T56" fmla="*/ 3958 w 3959"/>
                <a:gd name="T57" fmla="*/ 0 h 2433"/>
                <a:gd name="T58" fmla="*/ 2337 w 3959"/>
                <a:gd name="T59" fmla="*/ 0 h 2433"/>
                <a:gd name="T60" fmla="*/ 2337 w 3959"/>
                <a:gd name="T61" fmla="*/ 162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59" h="2433">
                  <a:moveTo>
                    <a:pt x="2337" y="162"/>
                  </a:moveTo>
                  <a:lnTo>
                    <a:pt x="2337" y="162"/>
                  </a:lnTo>
                  <a:cubicBezTo>
                    <a:pt x="2337" y="176"/>
                    <a:pt x="2351" y="176"/>
                    <a:pt x="2418" y="270"/>
                  </a:cubicBezTo>
                  <a:cubicBezTo>
                    <a:pt x="2472" y="338"/>
                    <a:pt x="2540" y="460"/>
                    <a:pt x="2540" y="594"/>
                  </a:cubicBezTo>
                  <a:cubicBezTo>
                    <a:pt x="2540" y="730"/>
                    <a:pt x="2513" y="865"/>
                    <a:pt x="2418" y="986"/>
                  </a:cubicBezTo>
                  <a:cubicBezTo>
                    <a:pt x="2337" y="1094"/>
                    <a:pt x="2162" y="1162"/>
                    <a:pt x="1972" y="1162"/>
                  </a:cubicBezTo>
                  <a:cubicBezTo>
                    <a:pt x="1797" y="1162"/>
                    <a:pt x="1635" y="1081"/>
                    <a:pt x="1540" y="986"/>
                  </a:cubicBezTo>
                  <a:cubicBezTo>
                    <a:pt x="1445" y="865"/>
                    <a:pt x="1419" y="730"/>
                    <a:pt x="1419" y="594"/>
                  </a:cubicBezTo>
                  <a:cubicBezTo>
                    <a:pt x="1419" y="446"/>
                    <a:pt x="1499" y="338"/>
                    <a:pt x="1553" y="257"/>
                  </a:cubicBezTo>
                  <a:cubicBezTo>
                    <a:pt x="1621" y="176"/>
                    <a:pt x="1648" y="149"/>
                    <a:pt x="1648" y="135"/>
                  </a:cubicBezTo>
                  <a:cubicBezTo>
                    <a:pt x="1648" y="0"/>
                    <a:pt x="1648" y="0"/>
                    <a:pt x="1648" y="0"/>
                  </a:cubicBezTo>
                  <a:cubicBezTo>
                    <a:pt x="0" y="0"/>
                    <a:pt x="0" y="0"/>
                    <a:pt x="0" y="0"/>
                  </a:cubicBezTo>
                  <a:cubicBezTo>
                    <a:pt x="513" y="1811"/>
                    <a:pt x="513" y="1811"/>
                    <a:pt x="513" y="1811"/>
                  </a:cubicBezTo>
                  <a:cubicBezTo>
                    <a:pt x="554" y="1932"/>
                    <a:pt x="621" y="2053"/>
                    <a:pt x="729" y="2148"/>
                  </a:cubicBezTo>
                  <a:lnTo>
                    <a:pt x="729" y="2148"/>
                  </a:lnTo>
                  <a:cubicBezTo>
                    <a:pt x="865" y="2324"/>
                    <a:pt x="1081" y="2432"/>
                    <a:pt x="1297" y="2432"/>
                  </a:cubicBezTo>
                  <a:cubicBezTo>
                    <a:pt x="3958" y="2432"/>
                    <a:pt x="3958" y="2432"/>
                    <a:pt x="3958" y="2432"/>
                  </a:cubicBezTo>
                  <a:cubicBezTo>
                    <a:pt x="3958" y="1554"/>
                    <a:pt x="3958" y="1554"/>
                    <a:pt x="3958" y="1554"/>
                  </a:cubicBezTo>
                  <a:cubicBezTo>
                    <a:pt x="3810" y="1554"/>
                    <a:pt x="3810" y="1554"/>
                    <a:pt x="3810" y="1554"/>
                  </a:cubicBezTo>
                  <a:cubicBezTo>
                    <a:pt x="3796" y="1554"/>
                    <a:pt x="3769" y="1567"/>
                    <a:pt x="3688" y="1635"/>
                  </a:cubicBezTo>
                  <a:cubicBezTo>
                    <a:pt x="3607" y="1702"/>
                    <a:pt x="3499" y="1770"/>
                    <a:pt x="3351" y="1770"/>
                  </a:cubicBezTo>
                  <a:cubicBezTo>
                    <a:pt x="3215" y="1770"/>
                    <a:pt x="3080" y="1743"/>
                    <a:pt x="2972" y="1648"/>
                  </a:cubicBezTo>
                  <a:cubicBezTo>
                    <a:pt x="2864" y="1567"/>
                    <a:pt x="2783" y="1405"/>
                    <a:pt x="2783" y="1216"/>
                  </a:cubicBezTo>
                  <a:cubicBezTo>
                    <a:pt x="2783" y="1040"/>
                    <a:pt x="2864" y="865"/>
                    <a:pt x="2958" y="784"/>
                  </a:cubicBezTo>
                  <a:cubicBezTo>
                    <a:pt x="3080" y="689"/>
                    <a:pt x="3215" y="662"/>
                    <a:pt x="3351" y="662"/>
                  </a:cubicBezTo>
                  <a:cubicBezTo>
                    <a:pt x="3485" y="662"/>
                    <a:pt x="3607" y="730"/>
                    <a:pt x="3675" y="784"/>
                  </a:cubicBezTo>
                  <a:cubicBezTo>
                    <a:pt x="3769" y="851"/>
                    <a:pt x="3769" y="851"/>
                    <a:pt x="3783" y="851"/>
                  </a:cubicBezTo>
                  <a:cubicBezTo>
                    <a:pt x="3958" y="851"/>
                    <a:pt x="3958" y="851"/>
                    <a:pt x="3958" y="851"/>
                  </a:cubicBezTo>
                  <a:cubicBezTo>
                    <a:pt x="3958" y="0"/>
                    <a:pt x="3958" y="0"/>
                    <a:pt x="3958" y="0"/>
                  </a:cubicBezTo>
                  <a:cubicBezTo>
                    <a:pt x="2337" y="0"/>
                    <a:pt x="2337" y="0"/>
                    <a:pt x="2337" y="0"/>
                  </a:cubicBezTo>
                  <a:lnTo>
                    <a:pt x="2337" y="162"/>
                  </a:ln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Freeform 9"/>
            <p:cNvSpPr>
              <a:spLocks noChangeArrowheads="1"/>
            </p:cNvSpPr>
            <p:nvPr/>
          </p:nvSpPr>
          <p:spPr bwMode="auto">
            <a:xfrm>
              <a:off x="3597397" y="9599084"/>
              <a:ext cx="706254" cy="664105"/>
            </a:xfrm>
            <a:custGeom>
              <a:avLst/>
              <a:gdLst>
                <a:gd name="T0" fmla="*/ 608 w 1176"/>
                <a:gd name="T1" fmla="*/ 351 h 1109"/>
                <a:gd name="T2" fmla="*/ 608 w 1176"/>
                <a:gd name="T3" fmla="*/ 351 h 1109"/>
                <a:gd name="T4" fmla="*/ 365 w 1176"/>
                <a:gd name="T5" fmla="*/ 419 h 1109"/>
                <a:gd name="T6" fmla="*/ 149 w 1176"/>
                <a:gd name="T7" fmla="*/ 487 h 1109"/>
                <a:gd name="T8" fmla="*/ 14 w 1176"/>
                <a:gd name="T9" fmla="*/ 703 h 1109"/>
                <a:gd name="T10" fmla="*/ 122 w 1176"/>
                <a:gd name="T11" fmla="*/ 973 h 1109"/>
                <a:gd name="T12" fmla="*/ 379 w 1176"/>
                <a:gd name="T13" fmla="*/ 1108 h 1109"/>
                <a:gd name="T14" fmla="*/ 595 w 1176"/>
                <a:gd name="T15" fmla="*/ 1000 h 1109"/>
                <a:gd name="T16" fmla="*/ 689 w 1176"/>
                <a:gd name="T17" fmla="*/ 797 h 1109"/>
                <a:gd name="T18" fmla="*/ 784 w 1176"/>
                <a:gd name="T19" fmla="*/ 527 h 1109"/>
                <a:gd name="T20" fmla="*/ 797 w 1176"/>
                <a:gd name="T21" fmla="*/ 527 h 1109"/>
                <a:gd name="T22" fmla="*/ 1175 w 1176"/>
                <a:gd name="T23" fmla="*/ 189 h 1109"/>
                <a:gd name="T24" fmla="*/ 1014 w 1176"/>
                <a:gd name="T25" fmla="*/ 0 h 1109"/>
                <a:gd name="T26" fmla="*/ 608 w 1176"/>
                <a:gd name="T27" fmla="*/ 351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6" h="1109">
                  <a:moveTo>
                    <a:pt x="608" y="351"/>
                  </a:moveTo>
                  <a:lnTo>
                    <a:pt x="608" y="351"/>
                  </a:lnTo>
                  <a:cubicBezTo>
                    <a:pt x="527" y="419"/>
                    <a:pt x="433" y="406"/>
                    <a:pt x="365" y="419"/>
                  </a:cubicBezTo>
                  <a:cubicBezTo>
                    <a:pt x="284" y="433"/>
                    <a:pt x="216" y="433"/>
                    <a:pt x="149" y="487"/>
                  </a:cubicBezTo>
                  <a:cubicBezTo>
                    <a:pt x="81" y="554"/>
                    <a:pt x="27" y="622"/>
                    <a:pt x="14" y="703"/>
                  </a:cubicBezTo>
                  <a:cubicBezTo>
                    <a:pt x="0" y="784"/>
                    <a:pt x="27" y="865"/>
                    <a:pt x="122" y="973"/>
                  </a:cubicBezTo>
                  <a:cubicBezTo>
                    <a:pt x="216" y="1081"/>
                    <a:pt x="297" y="1108"/>
                    <a:pt x="379" y="1108"/>
                  </a:cubicBezTo>
                  <a:cubicBezTo>
                    <a:pt x="446" y="1095"/>
                    <a:pt x="527" y="1054"/>
                    <a:pt x="595" y="1000"/>
                  </a:cubicBezTo>
                  <a:cubicBezTo>
                    <a:pt x="662" y="946"/>
                    <a:pt x="676" y="878"/>
                    <a:pt x="689" y="797"/>
                  </a:cubicBezTo>
                  <a:cubicBezTo>
                    <a:pt x="703" y="716"/>
                    <a:pt x="703" y="608"/>
                    <a:pt x="784" y="527"/>
                  </a:cubicBezTo>
                  <a:cubicBezTo>
                    <a:pt x="784" y="527"/>
                    <a:pt x="784" y="527"/>
                    <a:pt x="797" y="527"/>
                  </a:cubicBezTo>
                  <a:cubicBezTo>
                    <a:pt x="1175" y="189"/>
                    <a:pt x="1175" y="189"/>
                    <a:pt x="1175" y="189"/>
                  </a:cubicBezTo>
                  <a:cubicBezTo>
                    <a:pt x="1014" y="0"/>
                    <a:pt x="1014" y="0"/>
                    <a:pt x="1014" y="0"/>
                  </a:cubicBezTo>
                  <a:lnTo>
                    <a:pt x="608" y="351"/>
                  </a:lnTo>
                </a:path>
              </a:pathLst>
            </a:custGeom>
            <a:solidFill>
              <a:schemeClr val="bg1">
                <a:lumMod val="7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0"/>
            <p:cNvSpPr>
              <a:spLocks noChangeArrowheads="1"/>
            </p:cNvSpPr>
            <p:nvPr/>
          </p:nvSpPr>
          <p:spPr bwMode="auto">
            <a:xfrm>
              <a:off x="4771841" y="6892397"/>
              <a:ext cx="3541849" cy="1460500"/>
            </a:xfrm>
            <a:custGeom>
              <a:avLst/>
              <a:gdLst>
                <a:gd name="T0" fmla="*/ 5795 w 5904"/>
                <a:gd name="T1" fmla="*/ 946 h 2433"/>
                <a:gd name="T2" fmla="*/ 5795 w 5904"/>
                <a:gd name="T3" fmla="*/ 946 h 2433"/>
                <a:gd name="T4" fmla="*/ 5552 w 5904"/>
                <a:gd name="T5" fmla="*/ 878 h 2433"/>
                <a:gd name="T6" fmla="*/ 5350 w 5904"/>
                <a:gd name="T7" fmla="*/ 959 h 2433"/>
                <a:gd name="T8" fmla="*/ 5107 w 5904"/>
                <a:gd name="T9" fmla="*/ 1081 h 2433"/>
                <a:gd name="T10" fmla="*/ 4675 w 5904"/>
                <a:gd name="T11" fmla="*/ 1081 h 2433"/>
                <a:gd name="T12" fmla="*/ 4675 w 5904"/>
                <a:gd name="T13" fmla="*/ 0 h 2433"/>
                <a:gd name="T14" fmla="*/ 3310 w 5904"/>
                <a:gd name="T15" fmla="*/ 0 h 2433"/>
                <a:gd name="T16" fmla="*/ 3310 w 5904"/>
                <a:gd name="T17" fmla="*/ 162 h 2433"/>
                <a:gd name="T18" fmla="*/ 3378 w 5904"/>
                <a:gd name="T19" fmla="*/ 270 h 2433"/>
                <a:gd name="T20" fmla="*/ 3499 w 5904"/>
                <a:gd name="T21" fmla="*/ 594 h 2433"/>
                <a:gd name="T22" fmla="*/ 3391 w 5904"/>
                <a:gd name="T23" fmla="*/ 986 h 2433"/>
                <a:gd name="T24" fmla="*/ 2946 w 5904"/>
                <a:gd name="T25" fmla="*/ 1162 h 2433"/>
                <a:gd name="T26" fmla="*/ 2513 w 5904"/>
                <a:gd name="T27" fmla="*/ 986 h 2433"/>
                <a:gd name="T28" fmla="*/ 2391 w 5904"/>
                <a:gd name="T29" fmla="*/ 594 h 2433"/>
                <a:gd name="T30" fmla="*/ 2527 w 5904"/>
                <a:gd name="T31" fmla="*/ 257 h 2433"/>
                <a:gd name="T32" fmla="*/ 2621 w 5904"/>
                <a:gd name="T33" fmla="*/ 135 h 2433"/>
                <a:gd name="T34" fmla="*/ 2621 w 5904"/>
                <a:gd name="T35" fmla="*/ 0 h 2433"/>
                <a:gd name="T36" fmla="*/ 1230 w 5904"/>
                <a:gd name="T37" fmla="*/ 0 h 2433"/>
                <a:gd name="T38" fmla="*/ 1230 w 5904"/>
                <a:gd name="T39" fmla="*/ 1081 h 2433"/>
                <a:gd name="T40" fmla="*/ 784 w 5904"/>
                <a:gd name="T41" fmla="*/ 1081 h 2433"/>
                <a:gd name="T42" fmla="*/ 554 w 5904"/>
                <a:gd name="T43" fmla="*/ 959 h 2433"/>
                <a:gd name="T44" fmla="*/ 352 w 5904"/>
                <a:gd name="T45" fmla="*/ 878 h 2433"/>
                <a:gd name="T46" fmla="*/ 108 w 5904"/>
                <a:gd name="T47" fmla="*/ 946 h 2433"/>
                <a:gd name="T48" fmla="*/ 0 w 5904"/>
                <a:gd name="T49" fmla="*/ 1216 h 2433"/>
                <a:gd name="T50" fmla="*/ 108 w 5904"/>
                <a:gd name="T51" fmla="*/ 1486 h 2433"/>
                <a:gd name="T52" fmla="*/ 352 w 5904"/>
                <a:gd name="T53" fmla="*/ 1554 h 2433"/>
                <a:gd name="T54" fmla="*/ 554 w 5904"/>
                <a:gd name="T55" fmla="*/ 1472 h 2433"/>
                <a:gd name="T56" fmla="*/ 797 w 5904"/>
                <a:gd name="T57" fmla="*/ 1324 h 2433"/>
                <a:gd name="T58" fmla="*/ 797 w 5904"/>
                <a:gd name="T59" fmla="*/ 1324 h 2433"/>
                <a:gd name="T60" fmla="*/ 1230 w 5904"/>
                <a:gd name="T61" fmla="*/ 1324 h 2433"/>
                <a:gd name="T62" fmla="*/ 1230 w 5904"/>
                <a:gd name="T63" fmla="*/ 2432 h 2433"/>
                <a:gd name="T64" fmla="*/ 4675 w 5904"/>
                <a:gd name="T65" fmla="*/ 2432 h 2433"/>
                <a:gd name="T66" fmla="*/ 4675 w 5904"/>
                <a:gd name="T67" fmla="*/ 1324 h 2433"/>
                <a:gd name="T68" fmla="*/ 5093 w 5904"/>
                <a:gd name="T69" fmla="*/ 1324 h 2433"/>
                <a:gd name="T70" fmla="*/ 5107 w 5904"/>
                <a:gd name="T71" fmla="*/ 1324 h 2433"/>
                <a:gd name="T72" fmla="*/ 5350 w 5904"/>
                <a:gd name="T73" fmla="*/ 1472 h 2433"/>
                <a:gd name="T74" fmla="*/ 5552 w 5904"/>
                <a:gd name="T75" fmla="*/ 1554 h 2433"/>
                <a:gd name="T76" fmla="*/ 5795 w 5904"/>
                <a:gd name="T77" fmla="*/ 1486 h 2433"/>
                <a:gd name="T78" fmla="*/ 5890 w 5904"/>
                <a:gd name="T79" fmla="*/ 1216 h 2433"/>
                <a:gd name="T80" fmla="*/ 5795 w 5904"/>
                <a:gd name="T81" fmla="*/ 946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04" h="2433">
                  <a:moveTo>
                    <a:pt x="5795" y="946"/>
                  </a:moveTo>
                  <a:lnTo>
                    <a:pt x="5795" y="946"/>
                  </a:lnTo>
                  <a:cubicBezTo>
                    <a:pt x="5741" y="905"/>
                    <a:pt x="5647" y="878"/>
                    <a:pt x="5552" y="878"/>
                  </a:cubicBezTo>
                  <a:cubicBezTo>
                    <a:pt x="5471" y="878"/>
                    <a:pt x="5417" y="919"/>
                    <a:pt x="5350" y="959"/>
                  </a:cubicBezTo>
                  <a:cubicBezTo>
                    <a:pt x="5283" y="1013"/>
                    <a:pt x="5215" y="1081"/>
                    <a:pt x="5107" y="1081"/>
                  </a:cubicBezTo>
                  <a:cubicBezTo>
                    <a:pt x="4675" y="1081"/>
                    <a:pt x="4675" y="1081"/>
                    <a:pt x="4675" y="1081"/>
                  </a:cubicBezTo>
                  <a:cubicBezTo>
                    <a:pt x="4675" y="0"/>
                    <a:pt x="4675" y="0"/>
                    <a:pt x="4675" y="0"/>
                  </a:cubicBezTo>
                  <a:cubicBezTo>
                    <a:pt x="3310" y="0"/>
                    <a:pt x="3310" y="0"/>
                    <a:pt x="3310" y="0"/>
                  </a:cubicBezTo>
                  <a:cubicBezTo>
                    <a:pt x="3310" y="162"/>
                    <a:pt x="3310" y="162"/>
                    <a:pt x="3310" y="162"/>
                  </a:cubicBezTo>
                  <a:cubicBezTo>
                    <a:pt x="3310" y="176"/>
                    <a:pt x="3324" y="176"/>
                    <a:pt x="3378" y="270"/>
                  </a:cubicBezTo>
                  <a:cubicBezTo>
                    <a:pt x="3432" y="338"/>
                    <a:pt x="3499" y="460"/>
                    <a:pt x="3499" y="594"/>
                  </a:cubicBezTo>
                  <a:cubicBezTo>
                    <a:pt x="3499" y="730"/>
                    <a:pt x="3486" y="865"/>
                    <a:pt x="3391" y="986"/>
                  </a:cubicBezTo>
                  <a:cubicBezTo>
                    <a:pt x="3297" y="1094"/>
                    <a:pt x="3134" y="1162"/>
                    <a:pt x="2946" y="1162"/>
                  </a:cubicBezTo>
                  <a:cubicBezTo>
                    <a:pt x="2756" y="1162"/>
                    <a:pt x="2594" y="1081"/>
                    <a:pt x="2513" y="986"/>
                  </a:cubicBezTo>
                  <a:cubicBezTo>
                    <a:pt x="2419" y="865"/>
                    <a:pt x="2391" y="730"/>
                    <a:pt x="2391" y="594"/>
                  </a:cubicBezTo>
                  <a:cubicBezTo>
                    <a:pt x="2391" y="446"/>
                    <a:pt x="2473" y="338"/>
                    <a:pt x="2527" y="257"/>
                  </a:cubicBezTo>
                  <a:cubicBezTo>
                    <a:pt x="2594" y="176"/>
                    <a:pt x="2607" y="149"/>
                    <a:pt x="2621" y="135"/>
                  </a:cubicBezTo>
                  <a:cubicBezTo>
                    <a:pt x="2621" y="0"/>
                    <a:pt x="2621" y="0"/>
                    <a:pt x="2621" y="0"/>
                  </a:cubicBezTo>
                  <a:cubicBezTo>
                    <a:pt x="1230" y="0"/>
                    <a:pt x="1230" y="0"/>
                    <a:pt x="1230" y="0"/>
                  </a:cubicBezTo>
                  <a:cubicBezTo>
                    <a:pt x="1230" y="1081"/>
                    <a:pt x="1230" y="1081"/>
                    <a:pt x="1230" y="1081"/>
                  </a:cubicBezTo>
                  <a:cubicBezTo>
                    <a:pt x="784" y="1081"/>
                    <a:pt x="784" y="1081"/>
                    <a:pt x="784" y="1081"/>
                  </a:cubicBezTo>
                  <a:cubicBezTo>
                    <a:pt x="676" y="1081"/>
                    <a:pt x="608" y="1013"/>
                    <a:pt x="554" y="959"/>
                  </a:cubicBezTo>
                  <a:cubicBezTo>
                    <a:pt x="486" y="919"/>
                    <a:pt x="419" y="878"/>
                    <a:pt x="352" y="878"/>
                  </a:cubicBezTo>
                  <a:cubicBezTo>
                    <a:pt x="257" y="878"/>
                    <a:pt x="162" y="905"/>
                    <a:pt x="108" y="946"/>
                  </a:cubicBezTo>
                  <a:cubicBezTo>
                    <a:pt x="41" y="1000"/>
                    <a:pt x="0" y="1081"/>
                    <a:pt x="0" y="1216"/>
                  </a:cubicBezTo>
                  <a:cubicBezTo>
                    <a:pt x="0" y="1364"/>
                    <a:pt x="54" y="1432"/>
                    <a:pt x="108" y="1486"/>
                  </a:cubicBezTo>
                  <a:cubicBezTo>
                    <a:pt x="162" y="1527"/>
                    <a:pt x="244" y="1554"/>
                    <a:pt x="352" y="1554"/>
                  </a:cubicBezTo>
                  <a:cubicBezTo>
                    <a:pt x="432" y="1554"/>
                    <a:pt x="486" y="1513"/>
                    <a:pt x="554" y="1472"/>
                  </a:cubicBezTo>
                  <a:cubicBezTo>
                    <a:pt x="622" y="1418"/>
                    <a:pt x="689" y="1338"/>
                    <a:pt x="797" y="1324"/>
                  </a:cubicBezTo>
                  <a:lnTo>
                    <a:pt x="797" y="1324"/>
                  </a:lnTo>
                  <a:cubicBezTo>
                    <a:pt x="1230" y="1324"/>
                    <a:pt x="1230" y="1324"/>
                    <a:pt x="1230" y="1324"/>
                  </a:cubicBezTo>
                  <a:cubicBezTo>
                    <a:pt x="1230" y="2432"/>
                    <a:pt x="1230" y="2432"/>
                    <a:pt x="1230" y="2432"/>
                  </a:cubicBezTo>
                  <a:cubicBezTo>
                    <a:pt x="4675" y="2432"/>
                    <a:pt x="4675" y="2432"/>
                    <a:pt x="4675" y="2432"/>
                  </a:cubicBezTo>
                  <a:cubicBezTo>
                    <a:pt x="4675" y="1324"/>
                    <a:pt x="4675" y="1324"/>
                    <a:pt x="4675" y="1324"/>
                  </a:cubicBezTo>
                  <a:cubicBezTo>
                    <a:pt x="5093" y="1324"/>
                    <a:pt x="5093" y="1324"/>
                    <a:pt x="5093" y="1324"/>
                  </a:cubicBezTo>
                  <a:cubicBezTo>
                    <a:pt x="5107" y="1324"/>
                    <a:pt x="5107" y="1324"/>
                    <a:pt x="5107" y="1324"/>
                  </a:cubicBezTo>
                  <a:cubicBezTo>
                    <a:pt x="5215" y="1338"/>
                    <a:pt x="5283" y="1418"/>
                    <a:pt x="5350" y="1472"/>
                  </a:cubicBezTo>
                  <a:cubicBezTo>
                    <a:pt x="5417" y="1513"/>
                    <a:pt x="5471" y="1554"/>
                    <a:pt x="5552" y="1554"/>
                  </a:cubicBezTo>
                  <a:cubicBezTo>
                    <a:pt x="5647" y="1554"/>
                    <a:pt x="5727" y="1527"/>
                    <a:pt x="5795" y="1486"/>
                  </a:cubicBezTo>
                  <a:cubicBezTo>
                    <a:pt x="5849" y="1432"/>
                    <a:pt x="5890" y="1364"/>
                    <a:pt x="5890" y="1216"/>
                  </a:cubicBezTo>
                  <a:cubicBezTo>
                    <a:pt x="5903" y="1081"/>
                    <a:pt x="5862" y="1000"/>
                    <a:pt x="5795" y="946"/>
                  </a:cubicBez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11"/>
            <p:cNvSpPr>
              <a:spLocks noChangeArrowheads="1"/>
            </p:cNvSpPr>
            <p:nvPr/>
          </p:nvSpPr>
          <p:spPr bwMode="auto">
            <a:xfrm>
              <a:off x="9271232" y="9599084"/>
              <a:ext cx="698318" cy="664105"/>
            </a:xfrm>
            <a:custGeom>
              <a:avLst/>
              <a:gdLst>
                <a:gd name="T0" fmla="*/ 608 w 1163"/>
                <a:gd name="T1" fmla="*/ 351 h 1109"/>
                <a:gd name="T2" fmla="*/ 608 w 1163"/>
                <a:gd name="T3" fmla="*/ 351 h 1109"/>
                <a:gd name="T4" fmla="*/ 351 w 1163"/>
                <a:gd name="T5" fmla="*/ 419 h 1109"/>
                <a:gd name="T6" fmla="*/ 149 w 1163"/>
                <a:gd name="T7" fmla="*/ 487 h 1109"/>
                <a:gd name="T8" fmla="*/ 14 w 1163"/>
                <a:gd name="T9" fmla="*/ 703 h 1109"/>
                <a:gd name="T10" fmla="*/ 108 w 1163"/>
                <a:gd name="T11" fmla="*/ 973 h 1109"/>
                <a:gd name="T12" fmla="*/ 365 w 1163"/>
                <a:gd name="T13" fmla="*/ 1108 h 1109"/>
                <a:gd name="T14" fmla="*/ 595 w 1163"/>
                <a:gd name="T15" fmla="*/ 1000 h 1109"/>
                <a:gd name="T16" fmla="*/ 690 w 1163"/>
                <a:gd name="T17" fmla="*/ 797 h 1109"/>
                <a:gd name="T18" fmla="*/ 784 w 1163"/>
                <a:gd name="T19" fmla="*/ 527 h 1109"/>
                <a:gd name="T20" fmla="*/ 784 w 1163"/>
                <a:gd name="T21" fmla="*/ 527 h 1109"/>
                <a:gd name="T22" fmla="*/ 1162 w 1163"/>
                <a:gd name="T23" fmla="*/ 189 h 1109"/>
                <a:gd name="T24" fmla="*/ 1000 w 1163"/>
                <a:gd name="T25" fmla="*/ 0 h 1109"/>
                <a:gd name="T26" fmla="*/ 608 w 1163"/>
                <a:gd name="T27" fmla="*/ 351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3" h="1109">
                  <a:moveTo>
                    <a:pt x="608" y="351"/>
                  </a:moveTo>
                  <a:lnTo>
                    <a:pt x="608" y="351"/>
                  </a:lnTo>
                  <a:cubicBezTo>
                    <a:pt x="527" y="419"/>
                    <a:pt x="433" y="406"/>
                    <a:pt x="351" y="419"/>
                  </a:cubicBezTo>
                  <a:cubicBezTo>
                    <a:pt x="271" y="433"/>
                    <a:pt x="203" y="433"/>
                    <a:pt x="149" y="487"/>
                  </a:cubicBezTo>
                  <a:cubicBezTo>
                    <a:pt x="81" y="554"/>
                    <a:pt x="27" y="622"/>
                    <a:pt x="14" y="703"/>
                  </a:cubicBezTo>
                  <a:cubicBezTo>
                    <a:pt x="0" y="784"/>
                    <a:pt x="14" y="865"/>
                    <a:pt x="108" y="973"/>
                  </a:cubicBezTo>
                  <a:cubicBezTo>
                    <a:pt x="203" y="1081"/>
                    <a:pt x="284" y="1108"/>
                    <a:pt x="365" y="1108"/>
                  </a:cubicBezTo>
                  <a:cubicBezTo>
                    <a:pt x="446" y="1095"/>
                    <a:pt x="514" y="1054"/>
                    <a:pt x="595" y="1000"/>
                  </a:cubicBezTo>
                  <a:cubicBezTo>
                    <a:pt x="649" y="946"/>
                    <a:pt x="676" y="878"/>
                    <a:pt x="690" y="797"/>
                  </a:cubicBezTo>
                  <a:cubicBezTo>
                    <a:pt x="703" y="716"/>
                    <a:pt x="703" y="608"/>
                    <a:pt x="784" y="527"/>
                  </a:cubicBezTo>
                  <a:lnTo>
                    <a:pt x="784" y="527"/>
                  </a:lnTo>
                  <a:cubicBezTo>
                    <a:pt x="1162" y="189"/>
                    <a:pt x="1162" y="189"/>
                    <a:pt x="1162" y="189"/>
                  </a:cubicBezTo>
                  <a:cubicBezTo>
                    <a:pt x="1000" y="0"/>
                    <a:pt x="1000" y="0"/>
                    <a:pt x="1000" y="0"/>
                  </a:cubicBezTo>
                  <a:lnTo>
                    <a:pt x="608" y="351"/>
                  </a:lnTo>
                </a:path>
              </a:pathLst>
            </a:custGeom>
            <a:solidFill>
              <a:schemeClr val="bg1">
                <a:lumMod val="75000"/>
              </a:schemeClr>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12"/>
            <p:cNvSpPr>
              <a:spLocks noChangeArrowheads="1"/>
            </p:cNvSpPr>
            <p:nvPr/>
          </p:nvSpPr>
          <p:spPr bwMode="auto">
            <a:xfrm>
              <a:off x="7731758" y="6892397"/>
              <a:ext cx="3184754" cy="1460500"/>
            </a:xfrm>
            <a:custGeom>
              <a:avLst/>
              <a:gdLst>
                <a:gd name="T0" fmla="*/ 3026 w 5310"/>
                <a:gd name="T1" fmla="*/ 162 h 2433"/>
                <a:gd name="T2" fmla="*/ 3026 w 5310"/>
                <a:gd name="T3" fmla="*/ 162 h 2433"/>
                <a:gd name="T4" fmla="*/ 3093 w 5310"/>
                <a:gd name="T5" fmla="*/ 270 h 2433"/>
                <a:gd name="T6" fmla="*/ 3215 w 5310"/>
                <a:gd name="T7" fmla="*/ 594 h 2433"/>
                <a:gd name="T8" fmla="*/ 3093 w 5310"/>
                <a:gd name="T9" fmla="*/ 986 h 2433"/>
                <a:gd name="T10" fmla="*/ 2661 w 5310"/>
                <a:gd name="T11" fmla="*/ 1162 h 2433"/>
                <a:gd name="T12" fmla="*/ 2215 w 5310"/>
                <a:gd name="T13" fmla="*/ 986 h 2433"/>
                <a:gd name="T14" fmla="*/ 2107 w 5310"/>
                <a:gd name="T15" fmla="*/ 594 h 2433"/>
                <a:gd name="T16" fmla="*/ 2242 w 5310"/>
                <a:gd name="T17" fmla="*/ 257 h 2433"/>
                <a:gd name="T18" fmla="*/ 2323 w 5310"/>
                <a:gd name="T19" fmla="*/ 135 h 2433"/>
                <a:gd name="T20" fmla="*/ 2323 w 5310"/>
                <a:gd name="T21" fmla="*/ 0 h 2433"/>
                <a:gd name="T22" fmla="*/ 0 w 5310"/>
                <a:gd name="T23" fmla="*/ 0 h 2433"/>
                <a:gd name="T24" fmla="*/ 0 w 5310"/>
                <a:gd name="T25" fmla="*/ 851 h 2433"/>
                <a:gd name="T26" fmla="*/ 176 w 5310"/>
                <a:gd name="T27" fmla="*/ 851 h 2433"/>
                <a:gd name="T28" fmla="*/ 298 w 5310"/>
                <a:gd name="T29" fmla="*/ 784 h 2433"/>
                <a:gd name="T30" fmla="*/ 621 w 5310"/>
                <a:gd name="T31" fmla="*/ 662 h 2433"/>
                <a:gd name="T32" fmla="*/ 999 w 5310"/>
                <a:gd name="T33" fmla="*/ 784 h 2433"/>
                <a:gd name="T34" fmla="*/ 1188 w 5310"/>
                <a:gd name="T35" fmla="*/ 1216 h 2433"/>
                <a:gd name="T36" fmla="*/ 999 w 5310"/>
                <a:gd name="T37" fmla="*/ 1648 h 2433"/>
                <a:gd name="T38" fmla="*/ 621 w 5310"/>
                <a:gd name="T39" fmla="*/ 1770 h 2433"/>
                <a:gd name="T40" fmla="*/ 284 w 5310"/>
                <a:gd name="T41" fmla="*/ 1635 h 2433"/>
                <a:gd name="T42" fmla="*/ 149 w 5310"/>
                <a:gd name="T43" fmla="*/ 1554 h 2433"/>
                <a:gd name="T44" fmla="*/ 0 w 5310"/>
                <a:gd name="T45" fmla="*/ 1554 h 2433"/>
                <a:gd name="T46" fmla="*/ 0 w 5310"/>
                <a:gd name="T47" fmla="*/ 2432 h 2433"/>
                <a:gd name="T48" fmla="*/ 4160 w 5310"/>
                <a:gd name="T49" fmla="*/ 2432 h 2433"/>
                <a:gd name="T50" fmla="*/ 4809 w 5310"/>
                <a:gd name="T51" fmla="*/ 1973 h 2433"/>
                <a:gd name="T52" fmla="*/ 5309 w 5310"/>
                <a:gd name="T53" fmla="*/ 0 h 2433"/>
                <a:gd name="T54" fmla="*/ 3026 w 5310"/>
                <a:gd name="T55" fmla="*/ 0 h 2433"/>
                <a:gd name="T56" fmla="*/ 3026 w 5310"/>
                <a:gd name="T57" fmla="*/ 162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10" h="2433">
                  <a:moveTo>
                    <a:pt x="3026" y="162"/>
                  </a:moveTo>
                  <a:lnTo>
                    <a:pt x="3026" y="162"/>
                  </a:lnTo>
                  <a:cubicBezTo>
                    <a:pt x="3026" y="176"/>
                    <a:pt x="3026" y="176"/>
                    <a:pt x="3093" y="270"/>
                  </a:cubicBezTo>
                  <a:cubicBezTo>
                    <a:pt x="3147" y="338"/>
                    <a:pt x="3215" y="460"/>
                    <a:pt x="3215" y="594"/>
                  </a:cubicBezTo>
                  <a:cubicBezTo>
                    <a:pt x="3215" y="730"/>
                    <a:pt x="3188" y="865"/>
                    <a:pt x="3093" y="986"/>
                  </a:cubicBezTo>
                  <a:cubicBezTo>
                    <a:pt x="3012" y="1094"/>
                    <a:pt x="2837" y="1162"/>
                    <a:pt x="2661" y="1162"/>
                  </a:cubicBezTo>
                  <a:cubicBezTo>
                    <a:pt x="2472" y="1162"/>
                    <a:pt x="2310" y="1081"/>
                    <a:pt x="2215" y="986"/>
                  </a:cubicBezTo>
                  <a:cubicBezTo>
                    <a:pt x="2121" y="865"/>
                    <a:pt x="2107" y="730"/>
                    <a:pt x="2107" y="594"/>
                  </a:cubicBezTo>
                  <a:cubicBezTo>
                    <a:pt x="2107" y="446"/>
                    <a:pt x="2175" y="338"/>
                    <a:pt x="2242" y="257"/>
                  </a:cubicBezTo>
                  <a:cubicBezTo>
                    <a:pt x="2310" y="176"/>
                    <a:pt x="2323" y="149"/>
                    <a:pt x="2323" y="135"/>
                  </a:cubicBezTo>
                  <a:cubicBezTo>
                    <a:pt x="2323" y="0"/>
                    <a:pt x="2323" y="0"/>
                    <a:pt x="2323" y="0"/>
                  </a:cubicBezTo>
                  <a:cubicBezTo>
                    <a:pt x="0" y="0"/>
                    <a:pt x="0" y="0"/>
                    <a:pt x="0" y="0"/>
                  </a:cubicBezTo>
                  <a:cubicBezTo>
                    <a:pt x="0" y="851"/>
                    <a:pt x="0" y="851"/>
                    <a:pt x="0" y="851"/>
                  </a:cubicBezTo>
                  <a:cubicBezTo>
                    <a:pt x="176" y="851"/>
                    <a:pt x="176" y="851"/>
                    <a:pt x="176" y="851"/>
                  </a:cubicBezTo>
                  <a:cubicBezTo>
                    <a:pt x="203" y="851"/>
                    <a:pt x="203" y="851"/>
                    <a:pt x="298" y="784"/>
                  </a:cubicBezTo>
                  <a:cubicBezTo>
                    <a:pt x="365" y="730"/>
                    <a:pt x="472" y="662"/>
                    <a:pt x="621" y="662"/>
                  </a:cubicBezTo>
                  <a:cubicBezTo>
                    <a:pt x="742" y="662"/>
                    <a:pt x="891" y="689"/>
                    <a:pt x="999" y="784"/>
                  </a:cubicBezTo>
                  <a:cubicBezTo>
                    <a:pt x="1107" y="865"/>
                    <a:pt x="1188" y="1040"/>
                    <a:pt x="1188" y="1216"/>
                  </a:cubicBezTo>
                  <a:cubicBezTo>
                    <a:pt x="1188" y="1405"/>
                    <a:pt x="1107" y="1567"/>
                    <a:pt x="999" y="1648"/>
                  </a:cubicBezTo>
                  <a:cubicBezTo>
                    <a:pt x="891" y="1743"/>
                    <a:pt x="756" y="1770"/>
                    <a:pt x="621" y="1770"/>
                  </a:cubicBezTo>
                  <a:cubicBezTo>
                    <a:pt x="472" y="1770"/>
                    <a:pt x="352" y="1702"/>
                    <a:pt x="284" y="1635"/>
                  </a:cubicBezTo>
                  <a:cubicBezTo>
                    <a:pt x="190" y="1567"/>
                    <a:pt x="176" y="1554"/>
                    <a:pt x="149" y="1554"/>
                  </a:cubicBezTo>
                  <a:cubicBezTo>
                    <a:pt x="0" y="1554"/>
                    <a:pt x="0" y="1554"/>
                    <a:pt x="0" y="1554"/>
                  </a:cubicBezTo>
                  <a:cubicBezTo>
                    <a:pt x="0" y="2432"/>
                    <a:pt x="0" y="2432"/>
                    <a:pt x="0" y="2432"/>
                  </a:cubicBezTo>
                  <a:cubicBezTo>
                    <a:pt x="4160" y="2432"/>
                    <a:pt x="4160" y="2432"/>
                    <a:pt x="4160" y="2432"/>
                  </a:cubicBezTo>
                  <a:cubicBezTo>
                    <a:pt x="4444" y="2432"/>
                    <a:pt x="4715" y="2229"/>
                    <a:pt x="4809" y="1973"/>
                  </a:cubicBezTo>
                  <a:cubicBezTo>
                    <a:pt x="5309" y="0"/>
                    <a:pt x="5309" y="0"/>
                    <a:pt x="5309" y="0"/>
                  </a:cubicBezTo>
                  <a:cubicBezTo>
                    <a:pt x="3026" y="0"/>
                    <a:pt x="3026" y="0"/>
                    <a:pt x="3026" y="0"/>
                  </a:cubicBezTo>
                  <a:lnTo>
                    <a:pt x="3026" y="162"/>
                  </a:lnTo>
                </a:path>
              </a:pathLst>
            </a:custGeom>
            <a:solidFill>
              <a:schemeClr val="accent3"/>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13"/>
            <p:cNvSpPr>
              <a:spLocks noChangeArrowheads="1"/>
            </p:cNvSpPr>
            <p:nvPr/>
          </p:nvSpPr>
          <p:spPr bwMode="auto">
            <a:xfrm>
              <a:off x="2608112" y="8585731"/>
              <a:ext cx="2690113" cy="2693458"/>
            </a:xfrm>
            <a:custGeom>
              <a:avLst/>
              <a:gdLst>
                <a:gd name="T0" fmla="*/ 2243 w 4486"/>
                <a:gd name="T1" fmla="*/ 0 h 4487"/>
                <a:gd name="T2" fmla="*/ 2243 w 4486"/>
                <a:gd name="T3" fmla="*/ 0 h 4487"/>
                <a:gd name="T4" fmla="*/ 0 w 4486"/>
                <a:gd name="T5" fmla="*/ 2243 h 4487"/>
                <a:gd name="T6" fmla="*/ 2243 w 4486"/>
                <a:gd name="T7" fmla="*/ 4486 h 4487"/>
                <a:gd name="T8" fmla="*/ 4485 w 4486"/>
                <a:gd name="T9" fmla="*/ 2243 h 4487"/>
                <a:gd name="T10" fmla="*/ 2243 w 4486"/>
                <a:gd name="T11" fmla="*/ 0 h 4487"/>
                <a:gd name="T12" fmla="*/ 2972 w 4486"/>
                <a:gd name="T13" fmla="*/ 2040 h 4487"/>
                <a:gd name="T14" fmla="*/ 2972 w 4486"/>
                <a:gd name="T15" fmla="*/ 2040 h 4487"/>
                <a:gd name="T16" fmla="*/ 2972 w 4486"/>
                <a:gd name="T17" fmla="*/ 2040 h 4487"/>
                <a:gd name="T18" fmla="*/ 2594 w 4486"/>
                <a:gd name="T19" fmla="*/ 2378 h 4487"/>
                <a:gd name="T20" fmla="*/ 2554 w 4486"/>
                <a:gd name="T21" fmla="*/ 2527 h 4487"/>
                <a:gd name="T22" fmla="*/ 2391 w 4486"/>
                <a:gd name="T23" fmla="*/ 2851 h 4487"/>
                <a:gd name="T24" fmla="*/ 2027 w 4486"/>
                <a:gd name="T25" fmla="*/ 3013 h 4487"/>
                <a:gd name="T26" fmla="*/ 1608 w 4486"/>
                <a:gd name="T27" fmla="*/ 2810 h 4487"/>
                <a:gd name="T28" fmla="*/ 1445 w 4486"/>
                <a:gd name="T29" fmla="*/ 2351 h 4487"/>
                <a:gd name="T30" fmla="*/ 1662 w 4486"/>
                <a:gd name="T31" fmla="*/ 2014 h 4487"/>
                <a:gd name="T32" fmla="*/ 1986 w 4486"/>
                <a:gd name="T33" fmla="*/ 1892 h 4487"/>
                <a:gd name="T34" fmla="*/ 2121 w 4486"/>
                <a:gd name="T35" fmla="*/ 1865 h 4487"/>
                <a:gd name="T36" fmla="*/ 2513 w 4486"/>
                <a:gd name="T37" fmla="*/ 1527 h 4487"/>
                <a:gd name="T38" fmla="*/ 2648 w 4486"/>
                <a:gd name="T39" fmla="*/ 1473 h 4487"/>
                <a:gd name="T40" fmla="*/ 2823 w 4486"/>
                <a:gd name="T41" fmla="*/ 1541 h 4487"/>
                <a:gd name="T42" fmla="*/ 2986 w 4486"/>
                <a:gd name="T43" fmla="*/ 1730 h 4487"/>
                <a:gd name="T44" fmla="*/ 2972 w 4486"/>
                <a:gd name="T45" fmla="*/ 2040 h 4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6" h="4487">
                  <a:moveTo>
                    <a:pt x="2243" y="0"/>
                  </a:moveTo>
                  <a:lnTo>
                    <a:pt x="2243" y="0"/>
                  </a:lnTo>
                  <a:cubicBezTo>
                    <a:pt x="1000" y="0"/>
                    <a:pt x="0" y="1000"/>
                    <a:pt x="0" y="2243"/>
                  </a:cubicBezTo>
                  <a:cubicBezTo>
                    <a:pt x="0" y="3486"/>
                    <a:pt x="1000" y="4486"/>
                    <a:pt x="2243" y="4486"/>
                  </a:cubicBezTo>
                  <a:cubicBezTo>
                    <a:pt x="3486" y="4486"/>
                    <a:pt x="4485" y="3486"/>
                    <a:pt x="4485" y="2243"/>
                  </a:cubicBezTo>
                  <a:cubicBezTo>
                    <a:pt x="4485" y="1000"/>
                    <a:pt x="3486" y="0"/>
                    <a:pt x="2243" y="0"/>
                  </a:cubicBezTo>
                  <a:close/>
                  <a:moveTo>
                    <a:pt x="2972" y="2040"/>
                  </a:moveTo>
                  <a:lnTo>
                    <a:pt x="2972" y="2040"/>
                  </a:lnTo>
                  <a:lnTo>
                    <a:pt x="2972" y="2040"/>
                  </a:lnTo>
                  <a:cubicBezTo>
                    <a:pt x="2594" y="2378"/>
                    <a:pt x="2594" y="2378"/>
                    <a:pt x="2594" y="2378"/>
                  </a:cubicBezTo>
                  <a:cubicBezTo>
                    <a:pt x="2580" y="2392"/>
                    <a:pt x="2580" y="2419"/>
                    <a:pt x="2554" y="2527"/>
                  </a:cubicBezTo>
                  <a:cubicBezTo>
                    <a:pt x="2540" y="2621"/>
                    <a:pt x="2499" y="2756"/>
                    <a:pt x="2391" y="2851"/>
                  </a:cubicBezTo>
                  <a:cubicBezTo>
                    <a:pt x="2297" y="2932"/>
                    <a:pt x="2175" y="3000"/>
                    <a:pt x="2027" y="3013"/>
                  </a:cubicBezTo>
                  <a:cubicBezTo>
                    <a:pt x="1891" y="3013"/>
                    <a:pt x="1729" y="2946"/>
                    <a:pt x="1608" y="2810"/>
                  </a:cubicBezTo>
                  <a:cubicBezTo>
                    <a:pt x="1473" y="2676"/>
                    <a:pt x="1419" y="2486"/>
                    <a:pt x="1445" y="2351"/>
                  </a:cubicBezTo>
                  <a:cubicBezTo>
                    <a:pt x="1473" y="2203"/>
                    <a:pt x="1554" y="2095"/>
                    <a:pt x="1662" y="2014"/>
                  </a:cubicBezTo>
                  <a:cubicBezTo>
                    <a:pt x="1756" y="1919"/>
                    <a:pt x="1891" y="1892"/>
                    <a:pt x="1986" y="1892"/>
                  </a:cubicBezTo>
                  <a:cubicBezTo>
                    <a:pt x="2094" y="1878"/>
                    <a:pt x="2107" y="1878"/>
                    <a:pt x="2121" y="1865"/>
                  </a:cubicBezTo>
                  <a:cubicBezTo>
                    <a:pt x="2513" y="1527"/>
                    <a:pt x="2513" y="1527"/>
                    <a:pt x="2513" y="1527"/>
                  </a:cubicBezTo>
                  <a:cubicBezTo>
                    <a:pt x="2540" y="1487"/>
                    <a:pt x="2594" y="1473"/>
                    <a:pt x="2648" y="1473"/>
                  </a:cubicBezTo>
                  <a:cubicBezTo>
                    <a:pt x="2716" y="1459"/>
                    <a:pt x="2770" y="1487"/>
                    <a:pt x="2823" y="1541"/>
                  </a:cubicBezTo>
                  <a:cubicBezTo>
                    <a:pt x="2986" y="1730"/>
                    <a:pt x="2986" y="1730"/>
                    <a:pt x="2986" y="1730"/>
                  </a:cubicBezTo>
                  <a:cubicBezTo>
                    <a:pt x="3067" y="1824"/>
                    <a:pt x="3053" y="1960"/>
                    <a:pt x="2972" y="2040"/>
                  </a:cubicBezTo>
                  <a:close/>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4"/>
            <p:cNvSpPr>
              <a:spLocks noChangeArrowheads="1"/>
            </p:cNvSpPr>
            <p:nvPr/>
          </p:nvSpPr>
          <p:spPr bwMode="auto">
            <a:xfrm>
              <a:off x="8274012" y="8585731"/>
              <a:ext cx="2698047" cy="2693458"/>
            </a:xfrm>
            <a:custGeom>
              <a:avLst/>
              <a:gdLst>
                <a:gd name="T0" fmla="*/ 2242 w 4499"/>
                <a:gd name="T1" fmla="*/ 0 h 4487"/>
                <a:gd name="T2" fmla="*/ 2242 w 4499"/>
                <a:gd name="T3" fmla="*/ 0 h 4487"/>
                <a:gd name="T4" fmla="*/ 0 w 4499"/>
                <a:gd name="T5" fmla="*/ 2243 h 4487"/>
                <a:gd name="T6" fmla="*/ 2242 w 4499"/>
                <a:gd name="T7" fmla="*/ 4486 h 4487"/>
                <a:gd name="T8" fmla="*/ 4498 w 4499"/>
                <a:gd name="T9" fmla="*/ 2243 h 4487"/>
                <a:gd name="T10" fmla="*/ 2242 w 4499"/>
                <a:gd name="T11" fmla="*/ 0 h 4487"/>
                <a:gd name="T12" fmla="*/ 2972 w 4499"/>
                <a:gd name="T13" fmla="*/ 2040 h 4487"/>
                <a:gd name="T14" fmla="*/ 2972 w 4499"/>
                <a:gd name="T15" fmla="*/ 2040 h 4487"/>
                <a:gd name="T16" fmla="*/ 2972 w 4499"/>
                <a:gd name="T17" fmla="*/ 2040 h 4487"/>
                <a:gd name="T18" fmla="*/ 2593 w 4499"/>
                <a:gd name="T19" fmla="*/ 2378 h 4487"/>
                <a:gd name="T20" fmla="*/ 2566 w 4499"/>
                <a:gd name="T21" fmla="*/ 2527 h 4487"/>
                <a:gd name="T22" fmla="*/ 2391 w 4499"/>
                <a:gd name="T23" fmla="*/ 2851 h 4487"/>
                <a:gd name="T24" fmla="*/ 2026 w 4499"/>
                <a:gd name="T25" fmla="*/ 3013 h 4487"/>
                <a:gd name="T26" fmla="*/ 1607 w 4499"/>
                <a:gd name="T27" fmla="*/ 2810 h 4487"/>
                <a:gd name="T28" fmla="*/ 1459 w 4499"/>
                <a:gd name="T29" fmla="*/ 2351 h 4487"/>
                <a:gd name="T30" fmla="*/ 1661 w 4499"/>
                <a:gd name="T31" fmla="*/ 2014 h 4487"/>
                <a:gd name="T32" fmla="*/ 1986 w 4499"/>
                <a:gd name="T33" fmla="*/ 1892 h 4487"/>
                <a:gd name="T34" fmla="*/ 2121 w 4499"/>
                <a:gd name="T35" fmla="*/ 1865 h 4487"/>
                <a:gd name="T36" fmla="*/ 2513 w 4499"/>
                <a:gd name="T37" fmla="*/ 1527 h 4487"/>
                <a:gd name="T38" fmla="*/ 2648 w 4499"/>
                <a:gd name="T39" fmla="*/ 1473 h 4487"/>
                <a:gd name="T40" fmla="*/ 2823 w 4499"/>
                <a:gd name="T41" fmla="*/ 1541 h 4487"/>
                <a:gd name="T42" fmla="*/ 2999 w 4499"/>
                <a:gd name="T43" fmla="*/ 1730 h 4487"/>
                <a:gd name="T44" fmla="*/ 2972 w 4499"/>
                <a:gd name="T45" fmla="*/ 2040 h 4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99" h="4487">
                  <a:moveTo>
                    <a:pt x="2242" y="0"/>
                  </a:moveTo>
                  <a:lnTo>
                    <a:pt x="2242" y="0"/>
                  </a:lnTo>
                  <a:cubicBezTo>
                    <a:pt x="1013" y="0"/>
                    <a:pt x="0" y="1000"/>
                    <a:pt x="0" y="2243"/>
                  </a:cubicBezTo>
                  <a:cubicBezTo>
                    <a:pt x="0" y="3486"/>
                    <a:pt x="1013" y="4486"/>
                    <a:pt x="2242" y="4486"/>
                  </a:cubicBezTo>
                  <a:cubicBezTo>
                    <a:pt x="3485" y="4486"/>
                    <a:pt x="4498" y="3486"/>
                    <a:pt x="4498" y="2243"/>
                  </a:cubicBezTo>
                  <a:cubicBezTo>
                    <a:pt x="4498" y="1000"/>
                    <a:pt x="3485" y="0"/>
                    <a:pt x="2242" y="0"/>
                  </a:cubicBezTo>
                  <a:close/>
                  <a:moveTo>
                    <a:pt x="2972" y="2040"/>
                  </a:moveTo>
                  <a:lnTo>
                    <a:pt x="2972" y="2040"/>
                  </a:lnTo>
                  <a:lnTo>
                    <a:pt x="2972" y="2040"/>
                  </a:lnTo>
                  <a:cubicBezTo>
                    <a:pt x="2593" y="2378"/>
                    <a:pt x="2593" y="2378"/>
                    <a:pt x="2593" y="2378"/>
                  </a:cubicBezTo>
                  <a:cubicBezTo>
                    <a:pt x="2580" y="2392"/>
                    <a:pt x="2580" y="2419"/>
                    <a:pt x="2566" y="2527"/>
                  </a:cubicBezTo>
                  <a:cubicBezTo>
                    <a:pt x="2539" y="2621"/>
                    <a:pt x="2513" y="2756"/>
                    <a:pt x="2391" y="2851"/>
                  </a:cubicBezTo>
                  <a:cubicBezTo>
                    <a:pt x="2296" y="2932"/>
                    <a:pt x="2175" y="3000"/>
                    <a:pt x="2026" y="3013"/>
                  </a:cubicBezTo>
                  <a:cubicBezTo>
                    <a:pt x="1891" y="3013"/>
                    <a:pt x="1729" y="2946"/>
                    <a:pt x="1607" y="2810"/>
                  </a:cubicBezTo>
                  <a:cubicBezTo>
                    <a:pt x="1486" y="2676"/>
                    <a:pt x="1431" y="2486"/>
                    <a:pt x="1459" y="2351"/>
                  </a:cubicBezTo>
                  <a:cubicBezTo>
                    <a:pt x="1486" y="2203"/>
                    <a:pt x="1567" y="2095"/>
                    <a:pt x="1661" y="2014"/>
                  </a:cubicBezTo>
                  <a:cubicBezTo>
                    <a:pt x="1769" y="1919"/>
                    <a:pt x="1904" y="1892"/>
                    <a:pt x="1986" y="1892"/>
                  </a:cubicBezTo>
                  <a:cubicBezTo>
                    <a:pt x="2094" y="1878"/>
                    <a:pt x="2107" y="1878"/>
                    <a:pt x="2121" y="1865"/>
                  </a:cubicBezTo>
                  <a:cubicBezTo>
                    <a:pt x="2513" y="1527"/>
                    <a:pt x="2513" y="1527"/>
                    <a:pt x="2513" y="1527"/>
                  </a:cubicBezTo>
                  <a:cubicBezTo>
                    <a:pt x="2553" y="1487"/>
                    <a:pt x="2593" y="1473"/>
                    <a:pt x="2648" y="1473"/>
                  </a:cubicBezTo>
                  <a:cubicBezTo>
                    <a:pt x="2715" y="1459"/>
                    <a:pt x="2783" y="1487"/>
                    <a:pt x="2823" y="1541"/>
                  </a:cubicBezTo>
                  <a:cubicBezTo>
                    <a:pt x="2999" y="1730"/>
                    <a:pt x="2999" y="1730"/>
                    <a:pt x="2999" y="1730"/>
                  </a:cubicBezTo>
                  <a:cubicBezTo>
                    <a:pt x="3080" y="1824"/>
                    <a:pt x="3066" y="1960"/>
                    <a:pt x="2972" y="2040"/>
                  </a:cubicBezTo>
                  <a:close/>
                </a:path>
              </a:pathLst>
            </a:custGeom>
            <a:solidFill>
              <a:schemeClr val="accent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345" tIns="40172" rIns="80345" bIns="40172" anchor="ctr"/>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9" name="Group 1"/>
          <p:cNvGrpSpPr/>
          <p:nvPr/>
        </p:nvGrpSpPr>
        <p:grpSpPr>
          <a:xfrm>
            <a:off x="4557395" y="1631949"/>
            <a:ext cx="4025900" cy="1153795"/>
            <a:chOff x="11598408" y="3833819"/>
            <a:chExt cx="8910917" cy="2681787"/>
          </a:xfrm>
        </p:grpSpPr>
        <p:sp>
          <p:nvSpPr>
            <p:cNvPr id="21" name="Freeform 222"/>
            <p:cNvSpPr>
              <a:spLocks noEditPoints="1"/>
            </p:cNvSpPr>
            <p:nvPr/>
          </p:nvSpPr>
          <p:spPr bwMode="auto">
            <a:xfrm>
              <a:off x="11598408" y="4009233"/>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48218" tIns="24109" rIns="48218" bIns="24109" numCol="1" anchor="t" anchorCtr="0" compatLnSpc="1"/>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Box 55"/>
            <p:cNvSpPr txBox="1"/>
            <p:nvPr/>
          </p:nvSpPr>
          <p:spPr>
            <a:xfrm>
              <a:off x="12596318" y="3833819"/>
              <a:ext cx="7913007" cy="2681787"/>
            </a:xfrm>
            <a:prstGeom prst="rect">
              <a:avLst/>
            </a:prstGeom>
            <a:noFill/>
          </p:spPr>
          <p:txBody>
            <a:bodyPr wrap="square" lIns="0" tIns="0" rIns="0" bIns="0" rtlCol="0">
              <a:spAutoFit/>
            </a:bodyPr>
            <a:p>
              <a:pPr>
                <a:lnSpc>
                  <a:spcPct val="150000"/>
                </a:lnSpc>
              </a:pP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1-大数据开发岗位</a:t>
              </a:r>
              <a:endPar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endParaRPr>
            </a:p>
            <a:p>
              <a:pPr algn="l">
                <a:lnSpc>
                  <a:spcPct val="150000"/>
                </a:lnSpc>
                <a:buClrTx/>
                <a:buSzTx/>
                <a:buFontTx/>
              </a:pP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2-</a:t>
              </a: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搭建大数据Python生态知识体系</a:t>
              </a:r>
              <a:endPar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en-US" altLang="zh-CN"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140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知识体系构建</a:t>
              </a:r>
              <a:endPar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endPar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文本框 7"/>
          <p:cNvSpPr txBox="1"/>
          <p:nvPr/>
        </p:nvSpPr>
        <p:spPr>
          <a:xfrm>
            <a:off x="560070" y="680085"/>
            <a:ext cx="3291840" cy="368300"/>
          </a:xfrm>
          <a:prstGeom prst="rect">
            <a:avLst/>
          </a:prstGeom>
          <a:noFill/>
        </p:spPr>
        <p:txBody>
          <a:bodyPr wrap="square" rtlCol="0">
            <a:spAutoFit/>
          </a:bodyPr>
          <a:p>
            <a:r>
              <a:rPr lang="zh-CN" altLang="en-US" b="1"/>
              <a:t>总结</a:t>
            </a: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任意多边形 9"/>
          <p:cNvSpPr/>
          <p:nvPr>
            <p:custDataLst>
              <p:tags r:id="rId1"/>
            </p:custDataLst>
          </p:nvPr>
        </p:nvSpPr>
        <p:spPr>
          <a:xfrm>
            <a:off x="1676400" y="3144838"/>
            <a:ext cx="720725" cy="563562"/>
          </a:xfrm>
          <a:custGeom>
            <a:avLst/>
            <a:gdLst/>
            <a:ahLst/>
            <a:cxnLst>
              <a:cxn ang="0">
                <a:pos x="0" y="0"/>
              </a:cxn>
              <a:cxn ang="0">
                <a:pos x="1906" y="7"/>
              </a:cxn>
              <a:cxn ang="0">
                <a:pos x="4765" y="6"/>
              </a:cxn>
              <a:cxn ang="0">
                <a:pos x="0" y="0"/>
              </a:cxn>
            </a:cxnLst>
            <a:pathLst>
              <a:path w="952500" h="1054100">
                <a:moveTo>
                  <a:pt x="0" y="0"/>
                </a:moveTo>
                <a:lnTo>
                  <a:pt x="381000" y="1054100"/>
                </a:lnTo>
                <a:lnTo>
                  <a:pt x="952500" y="889000"/>
                </a:lnTo>
                <a:lnTo>
                  <a:pt x="0" y="0"/>
                </a:lnTo>
                <a:close/>
              </a:path>
            </a:pathLst>
          </a:custGeom>
          <a:solidFill>
            <a:srgbClr val="8A0000"/>
          </a:solidFill>
          <a:ln w="9525">
            <a:noFill/>
          </a:ln>
        </p:spPr>
        <p:txBody>
          <a:bodyPr/>
          <a:p>
            <a:endParaRPr lang="zh-CN" altLang="en-US"/>
          </a:p>
        </p:txBody>
      </p:sp>
      <p:sp>
        <p:nvSpPr>
          <p:cNvPr id="14338" name="任意多边形 10"/>
          <p:cNvSpPr/>
          <p:nvPr>
            <p:custDataLst>
              <p:tags r:id="rId2"/>
            </p:custDataLst>
          </p:nvPr>
        </p:nvSpPr>
        <p:spPr>
          <a:xfrm>
            <a:off x="1639888" y="1203325"/>
            <a:ext cx="5397500" cy="2513013"/>
          </a:xfrm>
          <a:custGeom>
            <a:avLst/>
            <a:gdLst/>
            <a:ahLst/>
            <a:cxnLst>
              <a:cxn ang="0">
                <a:pos x="0" y="0"/>
              </a:cxn>
              <a:cxn ang="0">
                <a:pos x="5404016" y="33688"/>
              </a:cxn>
              <a:cxn ang="0">
                <a:pos x="4857589" y="165389"/>
              </a:cxn>
              <a:cxn ang="0">
                <a:pos x="839264" y="181215"/>
              </a:cxn>
              <a:cxn ang="0">
                <a:pos x="0" y="0"/>
              </a:cxn>
            </a:cxnLst>
            <a:pathLst>
              <a:path w="5397138" h="2908300">
                <a:moveTo>
                  <a:pt x="0" y="0"/>
                </a:moveTo>
                <a:lnTo>
                  <a:pt x="5397138" y="540657"/>
                </a:lnTo>
                <a:lnTo>
                  <a:pt x="4851400" y="2654300"/>
                </a:lnTo>
                <a:lnTo>
                  <a:pt x="838200" y="2908300"/>
                </a:lnTo>
                <a:lnTo>
                  <a:pt x="0" y="0"/>
                </a:lnTo>
                <a:close/>
              </a:path>
            </a:pathLst>
          </a:custGeom>
          <a:solidFill>
            <a:srgbClr val="FFBEBE">
              <a:alpha val="76076"/>
            </a:srgbClr>
          </a:solidFill>
          <a:ln w="9525">
            <a:noFill/>
          </a:ln>
        </p:spPr>
        <p:txBody>
          <a:bodyPr/>
          <a:p>
            <a:endParaRPr lang="zh-CN" altLang="en-US"/>
          </a:p>
        </p:txBody>
      </p:sp>
      <p:sp>
        <p:nvSpPr>
          <p:cNvPr id="14339" name="任意多边形 11"/>
          <p:cNvSpPr/>
          <p:nvPr>
            <p:custDataLst>
              <p:tags r:id="rId3"/>
            </p:custDataLst>
          </p:nvPr>
        </p:nvSpPr>
        <p:spPr>
          <a:xfrm>
            <a:off x="2084388" y="1203325"/>
            <a:ext cx="5202237" cy="2406650"/>
          </a:xfrm>
          <a:custGeom>
            <a:avLst/>
            <a:gdLst/>
            <a:ahLst/>
            <a:cxnLst>
              <a:cxn ang="0">
                <a:pos x="0" y="33569"/>
              </a:cxn>
              <a:cxn ang="0">
                <a:pos x="5194878" y="0"/>
              </a:cxn>
              <a:cxn ang="0">
                <a:pos x="4095982" y="145300"/>
              </a:cxn>
              <a:cxn ang="0">
                <a:pos x="367749" y="151469"/>
              </a:cxn>
              <a:cxn ang="0">
                <a:pos x="0" y="33569"/>
              </a:cxn>
            </a:cxnLst>
            <a:pathLst>
              <a:path w="5202646" h="2806338">
                <a:moveTo>
                  <a:pt x="0" y="621938"/>
                </a:moveTo>
                <a:lnTo>
                  <a:pt x="5202646" y="0"/>
                </a:lnTo>
                <a:lnTo>
                  <a:pt x="4102100" y="2692038"/>
                </a:lnTo>
                <a:lnTo>
                  <a:pt x="368300" y="2806338"/>
                </a:lnTo>
                <a:lnTo>
                  <a:pt x="0" y="621938"/>
                </a:lnTo>
                <a:close/>
              </a:path>
            </a:pathLst>
          </a:custGeom>
          <a:solidFill>
            <a:srgbClr val="C00000">
              <a:alpha val="76076"/>
            </a:srgbClr>
          </a:solidFill>
          <a:ln w="9525">
            <a:noFill/>
          </a:ln>
        </p:spPr>
        <p:txBody>
          <a:bodyPr/>
          <a:p>
            <a:endParaRPr lang="zh-CN" altLang="en-US"/>
          </a:p>
        </p:txBody>
      </p:sp>
      <p:sp>
        <p:nvSpPr>
          <p:cNvPr id="14340" name="任意多边形 12"/>
          <p:cNvSpPr/>
          <p:nvPr>
            <p:custDataLst>
              <p:tags r:id="rId4"/>
            </p:custDataLst>
          </p:nvPr>
        </p:nvSpPr>
        <p:spPr>
          <a:xfrm>
            <a:off x="6843713" y="3008313"/>
            <a:ext cx="442912" cy="419100"/>
          </a:xfrm>
          <a:custGeom>
            <a:avLst/>
            <a:gdLst/>
            <a:ahLst/>
            <a:cxnLst>
              <a:cxn ang="0">
                <a:pos x="0" y="147914"/>
              </a:cxn>
              <a:cxn ang="0">
                <a:pos x="795176146" y="0"/>
              </a:cxn>
              <a:cxn ang="0">
                <a:pos x="207437430" y="4289479"/>
              </a:cxn>
              <a:cxn ang="0">
                <a:pos x="0" y="147914"/>
              </a:cxn>
            </a:cxnLst>
            <a:pathLst>
              <a:path w="292100" h="368300">
                <a:moveTo>
                  <a:pt x="0" y="12700"/>
                </a:moveTo>
                <a:lnTo>
                  <a:pt x="292100" y="0"/>
                </a:lnTo>
                <a:lnTo>
                  <a:pt x="76200" y="368300"/>
                </a:lnTo>
                <a:lnTo>
                  <a:pt x="0" y="12700"/>
                </a:lnTo>
                <a:close/>
              </a:path>
            </a:pathLst>
          </a:custGeom>
          <a:solidFill>
            <a:srgbClr val="8A0000"/>
          </a:solidFill>
          <a:ln w="9525">
            <a:noFill/>
          </a:ln>
        </p:spPr>
        <p:txBody>
          <a:bodyPr/>
          <a:p>
            <a:endParaRPr lang="zh-CN" altLang="en-US"/>
          </a:p>
        </p:txBody>
      </p:sp>
      <p:sp>
        <p:nvSpPr>
          <p:cNvPr id="14341" name="任意多边形 13"/>
          <p:cNvSpPr/>
          <p:nvPr>
            <p:custDataLst>
              <p:tags r:id="rId5"/>
            </p:custDataLst>
          </p:nvPr>
        </p:nvSpPr>
        <p:spPr>
          <a:xfrm>
            <a:off x="6122988" y="3503613"/>
            <a:ext cx="809625" cy="214312"/>
          </a:xfrm>
          <a:custGeom>
            <a:avLst/>
            <a:gdLst/>
            <a:ahLst/>
            <a:cxnLst>
              <a:cxn ang="0">
                <a:pos x="0" y="14903"/>
              </a:cxn>
              <a:cxn ang="0">
                <a:pos x="44943239" y="0"/>
              </a:cxn>
              <a:cxn ang="0">
                <a:pos x="4406239" y="67069"/>
              </a:cxn>
              <a:cxn ang="0">
                <a:pos x="0" y="14903"/>
              </a:cxn>
            </a:cxnLst>
            <a:pathLst>
              <a:path w="647700" h="228600">
                <a:moveTo>
                  <a:pt x="0" y="50800"/>
                </a:moveTo>
                <a:lnTo>
                  <a:pt x="647700" y="0"/>
                </a:lnTo>
                <a:lnTo>
                  <a:pt x="63500" y="228600"/>
                </a:lnTo>
                <a:lnTo>
                  <a:pt x="0" y="50800"/>
                </a:lnTo>
                <a:close/>
              </a:path>
            </a:pathLst>
          </a:custGeom>
          <a:solidFill>
            <a:srgbClr val="8A0000"/>
          </a:solidFill>
          <a:ln w="9525">
            <a:noFill/>
          </a:ln>
        </p:spPr>
        <p:txBody>
          <a:bodyPr/>
          <a:p>
            <a:endParaRPr lang="zh-CN" altLang="en-US"/>
          </a:p>
        </p:txBody>
      </p:sp>
      <p:sp>
        <p:nvSpPr>
          <p:cNvPr id="14342" name="任意多边形 15"/>
          <p:cNvSpPr/>
          <p:nvPr>
            <p:custDataLst>
              <p:tags r:id="rId6"/>
            </p:custDataLst>
          </p:nvPr>
        </p:nvSpPr>
        <p:spPr>
          <a:xfrm>
            <a:off x="2584450" y="1762125"/>
            <a:ext cx="4397375" cy="809625"/>
          </a:xfrm>
          <a:custGeom>
            <a:avLst/>
            <a:gdLst>
              <a:gd name="txL" fmla="*/ 0 w 3456384"/>
              <a:gd name="txT" fmla="*/ 0 h 3882329"/>
              <a:gd name="txR" fmla="*/ 3456384 w 3456384"/>
              <a:gd name="txB" fmla="*/ 3882329 h 3882329"/>
            </a:gdLst>
            <a:ahLst/>
            <a:cxnLst>
              <a:cxn ang="0">
                <a:pos x="0" y="0"/>
              </a:cxn>
              <a:cxn ang="0">
                <a:pos x="5331115" y="0"/>
              </a:cxn>
              <a:cxn ang="0">
                <a:pos x="0" y="0"/>
              </a:cxn>
              <a:cxn ang="0">
                <a:pos x="0" y="0"/>
              </a:cxn>
              <a:cxn ang="0">
                <a:pos x="5331115" y="0"/>
              </a:cxn>
              <a:cxn ang="0">
                <a:pos x="0" y="0"/>
              </a:cxn>
            </a:cxnLst>
            <a:rect l="txL" t="txT" r="txR" b="txB"/>
            <a:pathLst>
              <a:path w="3456384" h="3882329">
                <a:moveTo>
                  <a:pt x="0" y="3882329"/>
                </a:moveTo>
                <a:lnTo>
                  <a:pt x="3456384" y="3882329"/>
                </a:lnTo>
                <a:lnTo>
                  <a:pt x="0" y="3882329"/>
                </a:lnTo>
                <a:close/>
                <a:moveTo>
                  <a:pt x="0" y="0"/>
                </a:moveTo>
                <a:lnTo>
                  <a:pt x="3456384" y="0"/>
                </a:lnTo>
                <a:lnTo>
                  <a:pt x="0" y="0"/>
                </a:lnTo>
                <a:close/>
              </a:path>
            </a:pathLst>
          </a:custGeom>
          <a:solidFill>
            <a:srgbClr val="B80000"/>
          </a:solidFill>
          <a:ln w="9525" cap="flat" cmpd="sng">
            <a:solidFill>
              <a:srgbClr val="DEEBF7">
                <a:alpha val="87056"/>
              </a:srgbClr>
            </a:solidFill>
            <a:prstDash val="solid"/>
            <a:bevel/>
            <a:headEnd type="none" w="med" len="med"/>
            <a:tailEnd type="none" w="med" len="med"/>
          </a:ln>
        </p:spPr>
        <p:txBody>
          <a:bodyPr lIns="0" tIns="72000" rIns="0" bIns="36000" anchor="ctr"/>
          <a:p>
            <a:pPr algn="ctr">
              <a:lnSpc>
                <a:spcPct val="90000"/>
              </a:lnSpc>
              <a:spcBef>
                <a:spcPts val="750"/>
              </a:spcBef>
              <a:buFont typeface="Arial" panose="020B0604020202020204" pitchFamily="34" charset="0"/>
            </a:pPr>
            <a:r>
              <a:rPr lang="zh-CN" sz="2400" b="1" dirty="0">
                <a:solidFill>
                  <a:schemeClr val="bg1"/>
                </a:solidFill>
                <a:latin typeface="思源黑体 CN Heavy"/>
                <a:ea typeface="思源黑体 CN Heavy"/>
              </a:rPr>
              <a:t>下一步直播预告</a:t>
            </a:r>
            <a:endParaRPr lang="zh-CN" sz="2400" b="1" dirty="0">
              <a:solidFill>
                <a:schemeClr val="bg1"/>
              </a:solidFill>
              <a:latin typeface="思源黑体 CN Heavy"/>
              <a:ea typeface="思源黑体 CN Heavy"/>
            </a:endParaRPr>
          </a:p>
        </p:txBody>
      </p:sp>
      <p:sp>
        <p:nvSpPr>
          <p:cNvPr id="14343" name="矩形 14"/>
          <p:cNvSpPr/>
          <p:nvPr>
            <p:custDataLst>
              <p:tags r:id="rId7"/>
            </p:custDataLst>
          </p:nvPr>
        </p:nvSpPr>
        <p:spPr>
          <a:xfrm>
            <a:off x="3813810" y="2733993"/>
            <a:ext cx="2555875" cy="693737"/>
          </a:xfrm>
          <a:prstGeom prst="rect">
            <a:avLst/>
          </a:prstGeom>
          <a:noFill/>
          <a:ln w="9525">
            <a:noFill/>
          </a:ln>
        </p:spPr>
        <p:txBody>
          <a:bodyPr lIns="0" anchor="t"/>
          <a:p>
            <a:pPr>
              <a:lnSpc>
                <a:spcPct val="120000"/>
              </a:lnSpc>
              <a:buFont typeface="Arial" panose="020B0604020202020204" pitchFamily="34" charset="0"/>
            </a:pPr>
            <a:r>
              <a:rPr lang="zh-CN" altLang="en-US" sz="1200" dirty="0">
                <a:solidFill>
                  <a:srgbClr val="FFFFFF"/>
                </a:solidFill>
                <a:latin typeface="幼圆" panose="02010509060101010101" pitchFamily="49" charset="-122"/>
                <a:ea typeface="思源黑体 CN Normal"/>
              </a:rPr>
              <a:t>关注传智播客</a:t>
            </a:r>
            <a:endParaRPr lang="zh-CN" altLang="en-US" sz="1200" dirty="0">
              <a:solidFill>
                <a:srgbClr val="FFFFFF"/>
              </a:solidFill>
              <a:latin typeface="幼圆" panose="02010509060101010101" pitchFamily="49" charset="-122"/>
              <a:ea typeface="思源黑体 CN Norm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 name="矩形 69"/>
          <p:cNvSpPr>
            <a:spLocks noChangeArrowheads="1"/>
          </p:cNvSpPr>
          <p:nvPr/>
        </p:nvSpPr>
        <p:spPr bwMode="auto">
          <a:xfrm>
            <a:off x="699770" y="1602740"/>
            <a:ext cx="604647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pP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大数据真的很简单！</a:t>
            </a:r>
            <a:endPar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buFont typeface="Arial" panose="020B0604020202020204" pitchFamily="34" charset="0"/>
            </a:pPr>
            <a:r>
              <a:rPr lang="en-US" altLang="zh-CN" sz="36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QQ:641980701</a:t>
            </a:r>
            <a:endParaRPr lang="en-US" altLang="zh-CN" sz="36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cxnSp>
        <p:nvCxnSpPr>
          <p:cNvPr id="40" name="直接连接符 39"/>
          <p:cNvCxnSpPr/>
          <p:nvPr/>
        </p:nvCxnSpPr>
        <p:spPr>
          <a:xfrm>
            <a:off x="434547" y="2038892"/>
            <a:ext cx="1092340" cy="1"/>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279180" y="2038892"/>
            <a:ext cx="1034849" cy="1"/>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5545455" y="695960"/>
            <a:ext cx="3326765" cy="4081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2"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right)">
                                      <p:cBhvr>
                                        <p:cTn id="10" dur="500"/>
                                        <p:tgtEl>
                                          <p:spTgt spid="41"/>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p:cTn id="13" dur="500" fill="hold"/>
                                        <p:tgtEl>
                                          <p:spTgt spid="38"/>
                                        </p:tgtEl>
                                        <p:attrNameLst>
                                          <p:attrName>ppt_w</p:attrName>
                                        </p:attrNameLst>
                                      </p:cBhvr>
                                      <p:tavLst>
                                        <p:tav tm="0">
                                          <p:val>
                                            <p:fltVal val="0"/>
                                          </p:val>
                                        </p:tav>
                                        <p:tav tm="100000">
                                          <p:val>
                                            <p:strVal val="#ppt_w"/>
                                          </p:val>
                                        </p:tav>
                                      </p:tavLst>
                                    </p:anim>
                                    <p:anim calcmode="lin" valueType="num">
                                      <p:cBhvr>
                                        <p:cTn id="14" dur="500" fill="hold"/>
                                        <p:tgtEl>
                                          <p:spTgt spid="38"/>
                                        </p:tgtEl>
                                        <p:attrNameLst>
                                          <p:attrName>ppt_h</p:attrName>
                                        </p:attrNameLst>
                                      </p:cBhvr>
                                      <p:tavLst>
                                        <p:tav tm="0">
                                          <p:val>
                                            <p:fltVal val="0"/>
                                          </p:val>
                                        </p:tav>
                                        <p:tav tm="100000">
                                          <p:val>
                                            <p:strVal val="#ppt_h"/>
                                          </p:val>
                                        </p:tav>
                                      </p:tavLst>
                                    </p:anim>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H_PageTitle"/>
          <p:cNvSpPr txBox="1"/>
          <p:nvPr>
            <p:custDataLst>
              <p:tags r:id="rId1"/>
            </p:custDataLst>
          </p:nvPr>
        </p:nvSpPr>
        <p:spPr>
          <a:xfrm>
            <a:off x="611188" y="898525"/>
            <a:ext cx="7886700" cy="569913"/>
          </a:xfrm>
          <a:prstGeom prst="rect">
            <a:avLst/>
          </a:prstGeom>
        </p:spPr>
        <p:txBody>
          <a:bodyPr/>
          <a:lstStyle>
            <a:lvl1pPr algn="l" rtl="0" eaLnBrk="0" fontAlgn="base" hangingPunct="0">
              <a:spcBef>
                <a:spcPct val="0"/>
              </a:spcBef>
              <a:spcAft>
                <a:spcPct val="0"/>
              </a:spcAft>
              <a:defRPr sz="24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24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24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24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2400" b="1">
                <a:solidFill>
                  <a:schemeClr val="tx1"/>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2400" b="1">
                <a:solidFill>
                  <a:schemeClr val="tx1"/>
                </a:solidFill>
                <a:latin typeface="黑体" panose="02010609060101010101" pitchFamily="49" charset="-122"/>
                <a:ea typeface="黑体" panose="02010609060101010101" pitchFamily="49" charset="-122"/>
              </a:defRPr>
            </a:lvl6pPr>
            <a:lvl7pPr marL="914400" algn="l" rtl="0" fontAlgn="base">
              <a:spcBef>
                <a:spcPct val="0"/>
              </a:spcBef>
              <a:spcAft>
                <a:spcPct val="0"/>
              </a:spcAft>
              <a:defRPr sz="2400" b="1">
                <a:solidFill>
                  <a:schemeClr val="tx1"/>
                </a:solidFill>
                <a:latin typeface="黑体" panose="02010609060101010101" pitchFamily="49" charset="-122"/>
                <a:ea typeface="黑体" panose="02010609060101010101" pitchFamily="49" charset="-122"/>
              </a:defRPr>
            </a:lvl7pPr>
            <a:lvl8pPr marL="1371600" algn="l" rtl="0" fontAlgn="base">
              <a:spcBef>
                <a:spcPct val="0"/>
              </a:spcBef>
              <a:spcAft>
                <a:spcPct val="0"/>
              </a:spcAft>
              <a:defRPr sz="2400" b="1">
                <a:solidFill>
                  <a:schemeClr val="tx1"/>
                </a:solidFill>
                <a:latin typeface="黑体" panose="02010609060101010101" pitchFamily="49" charset="-122"/>
                <a:ea typeface="黑体" panose="02010609060101010101" pitchFamily="49" charset="-122"/>
              </a:defRPr>
            </a:lvl8pPr>
            <a:lvl9pPr marL="1828800" algn="l" rtl="0" fontAlgn="base">
              <a:spcBef>
                <a:spcPct val="0"/>
              </a:spcBef>
              <a:spcAft>
                <a:spcPct val="0"/>
              </a:spcAft>
              <a:defRPr sz="2400" b="1">
                <a:solidFill>
                  <a:schemeClr val="tx1"/>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smtClean="0">
                <a:ln>
                  <a:noFill/>
                </a:ln>
                <a:solidFill>
                  <a:schemeClr val="bg1">
                    <a:lumMod val="50000"/>
                  </a:schemeClr>
                </a:solidFill>
                <a:effectLst/>
                <a:uLnTx/>
                <a:uFillTx/>
                <a:latin typeface="思源黑体 CN Normal"/>
                <a:ea typeface="黑体" panose="02010609060101010101" pitchFamily="49" charset="-122"/>
                <a:cs typeface="+mj-cs"/>
              </a:rPr>
              <a:t>课程总结</a:t>
            </a:r>
            <a:r>
              <a:rPr kumimoji="0" lang="en-US" altLang="zh-CN" sz="2400" b="1" i="0" u="none" strike="noStrike" kern="1200" cap="none" spc="0" normalizeH="0" baseline="0" noProof="0" dirty="0" smtClean="0">
                <a:ln>
                  <a:noFill/>
                </a:ln>
                <a:solidFill>
                  <a:schemeClr val="bg1">
                    <a:lumMod val="50000"/>
                  </a:schemeClr>
                </a:solidFill>
                <a:effectLst/>
                <a:uLnTx/>
                <a:uFillTx/>
                <a:latin typeface="思源黑体 CN Normal"/>
                <a:ea typeface="黑体" panose="02010609060101010101" pitchFamily="49" charset="-122"/>
                <a:cs typeface="+mj-cs"/>
              </a:rPr>
              <a:t>/</a:t>
            </a:r>
            <a:r>
              <a:rPr kumimoji="0" lang="zh-CN" altLang="en-US" sz="2400" b="1" i="0" u="none" strike="noStrike" kern="1200" cap="none" spc="0" normalizeH="0" baseline="0" noProof="0" dirty="0" smtClean="0">
                <a:ln>
                  <a:noFill/>
                </a:ln>
                <a:solidFill>
                  <a:schemeClr val="bg1">
                    <a:lumMod val="50000"/>
                  </a:schemeClr>
                </a:solidFill>
                <a:effectLst/>
                <a:uLnTx/>
                <a:uFillTx/>
                <a:latin typeface="思源黑体 CN Normal"/>
                <a:ea typeface="黑体" panose="02010609060101010101" pitchFamily="49" charset="-122"/>
                <a:cs typeface="+mj-cs"/>
              </a:rPr>
              <a:t>回顾</a:t>
            </a:r>
            <a:endParaRPr kumimoji="0" lang="zh-CN" altLang="en-US" sz="2400" b="1" i="0" u="none" strike="noStrike" kern="1200" cap="none" spc="0" normalizeH="0" baseline="0" noProof="0" dirty="0" smtClean="0">
              <a:ln>
                <a:noFill/>
              </a:ln>
              <a:solidFill>
                <a:schemeClr val="bg1">
                  <a:lumMod val="50000"/>
                </a:schemeClr>
              </a:solidFill>
              <a:effectLst/>
              <a:uLnTx/>
              <a:uFillTx/>
              <a:latin typeface="思源黑体 CN Normal"/>
              <a:ea typeface="黑体" panose="02010609060101010101" pitchFamily="49" charset="-122"/>
              <a:cs typeface="+mj-cs"/>
            </a:endParaRPr>
          </a:p>
        </p:txBody>
      </p:sp>
      <p:sp>
        <p:nvSpPr>
          <p:cNvPr id="3" name="MH_Desc_1"/>
          <p:cNvSpPr>
            <a:spLocks noChangeArrowheads="1"/>
          </p:cNvSpPr>
          <p:nvPr>
            <p:custDataLst>
              <p:tags r:id="rId2"/>
            </p:custDataLst>
          </p:nvPr>
        </p:nvSpPr>
        <p:spPr bwMode="auto">
          <a:xfrm>
            <a:off x="1962785" y="1979295"/>
            <a:ext cx="5218430" cy="1858645"/>
          </a:xfrm>
          <a:prstGeom prst="roundRect">
            <a:avLst>
              <a:gd name="adj" fmla="val 8912"/>
            </a:avLst>
          </a:prstGeom>
          <a:solidFill>
            <a:srgbClr val="C00000"/>
          </a:solidFill>
          <a:ln>
            <a:noFill/>
          </a:ln>
        </p:spPr>
        <p:txBody>
          <a:bodyPr anchor="ctr"/>
          <a:lstStyle/>
          <a:p>
            <a:pPr marL="0" marR="0" lvl="0" indent="0" algn="just" defTabSz="914400" rtl="0" eaLnBrk="1" fontAlgn="auto" latinLnBrk="0" hangingPunct="1">
              <a:lnSpc>
                <a:spcPct val="100000"/>
              </a:lnSpc>
              <a:spcBef>
                <a:spcPts val="600"/>
              </a:spcBef>
              <a:spcAft>
                <a:spcPts val="60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Calibri" panose="020F0502020204030204" pitchFamily="34" charset="0"/>
                <a:ea typeface="幼圆" panose="02010509060101010101" pitchFamily="49" charset="-122"/>
                <a:cs typeface="+mn-cs"/>
              </a:rPr>
              <a:t>1-二十不惑三十而已热点数据分析</a:t>
            </a:r>
            <a:endParaRPr kumimoji="0" lang="en-US" altLang="zh-CN" sz="1000" b="1" i="0" u="none" strike="noStrike" kern="1200" cap="none" spc="0" normalizeH="0" baseline="0" noProof="0">
              <a:ln>
                <a:noFill/>
              </a:ln>
              <a:solidFill>
                <a:srgbClr val="FFFFFF"/>
              </a:solidFill>
              <a:effectLst/>
              <a:uLnTx/>
              <a:uFillTx/>
              <a:latin typeface="Calibri" panose="020F0502020204030204" pitchFamily="34" charset="0"/>
              <a:ea typeface="幼圆" panose="02010509060101010101" pitchFamily="49" charset="-122"/>
              <a:cs typeface="+mn-cs"/>
            </a:endParaRPr>
          </a:p>
          <a:p>
            <a:pPr marL="0" marR="0" lvl="0" indent="0" algn="just" defTabSz="914400" rtl="0" eaLnBrk="1" fontAlgn="auto" latinLnBrk="0" hangingPunct="1">
              <a:lnSpc>
                <a:spcPct val="100000"/>
              </a:lnSpc>
              <a:spcBef>
                <a:spcPts val="600"/>
              </a:spcBef>
              <a:spcAft>
                <a:spcPts val="60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Calibri" panose="020F0502020204030204" pitchFamily="34" charset="0"/>
                <a:ea typeface="幼圆" panose="02010509060101010101" pitchFamily="49" charset="-122"/>
                <a:cs typeface="+mn-cs"/>
              </a:rPr>
              <a:t>2-程序员如何树立正确的择业观和婚恋观</a:t>
            </a:r>
            <a:endParaRPr kumimoji="0" lang="en-US" altLang="zh-CN" sz="1000" b="1" i="0" u="none" strike="noStrike" kern="1200" cap="none" spc="0" normalizeH="0" baseline="0" noProof="0">
              <a:ln>
                <a:noFill/>
              </a:ln>
              <a:solidFill>
                <a:srgbClr val="FFFFFF"/>
              </a:solidFill>
              <a:effectLst/>
              <a:uLnTx/>
              <a:uFillTx/>
              <a:latin typeface="Calibri" panose="020F0502020204030204" pitchFamily="34" charset="0"/>
              <a:ea typeface="幼圆" panose="02010509060101010101" pitchFamily="49" charset="-122"/>
              <a:cs typeface="+mn-cs"/>
            </a:endParaRPr>
          </a:p>
          <a:p>
            <a:pPr marL="0" marR="0" lvl="0" indent="0" algn="just" defTabSz="914400" rtl="0" eaLnBrk="1" fontAlgn="auto" latinLnBrk="0" hangingPunct="1">
              <a:lnSpc>
                <a:spcPct val="100000"/>
              </a:lnSpc>
              <a:spcBef>
                <a:spcPts val="600"/>
              </a:spcBef>
              <a:spcAft>
                <a:spcPts val="60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Calibri" panose="020F0502020204030204" pitchFamily="34" charset="0"/>
                <a:ea typeface="幼圆" panose="02010509060101010101" pitchFamily="49" charset="-122"/>
                <a:cs typeface="+mn-cs"/>
              </a:rPr>
              <a:t>3-大数据行业的风和浪</a:t>
            </a:r>
            <a:endParaRPr kumimoji="0" lang="en-US" altLang="zh-CN" sz="1000" b="1" i="0" u="none" strike="noStrike" kern="1200" cap="none" spc="0" normalizeH="0" baseline="0" noProof="0">
              <a:ln>
                <a:noFill/>
              </a:ln>
              <a:solidFill>
                <a:srgbClr val="FFFFFF"/>
              </a:solidFill>
              <a:effectLst/>
              <a:uLnTx/>
              <a:uFillTx/>
              <a:latin typeface="Calibri" panose="020F0502020204030204" pitchFamily="34" charset="0"/>
              <a:ea typeface="幼圆" panose="02010509060101010101" pitchFamily="49" charset="-122"/>
              <a:cs typeface="+mn-cs"/>
            </a:endParaRPr>
          </a:p>
          <a:p>
            <a:pPr marL="0" marR="0" lvl="0" indent="0" algn="just" defTabSz="914400" rtl="0" eaLnBrk="1" fontAlgn="auto" latinLnBrk="0" hangingPunct="1">
              <a:lnSpc>
                <a:spcPct val="100000"/>
              </a:lnSpc>
              <a:spcBef>
                <a:spcPts val="600"/>
              </a:spcBef>
              <a:spcAft>
                <a:spcPts val="600"/>
              </a:spcAft>
              <a:buClrTx/>
              <a:buSzTx/>
              <a:buFontTx/>
              <a:buNone/>
              <a:defRPr/>
            </a:pPr>
            <a:r>
              <a:rPr kumimoji="0" lang="en-US" altLang="zh-CN" sz="1000" b="1" i="0" u="none" strike="noStrike" kern="1200" cap="none" spc="0" normalizeH="0" baseline="0" noProof="0">
                <a:ln>
                  <a:noFill/>
                </a:ln>
                <a:solidFill>
                  <a:srgbClr val="FFFFFF"/>
                </a:solidFill>
                <a:effectLst/>
                <a:uLnTx/>
                <a:uFillTx/>
                <a:latin typeface="Calibri" panose="020F0502020204030204" pitchFamily="34" charset="0"/>
                <a:ea typeface="幼圆" panose="02010509060101010101" pitchFamily="49" charset="-122"/>
                <a:cs typeface="+mn-cs"/>
              </a:rPr>
              <a:t>4-如何通过数据分析破解两部作品背后真相？</a:t>
            </a:r>
            <a:endParaRPr kumimoji="0" lang="en-US" altLang="zh-CN" sz="1000" b="1" i="0" u="none" strike="noStrike" kern="1200" cap="none" spc="0" normalizeH="0" baseline="0" noProof="0">
              <a:ln>
                <a:noFill/>
              </a:ln>
              <a:solidFill>
                <a:srgbClr val="FFFFFF"/>
              </a:solidFill>
              <a:effectLst/>
              <a:uLnTx/>
              <a:uFillTx/>
              <a:latin typeface="Calibri" panose="020F0502020204030204" pitchFamily="34" charset="0"/>
              <a:ea typeface="幼圆" panose="02010509060101010101" pitchFamily="49" charset="-122"/>
              <a:cs typeface="+mn-cs"/>
            </a:endParaRPr>
          </a:p>
        </p:txBody>
      </p:sp>
      <p:sp>
        <p:nvSpPr>
          <p:cNvPr id="16387" name="MH_Other_1"/>
          <p:cNvSpPr/>
          <p:nvPr>
            <p:custDataLst>
              <p:tags r:id="rId3"/>
            </p:custDataLst>
          </p:nvPr>
        </p:nvSpPr>
        <p:spPr>
          <a:xfrm>
            <a:off x="377825" y="1274763"/>
            <a:ext cx="1658938" cy="1860550"/>
          </a:xfrm>
          <a:prstGeom prst="rect">
            <a:avLst/>
          </a:prstGeom>
          <a:noFill/>
          <a:ln w="9525">
            <a:noFill/>
          </a:ln>
        </p:spPr>
        <p:txBody>
          <a:bodyPr wrap="none" anchor="t">
            <a:spAutoFit/>
          </a:bodyPr>
          <a:p>
            <a:pPr algn="ctr">
              <a:buFont typeface="Arial" panose="020B0604020202020204" pitchFamily="34" charset="0"/>
            </a:pPr>
            <a:r>
              <a:rPr lang="zh-CN" altLang="en-US" sz="11500" dirty="0">
                <a:solidFill>
                  <a:srgbClr val="E85252"/>
                </a:solidFill>
                <a:latin typeface="方正姚体" panose="02010601030101010101" pitchFamily="2" charset="-122"/>
                <a:ea typeface="方正姚体" panose="02010601030101010101" pitchFamily="2" charset="-122"/>
              </a:rPr>
              <a:t>“</a:t>
            </a:r>
            <a:endParaRPr lang="zh-CN" altLang="en-US" sz="11500" dirty="0">
              <a:solidFill>
                <a:srgbClr val="E85252"/>
              </a:solidFill>
              <a:latin typeface="方正姚体" panose="02010601030101010101" pitchFamily="2" charset="-122"/>
              <a:ea typeface="方正姚体" panose="02010601030101010101" pitchFamily="2" charset="-122"/>
            </a:endParaRPr>
          </a:p>
        </p:txBody>
      </p:sp>
      <p:sp>
        <p:nvSpPr>
          <p:cNvPr id="16388" name="MH_Other_2"/>
          <p:cNvSpPr/>
          <p:nvPr>
            <p:custDataLst>
              <p:tags r:id="rId4"/>
            </p:custDataLst>
          </p:nvPr>
        </p:nvSpPr>
        <p:spPr>
          <a:xfrm>
            <a:off x="7159625" y="3703638"/>
            <a:ext cx="1658938" cy="1860550"/>
          </a:xfrm>
          <a:prstGeom prst="rect">
            <a:avLst/>
          </a:prstGeom>
          <a:noFill/>
          <a:ln w="9525">
            <a:noFill/>
          </a:ln>
        </p:spPr>
        <p:txBody>
          <a:bodyPr wrap="none" anchor="t">
            <a:spAutoFit/>
          </a:bodyPr>
          <a:p>
            <a:pPr algn="ctr">
              <a:buFont typeface="Arial" panose="020B0604020202020204" pitchFamily="34" charset="0"/>
            </a:pPr>
            <a:r>
              <a:rPr lang="zh-CN" altLang="en-US" sz="11500" dirty="0">
                <a:solidFill>
                  <a:srgbClr val="E85252"/>
                </a:solidFill>
                <a:latin typeface="方正姚体" panose="02010601030101010101" pitchFamily="2" charset="-122"/>
                <a:ea typeface="方正姚体" panose="02010601030101010101" pitchFamily="2" charset="-122"/>
              </a:rPr>
              <a:t>”</a:t>
            </a:r>
            <a:endParaRPr lang="zh-CN" altLang="en-US" sz="11500" dirty="0">
              <a:solidFill>
                <a:srgbClr val="E85252"/>
              </a:solidFill>
              <a:latin typeface="方正姚体" panose="02010601030101010101" pitchFamily="2" charset="-122"/>
              <a:ea typeface="方正姚体" panose="02010601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文本框 2"/>
          <p:cNvSpPr txBox="1"/>
          <p:nvPr/>
        </p:nvSpPr>
        <p:spPr>
          <a:xfrm>
            <a:off x="3135313" y="977900"/>
            <a:ext cx="2630487" cy="460375"/>
          </a:xfrm>
          <a:prstGeom prst="rect">
            <a:avLst/>
          </a:prstGeom>
          <a:noFill/>
          <a:ln w="9525">
            <a:noFill/>
          </a:ln>
        </p:spPr>
        <p:txBody>
          <a:bodyPr wrap="none" anchor="t">
            <a:spAutoFit/>
          </a:bodyPr>
          <a:p>
            <a:pPr>
              <a:buFont typeface="Arial" panose="020B0604020202020204" pitchFamily="34" charset="0"/>
            </a:pPr>
            <a:r>
              <a:rPr lang="zh-CN" altLang="zh-CN" sz="2400" b="1" dirty="0">
                <a:solidFill>
                  <a:srgbClr val="495150"/>
                </a:solidFill>
                <a:latin typeface="思源黑体 CN Heavy"/>
                <a:ea typeface="思源黑体 CN Heavy"/>
              </a:rPr>
              <a:t>最近学科开班信息</a:t>
            </a:r>
            <a:endParaRPr lang="zh-CN" altLang="zh-CN" sz="2400" b="1" dirty="0">
              <a:solidFill>
                <a:srgbClr val="495150"/>
              </a:solidFill>
              <a:latin typeface="思源黑体 CN Heavy"/>
              <a:ea typeface="思源黑体 CN Heavy"/>
            </a:endParaRPr>
          </a:p>
        </p:txBody>
      </p:sp>
      <p:sp>
        <p:nvSpPr>
          <p:cNvPr id="17410" name="文本框 2"/>
          <p:cNvSpPr txBox="1"/>
          <p:nvPr/>
        </p:nvSpPr>
        <p:spPr>
          <a:xfrm>
            <a:off x="1019175" y="1744980"/>
            <a:ext cx="7386955" cy="2306955"/>
          </a:xfrm>
          <a:prstGeom prst="rect">
            <a:avLst/>
          </a:prstGeom>
          <a:noFill/>
          <a:ln w="9525">
            <a:noFill/>
          </a:ln>
        </p:spPr>
        <p:txBody>
          <a:bodyPr wrap="square" anchor="t">
            <a:spAutoFit/>
          </a:bodyPr>
          <a:p>
            <a:pPr>
              <a:lnSpc>
                <a:spcPct val="200000"/>
              </a:lnSpc>
              <a:buFont typeface="Arial" panose="020B0604020202020204" pitchFamily="34" charset="0"/>
            </a:pPr>
            <a:r>
              <a:rPr lang="zh-CN" altLang="zh-CN" dirty="0">
                <a:solidFill>
                  <a:srgbClr val="495150"/>
                </a:solidFill>
                <a:latin typeface="思源黑体 CN Heavy"/>
                <a:ea typeface="思源黑体 CN Heavy"/>
              </a:rPr>
              <a:t>学科名称：大数据学科</a:t>
            </a:r>
            <a:endParaRPr lang="zh-CN" altLang="zh-CN" dirty="0">
              <a:solidFill>
                <a:srgbClr val="495150"/>
              </a:solidFill>
              <a:latin typeface="思源黑体 CN Heavy"/>
              <a:ea typeface="思源黑体 CN Heavy"/>
            </a:endParaRPr>
          </a:p>
          <a:p>
            <a:pPr>
              <a:lnSpc>
                <a:spcPct val="200000"/>
              </a:lnSpc>
              <a:buFont typeface="Arial" panose="020B0604020202020204" pitchFamily="34" charset="0"/>
            </a:pPr>
            <a:r>
              <a:rPr lang="zh-CN" altLang="zh-CN" dirty="0">
                <a:solidFill>
                  <a:srgbClr val="495150"/>
                </a:solidFill>
                <a:latin typeface="思源黑体 CN Heavy"/>
                <a:ea typeface="思源黑体 CN Heavy"/>
              </a:rPr>
              <a:t>开班时间：深圳  20</a:t>
            </a:r>
            <a:r>
              <a:rPr lang="en-US" altLang="zh-CN" dirty="0">
                <a:solidFill>
                  <a:srgbClr val="495150"/>
                </a:solidFill>
                <a:latin typeface="思源黑体 CN Heavy"/>
                <a:ea typeface="思源黑体 CN Heavy"/>
              </a:rPr>
              <a:t>20</a:t>
            </a:r>
            <a:r>
              <a:rPr lang="zh-CN" altLang="zh-CN" dirty="0">
                <a:solidFill>
                  <a:srgbClr val="495150"/>
                </a:solidFill>
                <a:latin typeface="思源黑体 CN Heavy"/>
                <a:ea typeface="思源黑体 CN Heavy"/>
              </a:rPr>
              <a:t>-</a:t>
            </a:r>
            <a:r>
              <a:rPr lang="en-US" altLang="zh-CN" dirty="0">
                <a:solidFill>
                  <a:srgbClr val="495150"/>
                </a:solidFill>
                <a:latin typeface="思源黑体 CN Heavy"/>
                <a:ea typeface="思源黑体 CN Heavy"/>
              </a:rPr>
              <a:t>08</a:t>
            </a:r>
            <a:r>
              <a:rPr lang="zh-CN" altLang="zh-CN" dirty="0">
                <a:solidFill>
                  <a:srgbClr val="495150"/>
                </a:solidFill>
                <a:latin typeface="思源黑体 CN Heavy"/>
                <a:ea typeface="思源黑体 CN Heavy"/>
              </a:rPr>
              <a:t>-</a:t>
            </a:r>
            <a:r>
              <a:rPr lang="en-US" altLang="zh-CN" dirty="0">
                <a:solidFill>
                  <a:srgbClr val="495150"/>
                </a:solidFill>
                <a:latin typeface="思源黑体 CN Heavy"/>
                <a:ea typeface="思源黑体 CN Heavy"/>
              </a:rPr>
              <a:t>16</a:t>
            </a:r>
            <a:r>
              <a:rPr lang="en-US" altLang="zh-CN" dirty="0">
                <a:solidFill>
                  <a:srgbClr val="495150"/>
                </a:solidFill>
                <a:latin typeface="思源黑体 CN Heavy"/>
                <a:ea typeface="思源黑体 CN Heavy"/>
              </a:rPr>
              <a:t>  2020-08-26</a:t>
            </a:r>
            <a:endParaRPr lang="zh-CN" altLang="zh-CN" dirty="0">
              <a:solidFill>
                <a:srgbClr val="495150"/>
              </a:solidFill>
              <a:latin typeface="思源黑体 CN Heavy"/>
              <a:ea typeface="思源黑体 CN Heavy"/>
            </a:endParaRPr>
          </a:p>
          <a:p>
            <a:pPr>
              <a:lnSpc>
                <a:spcPct val="200000"/>
              </a:lnSpc>
              <a:buFont typeface="Arial" panose="020B0604020202020204" pitchFamily="34" charset="0"/>
            </a:pPr>
            <a:r>
              <a:rPr lang="zh-CN" altLang="zh-CN" dirty="0">
                <a:solidFill>
                  <a:srgbClr val="495150"/>
                </a:solidFill>
                <a:latin typeface="思源黑体 CN Heavy"/>
                <a:ea typeface="思源黑体 CN Heavy"/>
              </a:rPr>
              <a:t>基础班优惠：大数据</a:t>
            </a:r>
            <a:r>
              <a:rPr lang="zh-CN" altLang="zh-CN" dirty="0">
                <a:solidFill>
                  <a:srgbClr val="495150"/>
                </a:solidFill>
                <a:latin typeface="思源黑体 CN Heavy"/>
                <a:ea typeface="思源黑体 CN Heavy"/>
              </a:rPr>
              <a:t>基础班免费</a:t>
            </a:r>
            <a:endParaRPr lang="zh-CN" altLang="zh-CN" dirty="0">
              <a:solidFill>
                <a:srgbClr val="495150"/>
              </a:solidFill>
              <a:latin typeface="思源黑体 CN Heavy"/>
              <a:ea typeface="思源黑体 CN Heavy"/>
            </a:endParaRPr>
          </a:p>
          <a:p>
            <a:pPr>
              <a:lnSpc>
                <a:spcPct val="200000"/>
              </a:lnSpc>
              <a:buFont typeface="Arial" panose="020B0604020202020204" pitchFamily="34" charset="0"/>
            </a:pPr>
            <a:r>
              <a:rPr lang="zh-CN" altLang="zh-CN" dirty="0">
                <a:solidFill>
                  <a:srgbClr val="495150"/>
                </a:solidFill>
                <a:latin typeface="思源黑体 CN Heavy"/>
                <a:ea typeface="思源黑体 CN Heavy"/>
              </a:rPr>
              <a:t>形式及学习周期：就业班面授（全天授课模式），全新</a:t>
            </a:r>
            <a:r>
              <a:rPr lang="en-US" altLang="zh-CN" dirty="0">
                <a:solidFill>
                  <a:srgbClr val="495150"/>
                </a:solidFill>
                <a:latin typeface="思源黑体 CN Heavy"/>
                <a:ea typeface="思源黑体 CN Heavy"/>
              </a:rPr>
              <a:t>V8.0</a:t>
            </a:r>
            <a:r>
              <a:rPr lang="zh-CN" altLang="en-US" dirty="0">
                <a:solidFill>
                  <a:srgbClr val="495150"/>
                </a:solidFill>
                <a:latin typeface="思源黑体 CN Heavy"/>
                <a:ea typeface="思源黑体 CN Heavy"/>
              </a:rPr>
              <a:t>，</a:t>
            </a:r>
            <a:r>
              <a:rPr lang="en-US" altLang="zh-CN" dirty="0">
                <a:solidFill>
                  <a:srgbClr val="495150"/>
                </a:solidFill>
                <a:latin typeface="思源黑体 CN Heavy"/>
                <a:ea typeface="思源黑体 CN Heavy"/>
              </a:rPr>
              <a:t>6</a:t>
            </a:r>
            <a:r>
              <a:rPr lang="zh-CN" altLang="en-US" dirty="0">
                <a:solidFill>
                  <a:srgbClr val="495150"/>
                </a:solidFill>
                <a:latin typeface="思源黑体 CN Heavy"/>
                <a:ea typeface="思源黑体 CN Heavy"/>
              </a:rPr>
              <a:t>个</a:t>
            </a:r>
            <a:r>
              <a:rPr lang="zh-CN" altLang="zh-CN" dirty="0">
                <a:solidFill>
                  <a:srgbClr val="495150"/>
                </a:solidFill>
                <a:latin typeface="思源黑体 CN Heavy"/>
                <a:ea typeface="思源黑体 CN Heavy"/>
              </a:rPr>
              <a:t>月</a:t>
            </a:r>
            <a:endParaRPr lang="zh-CN" altLang="zh-CN" dirty="0">
              <a:solidFill>
                <a:srgbClr val="495150"/>
              </a:solidFill>
              <a:latin typeface="思源黑体 CN Heavy"/>
              <a:ea typeface="思源黑体 CN Heavy"/>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矩形 21"/>
          <p:cNvSpPr/>
          <p:nvPr/>
        </p:nvSpPr>
        <p:spPr>
          <a:xfrm>
            <a:off x="1919288" y="1811338"/>
            <a:ext cx="1890713" cy="1741488"/>
          </a:xfrm>
          <a:prstGeom prst="rect">
            <a:avLst/>
          </a:prstGeom>
          <a:solidFill>
            <a:srgbClr val="EF2E07"/>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思源黑体 CN Normal"/>
              <a:cs typeface="+mn-cs"/>
            </a:endParaRPr>
          </a:p>
        </p:txBody>
      </p:sp>
      <p:sp>
        <p:nvSpPr>
          <p:cNvPr id="20" name="矩形 19"/>
          <p:cNvSpPr/>
          <p:nvPr/>
        </p:nvSpPr>
        <p:spPr>
          <a:xfrm>
            <a:off x="2058669" y="1939925"/>
            <a:ext cx="1612900" cy="1456690"/>
          </a:xfrm>
          <a:prstGeom prst="rect">
            <a:avLst/>
          </a:prstGeom>
          <a:solidFill>
            <a:schemeClr val="bg1"/>
          </a:solidFill>
          <a:ln w="25400">
            <a:solidFill>
              <a:srgbClr val="EF2E07"/>
            </a:solidFill>
          </a:ln>
          <a:effectLst>
            <a:glow rad="76200">
              <a:srgbClr val="EF2E07">
                <a:alpha val="23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思源黑体 CN Normal"/>
              <a:cs typeface="+mn-cs"/>
            </a:endParaRPr>
          </a:p>
        </p:txBody>
      </p:sp>
      <p:sp>
        <p:nvSpPr>
          <p:cNvPr id="2" name="TextBox 1"/>
          <p:cNvSpPr txBox="1"/>
          <p:nvPr/>
        </p:nvSpPr>
        <p:spPr>
          <a:xfrm>
            <a:off x="4086225" y="1800751"/>
            <a:ext cx="4062234" cy="1077218"/>
          </a:xfrm>
          <a:prstGeom prst="rect">
            <a:avLst/>
          </a:prstGeom>
          <a:noFill/>
          <a:ln w="9525">
            <a:noFill/>
          </a:ln>
        </p:spPr>
        <p:txBody>
          <a:bodyPr wrap="square" anchor="ctr">
            <a:spAutoFit/>
            <a:scene3d>
              <a:camera prst="orthographicFront"/>
              <a:lightRig rig="threePt" dir="t"/>
            </a:scene3d>
          </a:bodyPr>
          <a:lstStyle/>
          <a:p>
            <a:pPr marR="0" defTabSz="914400">
              <a:buClrTx/>
              <a:buSzTx/>
              <a:buFontTx/>
              <a:defRPr/>
            </a:pPr>
            <a:r>
              <a:rPr kumimoji="0" lang="en-US" altLang="zh-CN" sz="3200" b="1" kern="1200" cap="none" spc="0" normalizeH="0" baseline="0" noProof="0" dirty="0" smtClean="0">
                <a:solidFill>
                  <a:srgbClr val="495150"/>
                </a:solidFill>
                <a:latin typeface="思源黑体 CN Heavy"/>
                <a:ea typeface="思源黑体 CN Heavy"/>
                <a:cs typeface="思源黑体 CN Heavy"/>
              </a:rPr>
              <a:t>598</a:t>
            </a:r>
            <a:r>
              <a:rPr kumimoji="0" lang="zh-CN" altLang="en-US" sz="3200" b="1" kern="1200" cap="none" spc="0" normalizeH="0" baseline="0" noProof="0" dirty="0">
                <a:solidFill>
                  <a:srgbClr val="495150"/>
                </a:solidFill>
                <a:latin typeface="思源黑体 CN Heavy"/>
                <a:ea typeface="思源黑体 CN Heavy"/>
                <a:cs typeface="思源黑体 CN Heavy"/>
              </a:rPr>
              <a:t>元基础课</a:t>
            </a:r>
            <a:endParaRPr kumimoji="0" lang="zh-CN" altLang="en-US" sz="3200" b="1" kern="1200" cap="none" spc="0" normalizeH="0" baseline="0" noProof="0" dirty="0">
              <a:solidFill>
                <a:srgbClr val="495150"/>
              </a:solidFill>
              <a:latin typeface="思源黑体 CN Heavy"/>
              <a:ea typeface="思源黑体 CN Heavy"/>
              <a:cs typeface="思源黑体 CN Heavy"/>
            </a:endParaRPr>
          </a:p>
          <a:p>
            <a:pPr marR="0" defTabSz="914400">
              <a:buClrTx/>
              <a:buSzTx/>
              <a:buFont typeface="Arial" panose="020B0604020202020204" pitchFamily="34" charset="0"/>
              <a:defRPr/>
            </a:pPr>
            <a:endParaRPr kumimoji="0" lang="zh-CN" altLang="en-US" sz="3200" b="1" kern="1200" cap="none" spc="0" normalizeH="0" baseline="0" noProof="1">
              <a:solidFill>
                <a:srgbClr val="495150"/>
              </a:solidFill>
              <a:latin typeface="思源黑体 CN Heavy"/>
              <a:ea typeface="思源黑体 CN Heavy"/>
              <a:cs typeface="+mn-cs"/>
            </a:endParaRPr>
          </a:p>
        </p:txBody>
      </p:sp>
      <p:sp>
        <p:nvSpPr>
          <p:cNvPr id="18436" name="文本框 2"/>
          <p:cNvSpPr txBox="1"/>
          <p:nvPr/>
        </p:nvSpPr>
        <p:spPr>
          <a:xfrm>
            <a:off x="4086225" y="2481263"/>
            <a:ext cx="1570038" cy="276225"/>
          </a:xfrm>
          <a:prstGeom prst="rect">
            <a:avLst/>
          </a:prstGeom>
          <a:noFill/>
          <a:ln w="9525">
            <a:noFill/>
          </a:ln>
        </p:spPr>
        <p:txBody>
          <a:bodyPr wrap="none" anchor="t">
            <a:spAutoFit/>
          </a:bodyPr>
          <a:p>
            <a:pPr>
              <a:buFont typeface="Arial" panose="020B0604020202020204" pitchFamily="34" charset="0"/>
            </a:pPr>
            <a:r>
              <a:rPr lang="zh-CN" altLang="en-US" sz="1200" b="1" dirty="0">
                <a:solidFill>
                  <a:srgbClr val="495150"/>
                </a:solidFill>
                <a:latin typeface="思源黑体 CN Heavy"/>
                <a:ea typeface="思源黑体 CN Heavy"/>
              </a:rPr>
              <a:t>仅限前</a:t>
            </a:r>
            <a:r>
              <a:rPr lang="en-US" altLang="zh-CN" sz="1200" b="1" dirty="0">
                <a:solidFill>
                  <a:srgbClr val="495150"/>
                </a:solidFill>
                <a:latin typeface="思源黑体 CN Heavy"/>
                <a:ea typeface="思源黑体 CN Heavy"/>
              </a:rPr>
              <a:t>49</a:t>
            </a:r>
            <a:r>
              <a:rPr lang="zh-CN" altLang="en-US" sz="1200" b="1" dirty="0">
                <a:solidFill>
                  <a:srgbClr val="495150"/>
                </a:solidFill>
                <a:latin typeface="思源黑体 CN Heavy"/>
                <a:ea typeface="思源黑体 CN Heavy"/>
              </a:rPr>
              <a:t>名免费领取</a:t>
            </a:r>
            <a:endParaRPr lang="zh-CN" altLang="en-US" sz="1200" b="1" dirty="0">
              <a:solidFill>
                <a:srgbClr val="495150"/>
              </a:solidFill>
              <a:latin typeface="思源黑体 CN Heavy"/>
              <a:ea typeface="思源黑体 CN Heavy"/>
            </a:endParaRPr>
          </a:p>
        </p:txBody>
      </p:sp>
      <p:sp>
        <p:nvSpPr>
          <p:cNvPr id="18437" name="文本框 3"/>
          <p:cNvSpPr txBox="1"/>
          <p:nvPr/>
        </p:nvSpPr>
        <p:spPr>
          <a:xfrm>
            <a:off x="4086225" y="2841625"/>
            <a:ext cx="3146425" cy="508000"/>
          </a:xfrm>
          <a:prstGeom prst="rect">
            <a:avLst/>
          </a:prstGeom>
          <a:noFill/>
          <a:ln w="9525">
            <a:noFill/>
          </a:ln>
        </p:spPr>
        <p:txBody>
          <a:bodyPr anchor="t">
            <a:spAutoFit/>
          </a:bodyPr>
          <a:p>
            <a:r>
              <a:rPr lang="zh-CN" altLang="en-US" sz="900" dirty="0">
                <a:solidFill>
                  <a:srgbClr val="495150"/>
                </a:solidFill>
                <a:latin typeface="思源黑体 CN Heavy"/>
                <a:ea typeface="思源黑体 CN Heavy"/>
              </a:rPr>
              <a:t>如有疑问可以咨询播妞，本课程非常适合</a:t>
            </a:r>
            <a:r>
              <a:rPr lang="en-US" altLang="zh-CN" sz="900" dirty="0">
                <a:latin typeface="Calibri" panose="020F0502020204030204" pitchFamily="34" charset="0"/>
                <a:ea typeface="宋体" panose="02010600030101010101" pitchFamily="2" charset="-122"/>
              </a:rPr>
              <a:t>0</a:t>
            </a:r>
            <a:r>
              <a:rPr lang="zh-CN" altLang="en-US" sz="900" dirty="0">
                <a:latin typeface="Calibri" panose="020F0502020204030204" pitchFamily="34" charset="0"/>
                <a:ea typeface="宋体" panose="02010600030101010101" pitchFamily="2" charset="-122"/>
              </a:rPr>
              <a:t>基础</a:t>
            </a:r>
            <a:r>
              <a:rPr lang="en-US" altLang="zh-CN" sz="900" dirty="0">
                <a:latin typeface="Calibri" panose="020F0502020204030204" pitchFamily="34" charset="0"/>
                <a:ea typeface="宋体" panose="02010600030101010101" pitchFamily="2" charset="-122"/>
              </a:rPr>
              <a:t>0</a:t>
            </a:r>
            <a:r>
              <a:rPr lang="zh-CN" altLang="en-US" sz="900" dirty="0">
                <a:latin typeface="Calibri" panose="020F0502020204030204" pitchFamily="34" charset="0"/>
                <a:ea typeface="宋体" panose="02010600030101010101" pitchFamily="2" charset="-122"/>
              </a:rPr>
              <a:t>经验的小白人员；看看自己是否适合做</a:t>
            </a:r>
            <a:r>
              <a:rPr lang="en-US" altLang="zh-CN" sz="900" dirty="0">
                <a:latin typeface="Calibri" panose="020F0502020204030204" pitchFamily="34" charset="0"/>
                <a:ea typeface="宋体" panose="02010600030101010101" pitchFamily="2" charset="-122"/>
              </a:rPr>
              <a:t>IT</a:t>
            </a:r>
            <a:r>
              <a:rPr lang="zh-CN" altLang="en-US" sz="900" dirty="0">
                <a:latin typeface="Calibri" panose="020F0502020204030204" pitchFamily="34" charset="0"/>
                <a:ea typeface="宋体" panose="02010600030101010101" pitchFamily="2" charset="-122"/>
              </a:rPr>
              <a:t>编程相关工作。</a:t>
            </a:r>
            <a:endParaRPr lang="zh-CN" altLang="en-US" sz="900" dirty="0">
              <a:latin typeface="Calibri" panose="020F0502020204030204" pitchFamily="34" charset="0"/>
              <a:ea typeface="宋体" panose="02010600030101010101" pitchFamily="2" charset="-122"/>
            </a:endParaRPr>
          </a:p>
          <a:p>
            <a:pPr>
              <a:buFont typeface="Arial" panose="020B0604020202020204" pitchFamily="34" charset="0"/>
            </a:pPr>
            <a:endParaRPr lang="zh-CN" altLang="en-US" sz="900" dirty="0">
              <a:solidFill>
                <a:srgbClr val="495150"/>
              </a:solidFill>
              <a:latin typeface="思源黑体 CN Heavy"/>
              <a:ea typeface="思源黑体 CN Heavy"/>
            </a:endParaRPr>
          </a:p>
        </p:txBody>
      </p:sp>
      <p:pic>
        <p:nvPicPr>
          <p:cNvPr id="18438" name="图片 6"/>
          <p:cNvPicPr>
            <a:picLocks noChangeAspect="1"/>
          </p:cNvPicPr>
          <p:nvPr/>
        </p:nvPicPr>
        <p:blipFill>
          <a:blip r:embed="rId1"/>
          <a:srcRect l="3999"/>
          <a:stretch>
            <a:fillRect/>
          </a:stretch>
        </p:blipFill>
        <p:spPr>
          <a:xfrm>
            <a:off x="22225" y="647700"/>
            <a:ext cx="1897063" cy="933450"/>
          </a:xfrm>
          <a:prstGeom prst="rect">
            <a:avLst/>
          </a:prstGeom>
          <a:noFill/>
          <a:ln w="9525">
            <a:noFill/>
          </a:ln>
        </p:spPr>
      </p:pic>
      <p:pic>
        <p:nvPicPr>
          <p:cNvPr id="18439" name="图片 7"/>
          <p:cNvPicPr>
            <a:picLocks noChangeAspect="1"/>
          </p:cNvPicPr>
          <p:nvPr/>
        </p:nvPicPr>
        <p:blipFill>
          <a:blip r:embed="rId2"/>
          <a:srcRect r="3999"/>
          <a:stretch>
            <a:fillRect/>
          </a:stretch>
        </p:blipFill>
        <p:spPr>
          <a:xfrm>
            <a:off x="7288213" y="4149725"/>
            <a:ext cx="1897062" cy="931863"/>
          </a:xfrm>
          <a:prstGeom prst="rect">
            <a:avLst/>
          </a:prstGeom>
          <a:noFill/>
          <a:ln w="9525">
            <a:noFill/>
          </a:ln>
        </p:spPr>
      </p:pic>
      <p:pic>
        <p:nvPicPr>
          <p:cNvPr id="18440" name="图片 8" descr="礼物"/>
          <p:cNvPicPr>
            <a:picLocks noChangeAspect="1"/>
          </p:cNvPicPr>
          <p:nvPr/>
        </p:nvPicPr>
        <p:blipFill>
          <a:blip r:embed="rId3"/>
          <a:stretch>
            <a:fillRect/>
          </a:stretch>
        </p:blipFill>
        <p:spPr>
          <a:xfrm>
            <a:off x="6946900" y="2347913"/>
            <a:ext cx="449263" cy="447675"/>
          </a:xfrm>
          <a:prstGeom prst="rect">
            <a:avLst/>
          </a:prstGeom>
          <a:noFill/>
          <a:ln w="9525">
            <a:noFill/>
          </a:ln>
        </p:spPr>
      </p:pic>
      <p:pic>
        <p:nvPicPr>
          <p:cNvPr id="18441" name="图片 2"/>
          <p:cNvPicPr>
            <a:picLocks noChangeAspect="1"/>
          </p:cNvPicPr>
          <p:nvPr/>
        </p:nvPicPr>
        <p:blipFill>
          <a:blip r:embed="rId4"/>
          <a:stretch>
            <a:fillRect/>
          </a:stretch>
        </p:blipFill>
        <p:spPr>
          <a:xfrm>
            <a:off x="2195513" y="2036763"/>
            <a:ext cx="1368425" cy="1312862"/>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9457" name="组合 24"/>
          <p:cNvGrpSpPr/>
          <p:nvPr/>
        </p:nvGrpSpPr>
        <p:grpSpPr>
          <a:xfrm>
            <a:off x="2403475" y="2641600"/>
            <a:ext cx="611188" cy="1349375"/>
            <a:chOff x="2339752" y="2658696"/>
            <a:chExt cx="611459" cy="1350169"/>
          </a:xfrm>
        </p:grpSpPr>
        <p:sp>
          <p:nvSpPr>
            <p:cNvPr id="2" name="任意多边形 1"/>
            <p:cNvSpPr/>
            <p:nvPr>
              <p:custDataLst>
                <p:tags r:id="rId1"/>
              </p:custDataLst>
            </p:nvPr>
          </p:nvSpPr>
          <p:spPr>
            <a:xfrm>
              <a:off x="2339752" y="2884254"/>
              <a:ext cx="611459" cy="428877"/>
            </a:xfrm>
            <a:custGeom>
              <a:avLst/>
              <a:gdLst>
                <a:gd name="connsiteX0" fmla="*/ 91926 w 986971"/>
                <a:gd name="connsiteY0" fmla="*/ 0 h 499654"/>
                <a:gd name="connsiteX1" fmla="*/ 895045 w 986971"/>
                <a:gd name="connsiteY1" fmla="*/ 0 h 499654"/>
                <a:gd name="connsiteX2" fmla="*/ 986971 w 986971"/>
                <a:gd name="connsiteY2" fmla="*/ 91926 h 499654"/>
                <a:gd name="connsiteX3" fmla="*/ 986971 w 986971"/>
                <a:gd name="connsiteY3" fmla="*/ 499654 h 499654"/>
                <a:gd name="connsiteX4" fmla="*/ 0 w 986971"/>
                <a:gd name="connsiteY4" fmla="*/ 499654 h 499654"/>
                <a:gd name="connsiteX5" fmla="*/ 0 w 986971"/>
                <a:gd name="connsiteY5" fmla="*/ 91926 h 499654"/>
                <a:gd name="connsiteX6" fmla="*/ 91926 w 986971"/>
                <a:gd name="connsiteY6" fmla="*/ 0 h 49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971" h="499654">
                  <a:moveTo>
                    <a:pt x="91926" y="0"/>
                  </a:moveTo>
                  <a:lnTo>
                    <a:pt x="895045" y="0"/>
                  </a:lnTo>
                  <a:cubicBezTo>
                    <a:pt x="945814" y="0"/>
                    <a:pt x="986971" y="41157"/>
                    <a:pt x="986971" y="91926"/>
                  </a:cubicBezTo>
                  <a:lnTo>
                    <a:pt x="986971" y="499654"/>
                  </a:lnTo>
                  <a:lnTo>
                    <a:pt x="0" y="499654"/>
                  </a:lnTo>
                  <a:lnTo>
                    <a:pt x="0" y="91926"/>
                  </a:lnTo>
                  <a:cubicBezTo>
                    <a:pt x="0" y="41157"/>
                    <a:pt x="41157" y="0"/>
                    <a:pt x="9192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任意多边形 2"/>
            <p:cNvSpPr/>
            <p:nvPr>
              <p:custDataLst>
                <p:tags r:id="rId2"/>
              </p:custDataLst>
            </p:nvPr>
          </p:nvSpPr>
          <p:spPr>
            <a:xfrm>
              <a:off x="2339752" y="3330604"/>
              <a:ext cx="611459" cy="428877"/>
            </a:xfrm>
            <a:custGeom>
              <a:avLst/>
              <a:gdLst>
                <a:gd name="connsiteX0" fmla="*/ 0 w 986971"/>
                <a:gd name="connsiteY0" fmla="*/ 0 h 499656"/>
                <a:gd name="connsiteX1" fmla="*/ 986971 w 986971"/>
                <a:gd name="connsiteY1" fmla="*/ 0 h 499656"/>
                <a:gd name="connsiteX2" fmla="*/ 986971 w 986971"/>
                <a:gd name="connsiteY2" fmla="*/ 407730 h 499656"/>
                <a:gd name="connsiteX3" fmla="*/ 895045 w 986971"/>
                <a:gd name="connsiteY3" fmla="*/ 499656 h 499656"/>
                <a:gd name="connsiteX4" fmla="*/ 91926 w 986971"/>
                <a:gd name="connsiteY4" fmla="*/ 499656 h 499656"/>
                <a:gd name="connsiteX5" fmla="*/ 0 w 986971"/>
                <a:gd name="connsiteY5" fmla="*/ 407730 h 499656"/>
                <a:gd name="connsiteX6" fmla="*/ 0 w 986971"/>
                <a:gd name="connsiteY6" fmla="*/ 0 h 499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971" h="499656">
                  <a:moveTo>
                    <a:pt x="0" y="0"/>
                  </a:moveTo>
                  <a:lnTo>
                    <a:pt x="986971" y="0"/>
                  </a:lnTo>
                  <a:lnTo>
                    <a:pt x="986971" y="407730"/>
                  </a:lnTo>
                  <a:cubicBezTo>
                    <a:pt x="986971" y="458499"/>
                    <a:pt x="945814" y="499656"/>
                    <a:pt x="895045" y="499656"/>
                  </a:cubicBezTo>
                  <a:lnTo>
                    <a:pt x="91926" y="499656"/>
                  </a:lnTo>
                  <a:cubicBezTo>
                    <a:pt x="41157" y="499656"/>
                    <a:pt x="0" y="458499"/>
                    <a:pt x="0" y="407730"/>
                  </a:cubicBezTo>
                  <a:lnTo>
                    <a:pt x="0" y="0"/>
                  </a:lnTo>
                  <a:close/>
                </a:path>
              </a:pathLst>
            </a:custGeom>
            <a:solidFill>
              <a:schemeClr val="accent1">
                <a:lumMod val="60000"/>
                <a:lumOff val="40000"/>
              </a:schemeClr>
            </a:solidFill>
            <a:ln>
              <a:noFill/>
            </a:ln>
            <a:effectLst>
              <a:outerShdw dist="50800" dir="5400000" algn="t"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460" name="文本框 15"/>
            <p:cNvSpPr txBox="1"/>
            <p:nvPr>
              <p:custDataLst>
                <p:tags r:id="rId3"/>
              </p:custDataLst>
            </p:nvPr>
          </p:nvSpPr>
          <p:spPr>
            <a:xfrm>
              <a:off x="2339752" y="2658696"/>
              <a:ext cx="611459" cy="1350169"/>
            </a:xfrm>
            <a:prstGeom prst="rect">
              <a:avLst/>
            </a:prstGeom>
            <a:noFill/>
            <a:ln w="9525">
              <a:noFill/>
            </a:ln>
          </p:spPr>
          <p:txBody>
            <a:bodyPr anchor="ctr"/>
            <a:p>
              <a:pPr algn="ctr">
                <a:buFont typeface="Arial" panose="020B0604020202020204" pitchFamily="34" charset="0"/>
              </a:pPr>
              <a:r>
                <a:rPr lang="en-US" altLang="zh-CN" sz="7200" dirty="0">
                  <a:solidFill>
                    <a:srgbClr val="FFFFFF"/>
                  </a:solidFill>
                  <a:latin typeface="Impact" panose="020B0806030902050204" pitchFamily="34" charset="0"/>
                  <a:ea typeface="宋体" panose="02010600030101010101" pitchFamily="2" charset="-122"/>
                </a:rPr>
                <a:t>T</a:t>
              </a:r>
              <a:endParaRPr lang="zh-CN" altLang="en-US" sz="7200" dirty="0">
                <a:solidFill>
                  <a:srgbClr val="FFFFFF"/>
                </a:solidFill>
                <a:latin typeface="Impact" panose="020B0806030902050204" pitchFamily="34" charset="0"/>
                <a:ea typeface="宋体" panose="02010600030101010101" pitchFamily="2" charset="-122"/>
              </a:endParaRPr>
            </a:p>
          </p:txBody>
        </p:sp>
      </p:grpSp>
      <p:grpSp>
        <p:nvGrpSpPr>
          <p:cNvPr id="19461" name="组合 23"/>
          <p:cNvGrpSpPr/>
          <p:nvPr/>
        </p:nvGrpSpPr>
        <p:grpSpPr>
          <a:xfrm>
            <a:off x="3159125" y="2641600"/>
            <a:ext cx="609600" cy="1349375"/>
            <a:chOff x="3106688" y="2643758"/>
            <a:chExt cx="610603" cy="1350169"/>
          </a:xfrm>
        </p:grpSpPr>
        <p:sp>
          <p:nvSpPr>
            <p:cNvPr id="4" name="任意多边形 3"/>
            <p:cNvSpPr/>
            <p:nvPr>
              <p:custDataLst>
                <p:tags r:id="rId4"/>
              </p:custDataLst>
            </p:nvPr>
          </p:nvSpPr>
          <p:spPr>
            <a:xfrm>
              <a:off x="3106688" y="2883612"/>
              <a:ext cx="610603" cy="430465"/>
            </a:xfrm>
            <a:custGeom>
              <a:avLst/>
              <a:gdLst>
                <a:gd name="connsiteX0" fmla="*/ 91926 w 986971"/>
                <a:gd name="connsiteY0" fmla="*/ 0 h 499654"/>
                <a:gd name="connsiteX1" fmla="*/ 895045 w 986971"/>
                <a:gd name="connsiteY1" fmla="*/ 0 h 499654"/>
                <a:gd name="connsiteX2" fmla="*/ 986971 w 986971"/>
                <a:gd name="connsiteY2" fmla="*/ 91926 h 499654"/>
                <a:gd name="connsiteX3" fmla="*/ 986971 w 986971"/>
                <a:gd name="connsiteY3" fmla="*/ 499654 h 499654"/>
                <a:gd name="connsiteX4" fmla="*/ 0 w 986971"/>
                <a:gd name="connsiteY4" fmla="*/ 499654 h 499654"/>
                <a:gd name="connsiteX5" fmla="*/ 0 w 986971"/>
                <a:gd name="connsiteY5" fmla="*/ 91926 h 499654"/>
                <a:gd name="connsiteX6" fmla="*/ 91926 w 986971"/>
                <a:gd name="connsiteY6" fmla="*/ 0 h 49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971" h="499654">
                  <a:moveTo>
                    <a:pt x="91926" y="0"/>
                  </a:moveTo>
                  <a:lnTo>
                    <a:pt x="895045" y="0"/>
                  </a:lnTo>
                  <a:cubicBezTo>
                    <a:pt x="945814" y="0"/>
                    <a:pt x="986971" y="41157"/>
                    <a:pt x="986971" y="91926"/>
                  </a:cubicBezTo>
                  <a:lnTo>
                    <a:pt x="986971" y="499654"/>
                  </a:lnTo>
                  <a:lnTo>
                    <a:pt x="0" y="499654"/>
                  </a:lnTo>
                  <a:lnTo>
                    <a:pt x="0" y="91926"/>
                  </a:lnTo>
                  <a:cubicBezTo>
                    <a:pt x="0" y="41157"/>
                    <a:pt x="41157" y="0"/>
                    <a:pt x="9192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任意多边形 4"/>
            <p:cNvSpPr/>
            <p:nvPr>
              <p:custDataLst>
                <p:tags r:id="rId5"/>
              </p:custDataLst>
            </p:nvPr>
          </p:nvSpPr>
          <p:spPr>
            <a:xfrm>
              <a:off x="3106688" y="3329962"/>
              <a:ext cx="610603" cy="430466"/>
            </a:xfrm>
            <a:custGeom>
              <a:avLst/>
              <a:gdLst>
                <a:gd name="connsiteX0" fmla="*/ 0 w 986971"/>
                <a:gd name="connsiteY0" fmla="*/ 0 h 499656"/>
                <a:gd name="connsiteX1" fmla="*/ 986971 w 986971"/>
                <a:gd name="connsiteY1" fmla="*/ 0 h 499656"/>
                <a:gd name="connsiteX2" fmla="*/ 986971 w 986971"/>
                <a:gd name="connsiteY2" fmla="*/ 407730 h 499656"/>
                <a:gd name="connsiteX3" fmla="*/ 895045 w 986971"/>
                <a:gd name="connsiteY3" fmla="*/ 499656 h 499656"/>
                <a:gd name="connsiteX4" fmla="*/ 91926 w 986971"/>
                <a:gd name="connsiteY4" fmla="*/ 499656 h 499656"/>
                <a:gd name="connsiteX5" fmla="*/ 0 w 986971"/>
                <a:gd name="connsiteY5" fmla="*/ 407730 h 499656"/>
                <a:gd name="connsiteX6" fmla="*/ 0 w 986971"/>
                <a:gd name="connsiteY6" fmla="*/ 0 h 499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971" h="499656">
                  <a:moveTo>
                    <a:pt x="0" y="0"/>
                  </a:moveTo>
                  <a:lnTo>
                    <a:pt x="986971" y="0"/>
                  </a:lnTo>
                  <a:lnTo>
                    <a:pt x="986971" y="407730"/>
                  </a:lnTo>
                  <a:cubicBezTo>
                    <a:pt x="986971" y="458499"/>
                    <a:pt x="945814" y="499656"/>
                    <a:pt x="895045" y="499656"/>
                  </a:cubicBezTo>
                  <a:lnTo>
                    <a:pt x="91926" y="499656"/>
                  </a:lnTo>
                  <a:cubicBezTo>
                    <a:pt x="41157" y="499656"/>
                    <a:pt x="0" y="458499"/>
                    <a:pt x="0" y="407730"/>
                  </a:cubicBezTo>
                  <a:lnTo>
                    <a:pt x="0" y="0"/>
                  </a:lnTo>
                  <a:close/>
                </a:path>
              </a:pathLst>
            </a:custGeom>
            <a:solidFill>
              <a:schemeClr val="accent2">
                <a:lumMod val="60000"/>
                <a:lumOff val="40000"/>
              </a:schemeClr>
            </a:solidFill>
            <a:ln>
              <a:noFill/>
            </a:ln>
            <a:effectLst>
              <a:outerShdw dist="50800" dir="5400000" algn="t"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464" name="文本框 54"/>
            <p:cNvSpPr txBox="1"/>
            <p:nvPr>
              <p:custDataLst>
                <p:tags r:id="rId6"/>
              </p:custDataLst>
            </p:nvPr>
          </p:nvSpPr>
          <p:spPr>
            <a:xfrm>
              <a:off x="3106688" y="2643758"/>
              <a:ext cx="610603" cy="1350169"/>
            </a:xfrm>
            <a:prstGeom prst="rect">
              <a:avLst/>
            </a:prstGeom>
            <a:noFill/>
            <a:ln w="9525">
              <a:noFill/>
            </a:ln>
          </p:spPr>
          <p:txBody>
            <a:bodyPr anchor="ctr"/>
            <a:p>
              <a:pPr algn="ctr">
                <a:buFont typeface="Arial" panose="020B0604020202020204" pitchFamily="34" charset="0"/>
              </a:pPr>
              <a:r>
                <a:rPr lang="en-US" altLang="zh-CN" sz="7200" dirty="0">
                  <a:solidFill>
                    <a:srgbClr val="FFFFFF"/>
                  </a:solidFill>
                  <a:latin typeface="Impact" panose="020B0806030902050204" pitchFamily="34" charset="0"/>
                  <a:ea typeface="宋体" panose="02010600030101010101" pitchFamily="2" charset="-122"/>
                </a:rPr>
                <a:t>H</a:t>
              </a:r>
              <a:endParaRPr lang="zh-CN" altLang="en-US" sz="7200" dirty="0">
                <a:solidFill>
                  <a:srgbClr val="FFFFFF"/>
                </a:solidFill>
                <a:latin typeface="Impact" panose="020B0806030902050204" pitchFamily="34" charset="0"/>
                <a:ea typeface="宋体" panose="02010600030101010101" pitchFamily="2" charset="-122"/>
              </a:endParaRPr>
            </a:p>
          </p:txBody>
        </p:sp>
      </p:grpSp>
      <p:grpSp>
        <p:nvGrpSpPr>
          <p:cNvPr id="19465" name="组合 22"/>
          <p:cNvGrpSpPr/>
          <p:nvPr/>
        </p:nvGrpSpPr>
        <p:grpSpPr>
          <a:xfrm>
            <a:off x="3913188" y="2641600"/>
            <a:ext cx="615950" cy="1349375"/>
            <a:chOff x="3848544" y="2661347"/>
            <a:chExt cx="614835" cy="1350169"/>
          </a:xfrm>
        </p:grpSpPr>
        <p:sp>
          <p:nvSpPr>
            <p:cNvPr id="6" name="任意多边形 5"/>
            <p:cNvSpPr/>
            <p:nvPr>
              <p:custDataLst>
                <p:tags r:id="rId7"/>
              </p:custDataLst>
            </p:nvPr>
          </p:nvSpPr>
          <p:spPr>
            <a:xfrm>
              <a:off x="3848544" y="2883728"/>
              <a:ext cx="611666" cy="430466"/>
            </a:xfrm>
            <a:custGeom>
              <a:avLst/>
              <a:gdLst>
                <a:gd name="connsiteX0" fmla="*/ 91926 w 986971"/>
                <a:gd name="connsiteY0" fmla="*/ 0 h 499654"/>
                <a:gd name="connsiteX1" fmla="*/ 895045 w 986971"/>
                <a:gd name="connsiteY1" fmla="*/ 0 h 499654"/>
                <a:gd name="connsiteX2" fmla="*/ 986971 w 986971"/>
                <a:gd name="connsiteY2" fmla="*/ 91926 h 499654"/>
                <a:gd name="connsiteX3" fmla="*/ 986971 w 986971"/>
                <a:gd name="connsiteY3" fmla="*/ 499654 h 499654"/>
                <a:gd name="connsiteX4" fmla="*/ 0 w 986971"/>
                <a:gd name="connsiteY4" fmla="*/ 499654 h 499654"/>
                <a:gd name="connsiteX5" fmla="*/ 0 w 986971"/>
                <a:gd name="connsiteY5" fmla="*/ 91926 h 499654"/>
                <a:gd name="connsiteX6" fmla="*/ 91926 w 986971"/>
                <a:gd name="connsiteY6" fmla="*/ 0 h 49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971" h="499654">
                  <a:moveTo>
                    <a:pt x="91926" y="0"/>
                  </a:moveTo>
                  <a:lnTo>
                    <a:pt x="895045" y="0"/>
                  </a:lnTo>
                  <a:cubicBezTo>
                    <a:pt x="945814" y="0"/>
                    <a:pt x="986971" y="41157"/>
                    <a:pt x="986971" y="91926"/>
                  </a:cubicBezTo>
                  <a:lnTo>
                    <a:pt x="986971" y="499654"/>
                  </a:lnTo>
                  <a:lnTo>
                    <a:pt x="0" y="499654"/>
                  </a:lnTo>
                  <a:lnTo>
                    <a:pt x="0" y="91926"/>
                  </a:lnTo>
                  <a:cubicBezTo>
                    <a:pt x="0" y="41157"/>
                    <a:pt x="41157" y="0"/>
                    <a:pt x="9192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任意多边形 6"/>
            <p:cNvSpPr/>
            <p:nvPr>
              <p:custDataLst>
                <p:tags r:id="rId8"/>
              </p:custDataLst>
            </p:nvPr>
          </p:nvSpPr>
          <p:spPr>
            <a:xfrm>
              <a:off x="3848544" y="3330078"/>
              <a:ext cx="611666" cy="430465"/>
            </a:xfrm>
            <a:custGeom>
              <a:avLst/>
              <a:gdLst>
                <a:gd name="connsiteX0" fmla="*/ 0 w 986971"/>
                <a:gd name="connsiteY0" fmla="*/ 0 h 499656"/>
                <a:gd name="connsiteX1" fmla="*/ 986971 w 986971"/>
                <a:gd name="connsiteY1" fmla="*/ 0 h 499656"/>
                <a:gd name="connsiteX2" fmla="*/ 986971 w 986971"/>
                <a:gd name="connsiteY2" fmla="*/ 407730 h 499656"/>
                <a:gd name="connsiteX3" fmla="*/ 895045 w 986971"/>
                <a:gd name="connsiteY3" fmla="*/ 499656 h 499656"/>
                <a:gd name="connsiteX4" fmla="*/ 91926 w 986971"/>
                <a:gd name="connsiteY4" fmla="*/ 499656 h 499656"/>
                <a:gd name="connsiteX5" fmla="*/ 0 w 986971"/>
                <a:gd name="connsiteY5" fmla="*/ 407730 h 499656"/>
                <a:gd name="connsiteX6" fmla="*/ 0 w 986971"/>
                <a:gd name="connsiteY6" fmla="*/ 0 h 499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971" h="499656">
                  <a:moveTo>
                    <a:pt x="0" y="0"/>
                  </a:moveTo>
                  <a:lnTo>
                    <a:pt x="986971" y="0"/>
                  </a:lnTo>
                  <a:lnTo>
                    <a:pt x="986971" y="407730"/>
                  </a:lnTo>
                  <a:cubicBezTo>
                    <a:pt x="986971" y="458499"/>
                    <a:pt x="945814" y="499656"/>
                    <a:pt x="895045" y="499656"/>
                  </a:cubicBezTo>
                  <a:lnTo>
                    <a:pt x="91926" y="499656"/>
                  </a:lnTo>
                  <a:cubicBezTo>
                    <a:pt x="41157" y="499656"/>
                    <a:pt x="0" y="458499"/>
                    <a:pt x="0" y="407730"/>
                  </a:cubicBezTo>
                  <a:lnTo>
                    <a:pt x="0" y="0"/>
                  </a:lnTo>
                  <a:close/>
                </a:path>
              </a:pathLst>
            </a:custGeom>
            <a:solidFill>
              <a:schemeClr val="accent3">
                <a:lumMod val="60000"/>
                <a:lumOff val="40000"/>
              </a:schemeClr>
            </a:solidFill>
            <a:ln>
              <a:noFill/>
            </a:ln>
            <a:effectLst>
              <a:outerShdw dist="50800" dir="5400000" algn="t" rotWithShape="0">
                <a:schemeClr val="accent3">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468" name="文本框 55"/>
            <p:cNvSpPr txBox="1"/>
            <p:nvPr>
              <p:custDataLst>
                <p:tags r:id="rId9"/>
              </p:custDataLst>
            </p:nvPr>
          </p:nvSpPr>
          <p:spPr>
            <a:xfrm>
              <a:off x="3851920" y="2661347"/>
              <a:ext cx="611459" cy="1350169"/>
            </a:xfrm>
            <a:prstGeom prst="rect">
              <a:avLst/>
            </a:prstGeom>
            <a:noFill/>
            <a:ln w="9525">
              <a:noFill/>
            </a:ln>
          </p:spPr>
          <p:txBody>
            <a:bodyPr anchor="ctr"/>
            <a:p>
              <a:pPr algn="ctr">
                <a:buFont typeface="Arial" panose="020B0604020202020204" pitchFamily="34" charset="0"/>
              </a:pPr>
              <a:r>
                <a:rPr lang="en-US" altLang="zh-CN" sz="7200" dirty="0">
                  <a:solidFill>
                    <a:srgbClr val="FFFFFF"/>
                  </a:solidFill>
                  <a:latin typeface="Impact" panose="020B0806030902050204" pitchFamily="34" charset="0"/>
                  <a:ea typeface="宋体" panose="02010600030101010101" pitchFamily="2" charset="-122"/>
                </a:rPr>
                <a:t>A</a:t>
              </a:r>
              <a:endParaRPr lang="zh-CN" altLang="en-US" sz="7200" dirty="0">
                <a:solidFill>
                  <a:srgbClr val="FFFFFF"/>
                </a:solidFill>
                <a:latin typeface="Impact" panose="020B0806030902050204" pitchFamily="34" charset="0"/>
                <a:ea typeface="宋体" panose="02010600030101010101" pitchFamily="2" charset="-122"/>
              </a:endParaRPr>
            </a:p>
          </p:txBody>
        </p:sp>
      </p:grpSp>
      <p:grpSp>
        <p:nvGrpSpPr>
          <p:cNvPr id="19469" name="组合 19"/>
          <p:cNvGrpSpPr/>
          <p:nvPr/>
        </p:nvGrpSpPr>
        <p:grpSpPr>
          <a:xfrm>
            <a:off x="4673600" y="2641600"/>
            <a:ext cx="611188" cy="1349375"/>
            <a:chOff x="4608613" y="2661741"/>
            <a:chExt cx="611459" cy="1350169"/>
          </a:xfrm>
        </p:grpSpPr>
        <p:sp>
          <p:nvSpPr>
            <p:cNvPr id="8" name="任意多边形 7"/>
            <p:cNvSpPr/>
            <p:nvPr>
              <p:custDataLst>
                <p:tags r:id="rId10"/>
              </p:custDataLst>
            </p:nvPr>
          </p:nvSpPr>
          <p:spPr>
            <a:xfrm>
              <a:off x="4608613" y="2887299"/>
              <a:ext cx="611459" cy="428877"/>
            </a:xfrm>
            <a:custGeom>
              <a:avLst/>
              <a:gdLst>
                <a:gd name="connsiteX0" fmla="*/ 91926 w 986971"/>
                <a:gd name="connsiteY0" fmla="*/ 0 h 499654"/>
                <a:gd name="connsiteX1" fmla="*/ 895045 w 986971"/>
                <a:gd name="connsiteY1" fmla="*/ 0 h 499654"/>
                <a:gd name="connsiteX2" fmla="*/ 986971 w 986971"/>
                <a:gd name="connsiteY2" fmla="*/ 91926 h 499654"/>
                <a:gd name="connsiteX3" fmla="*/ 986971 w 986971"/>
                <a:gd name="connsiteY3" fmla="*/ 499654 h 499654"/>
                <a:gd name="connsiteX4" fmla="*/ 0 w 986971"/>
                <a:gd name="connsiteY4" fmla="*/ 499654 h 499654"/>
                <a:gd name="connsiteX5" fmla="*/ 0 w 986971"/>
                <a:gd name="connsiteY5" fmla="*/ 91926 h 499654"/>
                <a:gd name="connsiteX6" fmla="*/ 91926 w 986971"/>
                <a:gd name="connsiteY6" fmla="*/ 0 h 49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971" h="499654">
                  <a:moveTo>
                    <a:pt x="91926" y="0"/>
                  </a:moveTo>
                  <a:lnTo>
                    <a:pt x="895045" y="0"/>
                  </a:lnTo>
                  <a:cubicBezTo>
                    <a:pt x="945814" y="0"/>
                    <a:pt x="986971" y="41157"/>
                    <a:pt x="986971" y="91926"/>
                  </a:cubicBezTo>
                  <a:lnTo>
                    <a:pt x="986971" y="499654"/>
                  </a:lnTo>
                  <a:lnTo>
                    <a:pt x="0" y="499654"/>
                  </a:lnTo>
                  <a:lnTo>
                    <a:pt x="0" y="91926"/>
                  </a:lnTo>
                  <a:cubicBezTo>
                    <a:pt x="0" y="41157"/>
                    <a:pt x="41157" y="0"/>
                    <a:pt x="9192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custDataLst>
                <p:tags r:id="rId11"/>
              </p:custDataLst>
            </p:nvPr>
          </p:nvSpPr>
          <p:spPr>
            <a:xfrm>
              <a:off x="4608613" y="3333649"/>
              <a:ext cx="611459" cy="428877"/>
            </a:xfrm>
            <a:custGeom>
              <a:avLst/>
              <a:gdLst>
                <a:gd name="connsiteX0" fmla="*/ 0 w 986971"/>
                <a:gd name="connsiteY0" fmla="*/ 0 h 499656"/>
                <a:gd name="connsiteX1" fmla="*/ 986971 w 986971"/>
                <a:gd name="connsiteY1" fmla="*/ 0 h 499656"/>
                <a:gd name="connsiteX2" fmla="*/ 986971 w 986971"/>
                <a:gd name="connsiteY2" fmla="*/ 407730 h 499656"/>
                <a:gd name="connsiteX3" fmla="*/ 895045 w 986971"/>
                <a:gd name="connsiteY3" fmla="*/ 499656 h 499656"/>
                <a:gd name="connsiteX4" fmla="*/ 91926 w 986971"/>
                <a:gd name="connsiteY4" fmla="*/ 499656 h 499656"/>
                <a:gd name="connsiteX5" fmla="*/ 0 w 986971"/>
                <a:gd name="connsiteY5" fmla="*/ 407730 h 499656"/>
                <a:gd name="connsiteX6" fmla="*/ 0 w 986971"/>
                <a:gd name="connsiteY6" fmla="*/ 0 h 499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971" h="499656">
                  <a:moveTo>
                    <a:pt x="0" y="0"/>
                  </a:moveTo>
                  <a:lnTo>
                    <a:pt x="986971" y="0"/>
                  </a:lnTo>
                  <a:lnTo>
                    <a:pt x="986971" y="407730"/>
                  </a:lnTo>
                  <a:cubicBezTo>
                    <a:pt x="986971" y="458499"/>
                    <a:pt x="945814" y="499656"/>
                    <a:pt x="895045" y="499656"/>
                  </a:cubicBezTo>
                  <a:lnTo>
                    <a:pt x="91926" y="499656"/>
                  </a:lnTo>
                  <a:cubicBezTo>
                    <a:pt x="41157" y="499656"/>
                    <a:pt x="0" y="458499"/>
                    <a:pt x="0" y="407730"/>
                  </a:cubicBezTo>
                  <a:lnTo>
                    <a:pt x="0" y="0"/>
                  </a:lnTo>
                  <a:close/>
                </a:path>
              </a:pathLst>
            </a:custGeom>
            <a:solidFill>
              <a:schemeClr val="accent4">
                <a:lumMod val="60000"/>
                <a:lumOff val="40000"/>
              </a:schemeClr>
            </a:solidFill>
            <a:ln>
              <a:noFill/>
            </a:ln>
            <a:effectLst>
              <a:outerShdw dist="50800" dir="5400000" algn="t" rotWithShape="0">
                <a:schemeClr val="accent4">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472" name="文本框 56"/>
            <p:cNvSpPr txBox="1"/>
            <p:nvPr>
              <p:custDataLst>
                <p:tags r:id="rId12"/>
              </p:custDataLst>
            </p:nvPr>
          </p:nvSpPr>
          <p:spPr>
            <a:xfrm>
              <a:off x="4608613" y="2661741"/>
              <a:ext cx="611459" cy="1350169"/>
            </a:xfrm>
            <a:prstGeom prst="rect">
              <a:avLst/>
            </a:prstGeom>
            <a:noFill/>
            <a:ln w="9525">
              <a:noFill/>
            </a:ln>
          </p:spPr>
          <p:txBody>
            <a:bodyPr anchor="ctr"/>
            <a:p>
              <a:pPr algn="ctr">
                <a:buFont typeface="Arial" panose="020B0604020202020204" pitchFamily="34" charset="0"/>
              </a:pPr>
              <a:r>
                <a:rPr lang="en-US" altLang="zh-CN" sz="7200" dirty="0">
                  <a:solidFill>
                    <a:srgbClr val="FFFFFF"/>
                  </a:solidFill>
                  <a:latin typeface="Impact" panose="020B0806030902050204" pitchFamily="34" charset="0"/>
                  <a:ea typeface="宋体" panose="02010600030101010101" pitchFamily="2" charset="-122"/>
                </a:rPr>
                <a:t>N</a:t>
              </a:r>
              <a:endParaRPr lang="zh-CN" altLang="en-US" sz="7200" dirty="0">
                <a:solidFill>
                  <a:srgbClr val="FFFFFF"/>
                </a:solidFill>
                <a:latin typeface="Impact" panose="020B0806030902050204" pitchFamily="34" charset="0"/>
                <a:ea typeface="宋体" panose="02010600030101010101" pitchFamily="2" charset="-122"/>
              </a:endParaRPr>
            </a:p>
          </p:txBody>
        </p:sp>
      </p:grpSp>
      <p:grpSp>
        <p:nvGrpSpPr>
          <p:cNvPr id="19473" name="组合 21"/>
          <p:cNvGrpSpPr/>
          <p:nvPr/>
        </p:nvGrpSpPr>
        <p:grpSpPr>
          <a:xfrm>
            <a:off x="5429250" y="2641600"/>
            <a:ext cx="611188" cy="1349375"/>
            <a:chOff x="5364088" y="2643758"/>
            <a:chExt cx="611459" cy="1350169"/>
          </a:xfrm>
        </p:grpSpPr>
        <p:sp>
          <p:nvSpPr>
            <p:cNvPr id="10" name="任意多边形 9"/>
            <p:cNvSpPr/>
            <p:nvPr>
              <p:custDataLst>
                <p:tags r:id="rId13"/>
              </p:custDataLst>
            </p:nvPr>
          </p:nvSpPr>
          <p:spPr>
            <a:xfrm>
              <a:off x="5364088" y="2869316"/>
              <a:ext cx="611459" cy="428877"/>
            </a:xfrm>
            <a:custGeom>
              <a:avLst/>
              <a:gdLst>
                <a:gd name="connsiteX0" fmla="*/ 91926 w 986971"/>
                <a:gd name="connsiteY0" fmla="*/ 0 h 499654"/>
                <a:gd name="connsiteX1" fmla="*/ 895045 w 986971"/>
                <a:gd name="connsiteY1" fmla="*/ 0 h 499654"/>
                <a:gd name="connsiteX2" fmla="*/ 986971 w 986971"/>
                <a:gd name="connsiteY2" fmla="*/ 91926 h 499654"/>
                <a:gd name="connsiteX3" fmla="*/ 986971 w 986971"/>
                <a:gd name="connsiteY3" fmla="*/ 499654 h 499654"/>
                <a:gd name="connsiteX4" fmla="*/ 0 w 986971"/>
                <a:gd name="connsiteY4" fmla="*/ 499654 h 499654"/>
                <a:gd name="connsiteX5" fmla="*/ 0 w 986971"/>
                <a:gd name="connsiteY5" fmla="*/ 91926 h 499654"/>
                <a:gd name="connsiteX6" fmla="*/ 91926 w 986971"/>
                <a:gd name="connsiteY6" fmla="*/ 0 h 49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971" h="499654">
                  <a:moveTo>
                    <a:pt x="91926" y="0"/>
                  </a:moveTo>
                  <a:lnTo>
                    <a:pt x="895045" y="0"/>
                  </a:lnTo>
                  <a:cubicBezTo>
                    <a:pt x="945814" y="0"/>
                    <a:pt x="986971" y="41157"/>
                    <a:pt x="986971" y="91926"/>
                  </a:cubicBezTo>
                  <a:lnTo>
                    <a:pt x="986971" y="499654"/>
                  </a:lnTo>
                  <a:lnTo>
                    <a:pt x="0" y="499654"/>
                  </a:lnTo>
                  <a:lnTo>
                    <a:pt x="0" y="91926"/>
                  </a:lnTo>
                  <a:cubicBezTo>
                    <a:pt x="0" y="41157"/>
                    <a:pt x="41157" y="0"/>
                    <a:pt x="9192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任意多边形 10"/>
            <p:cNvSpPr/>
            <p:nvPr>
              <p:custDataLst>
                <p:tags r:id="rId14"/>
              </p:custDataLst>
            </p:nvPr>
          </p:nvSpPr>
          <p:spPr>
            <a:xfrm>
              <a:off x="5364088" y="3315666"/>
              <a:ext cx="611459" cy="428877"/>
            </a:xfrm>
            <a:custGeom>
              <a:avLst/>
              <a:gdLst>
                <a:gd name="connsiteX0" fmla="*/ 0 w 986971"/>
                <a:gd name="connsiteY0" fmla="*/ 0 h 499656"/>
                <a:gd name="connsiteX1" fmla="*/ 986971 w 986971"/>
                <a:gd name="connsiteY1" fmla="*/ 0 h 499656"/>
                <a:gd name="connsiteX2" fmla="*/ 986971 w 986971"/>
                <a:gd name="connsiteY2" fmla="*/ 407730 h 499656"/>
                <a:gd name="connsiteX3" fmla="*/ 895045 w 986971"/>
                <a:gd name="connsiteY3" fmla="*/ 499656 h 499656"/>
                <a:gd name="connsiteX4" fmla="*/ 91926 w 986971"/>
                <a:gd name="connsiteY4" fmla="*/ 499656 h 499656"/>
                <a:gd name="connsiteX5" fmla="*/ 0 w 986971"/>
                <a:gd name="connsiteY5" fmla="*/ 407730 h 499656"/>
                <a:gd name="connsiteX6" fmla="*/ 0 w 986971"/>
                <a:gd name="connsiteY6" fmla="*/ 0 h 499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971" h="499656">
                  <a:moveTo>
                    <a:pt x="0" y="0"/>
                  </a:moveTo>
                  <a:lnTo>
                    <a:pt x="986971" y="0"/>
                  </a:lnTo>
                  <a:lnTo>
                    <a:pt x="986971" y="407730"/>
                  </a:lnTo>
                  <a:cubicBezTo>
                    <a:pt x="986971" y="458499"/>
                    <a:pt x="945814" y="499656"/>
                    <a:pt x="895045" y="499656"/>
                  </a:cubicBezTo>
                  <a:lnTo>
                    <a:pt x="91926" y="499656"/>
                  </a:lnTo>
                  <a:cubicBezTo>
                    <a:pt x="41157" y="499656"/>
                    <a:pt x="0" y="458499"/>
                    <a:pt x="0" y="407730"/>
                  </a:cubicBezTo>
                  <a:lnTo>
                    <a:pt x="0" y="0"/>
                  </a:lnTo>
                  <a:close/>
                </a:path>
              </a:pathLst>
            </a:custGeom>
            <a:solidFill>
              <a:schemeClr val="accent1">
                <a:lumMod val="60000"/>
                <a:lumOff val="40000"/>
              </a:schemeClr>
            </a:solidFill>
            <a:ln>
              <a:noFill/>
            </a:ln>
            <a:effectLst>
              <a:outerShdw dist="50800" dir="5400000" algn="t"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476" name="文本框 57"/>
            <p:cNvSpPr txBox="1"/>
            <p:nvPr>
              <p:custDataLst>
                <p:tags r:id="rId15"/>
              </p:custDataLst>
            </p:nvPr>
          </p:nvSpPr>
          <p:spPr>
            <a:xfrm>
              <a:off x="5364088" y="2643758"/>
              <a:ext cx="611459" cy="1350169"/>
            </a:xfrm>
            <a:prstGeom prst="rect">
              <a:avLst/>
            </a:prstGeom>
            <a:noFill/>
            <a:ln w="9525">
              <a:noFill/>
            </a:ln>
          </p:spPr>
          <p:txBody>
            <a:bodyPr anchor="ctr"/>
            <a:p>
              <a:pPr algn="ctr">
                <a:buFont typeface="Arial" panose="020B0604020202020204" pitchFamily="34" charset="0"/>
              </a:pPr>
              <a:r>
                <a:rPr lang="en-US" altLang="zh-CN" sz="7200" dirty="0">
                  <a:solidFill>
                    <a:srgbClr val="FFFFFF"/>
                  </a:solidFill>
                  <a:latin typeface="Impact" panose="020B0806030902050204" pitchFamily="34" charset="0"/>
                  <a:ea typeface="宋体" panose="02010600030101010101" pitchFamily="2" charset="-122"/>
                </a:rPr>
                <a:t>K</a:t>
              </a:r>
              <a:endParaRPr lang="zh-CN" altLang="en-US" sz="7200" dirty="0">
                <a:solidFill>
                  <a:srgbClr val="FFFFFF"/>
                </a:solidFill>
                <a:latin typeface="Impact" panose="020B0806030902050204" pitchFamily="34" charset="0"/>
                <a:ea typeface="宋体" panose="02010600030101010101" pitchFamily="2" charset="-122"/>
              </a:endParaRPr>
            </a:p>
          </p:txBody>
        </p:sp>
      </p:grpSp>
      <p:grpSp>
        <p:nvGrpSpPr>
          <p:cNvPr id="19477" name="组合 25"/>
          <p:cNvGrpSpPr/>
          <p:nvPr/>
        </p:nvGrpSpPr>
        <p:grpSpPr>
          <a:xfrm>
            <a:off x="6184900" y="2641600"/>
            <a:ext cx="611188" cy="1349375"/>
            <a:chOff x="6120781" y="2643758"/>
            <a:chExt cx="611459" cy="1350169"/>
          </a:xfrm>
        </p:grpSpPr>
        <p:sp>
          <p:nvSpPr>
            <p:cNvPr id="13" name="任意多边形 12"/>
            <p:cNvSpPr/>
            <p:nvPr>
              <p:custDataLst>
                <p:tags r:id="rId16"/>
              </p:custDataLst>
            </p:nvPr>
          </p:nvSpPr>
          <p:spPr>
            <a:xfrm>
              <a:off x="6120781" y="3315666"/>
              <a:ext cx="611459" cy="428877"/>
            </a:xfrm>
            <a:custGeom>
              <a:avLst/>
              <a:gdLst>
                <a:gd name="connsiteX0" fmla="*/ 0 w 986971"/>
                <a:gd name="connsiteY0" fmla="*/ 0 h 499656"/>
                <a:gd name="connsiteX1" fmla="*/ 986971 w 986971"/>
                <a:gd name="connsiteY1" fmla="*/ 0 h 499656"/>
                <a:gd name="connsiteX2" fmla="*/ 986971 w 986971"/>
                <a:gd name="connsiteY2" fmla="*/ 407730 h 499656"/>
                <a:gd name="connsiteX3" fmla="*/ 895045 w 986971"/>
                <a:gd name="connsiteY3" fmla="*/ 499656 h 499656"/>
                <a:gd name="connsiteX4" fmla="*/ 91926 w 986971"/>
                <a:gd name="connsiteY4" fmla="*/ 499656 h 499656"/>
                <a:gd name="connsiteX5" fmla="*/ 0 w 986971"/>
                <a:gd name="connsiteY5" fmla="*/ 407730 h 499656"/>
                <a:gd name="connsiteX6" fmla="*/ 0 w 986971"/>
                <a:gd name="connsiteY6" fmla="*/ 0 h 499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971" h="499656">
                  <a:moveTo>
                    <a:pt x="0" y="0"/>
                  </a:moveTo>
                  <a:lnTo>
                    <a:pt x="986971" y="0"/>
                  </a:lnTo>
                  <a:lnTo>
                    <a:pt x="986971" y="407730"/>
                  </a:lnTo>
                  <a:cubicBezTo>
                    <a:pt x="986971" y="458499"/>
                    <a:pt x="945814" y="499656"/>
                    <a:pt x="895045" y="499656"/>
                  </a:cubicBezTo>
                  <a:lnTo>
                    <a:pt x="91926" y="499656"/>
                  </a:lnTo>
                  <a:cubicBezTo>
                    <a:pt x="41157" y="499656"/>
                    <a:pt x="0" y="458499"/>
                    <a:pt x="0" y="407730"/>
                  </a:cubicBezTo>
                  <a:lnTo>
                    <a:pt x="0" y="0"/>
                  </a:lnTo>
                  <a:close/>
                </a:path>
              </a:pathLst>
            </a:custGeom>
            <a:solidFill>
              <a:schemeClr val="accent3">
                <a:lumMod val="60000"/>
                <a:lumOff val="40000"/>
              </a:schemeClr>
            </a:solidFill>
            <a:ln>
              <a:noFill/>
            </a:ln>
            <a:effectLst>
              <a:outerShdw dist="50800" dir="5400000" algn="t" rotWithShape="0">
                <a:schemeClr val="accent3">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9479" name="组合 20"/>
            <p:cNvGrpSpPr/>
            <p:nvPr/>
          </p:nvGrpSpPr>
          <p:grpSpPr>
            <a:xfrm>
              <a:off x="6120781" y="2643758"/>
              <a:ext cx="611459" cy="1350169"/>
              <a:chOff x="6120781" y="2643758"/>
              <a:chExt cx="611459" cy="1350169"/>
            </a:xfrm>
          </p:grpSpPr>
          <p:sp>
            <p:nvSpPr>
              <p:cNvPr id="12" name="任意多边形 11"/>
              <p:cNvSpPr/>
              <p:nvPr>
                <p:custDataLst>
                  <p:tags r:id="rId17"/>
                </p:custDataLst>
              </p:nvPr>
            </p:nvSpPr>
            <p:spPr>
              <a:xfrm>
                <a:off x="6120781" y="2869316"/>
                <a:ext cx="611459" cy="428877"/>
              </a:xfrm>
              <a:custGeom>
                <a:avLst/>
                <a:gdLst>
                  <a:gd name="connsiteX0" fmla="*/ 91926 w 986971"/>
                  <a:gd name="connsiteY0" fmla="*/ 0 h 499654"/>
                  <a:gd name="connsiteX1" fmla="*/ 895045 w 986971"/>
                  <a:gd name="connsiteY1" fmla="*/ 0 h 499654"/>
                  <a:gd name="connsiteX2" fmla="*/ 986971 w 986971"/>
                  <a:gd name="connsiteY2" fmla="*/ 91926 h 499654"/>
                  <a:gd name="connsiteX3" fmla="*/ 986971 w 986971"/>
                  <a:gd name="connsiteY3" fmla="*/ 499654 h 499654"/>
                  <a:gd name="connsiteX4" fmla="*/ 0 w 986971"/>
                  <a:gd name="connsiteY4" fmla="*/ 499654 h 499654"/>
                  <a:gd name="connsiteX5" fmla="*/ 0 w 986971"/>
                  <a:gd name="connsiteY5" fmla="*/ 91926 h 499654"/>
                  <a:gd name="connsiteX6" fmla="*/ 91926 w 986971"/>
                  <a:gd name="connsiteY6" fmla="*/ 0 h 49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971" h="499654">
                    <a:moveTo>
                      <a:pt x="91926" y="0"/>
                    </a:moveTo>
                    <a:lnTo>
                      <a:pt x="895045" y="0"/>
                    </a:lnTo>
                    <a:cubicBezTo>
                      <a:pt x="945814" y="0"/>
                      <a:pt x="986971" y="41157"/>
                      <a:pt x="986971" y="91926"/>
                    </a:cubicBezTo>
                    <a:lnTo>
                      <a:pt x="986971" y="499654"/>
                    </a:lnTo>
                    <a:lnTo>
                      <a:pt x="0" y="499654"/>
                    </a:lnTo>
                    <a:lnTo>
                      <a:pt x="0" y="91926"/>
                    </a:lnTo>
                    <a:cubicBezTo>
                      <a:pt x="0" y="41157"/>
                      <a:pt x="41157" y="0"/>
                      <a:pt x="9192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481" name="文本框 58"/>
              <p:cNvSpPr txBox="1"/>
              <p:nvPr>
                <p:custDataLst>
                  <p:tags r:id="rId18"/>
                </p:custDataLst>
              </p:nvPr>
            </p:nvSpPr>
            <p:spPr>
              <a:xfrm>
                <a:off x="6120781" y="2643758"/>
                <a:ext cx="611459" cy="1350169"/>
              </a:xfrm>
              <a:prstGeom prst="rect">
                <a:avLst/>
              </a:prstGeom>
              <a:noFill/>
              <a:ln w="9525">
                <a:noFill/>
              </a:ln>
            </p:spPr>
            <p:txBody>
              <a:bodyPr anchor="ctr"/>
              <a:p>
                <a:pPr algn="ctr">
                  <a:buFont typeface="Arial" panose="020B0604020202020204" pitchFamily="34" charset="0"/>
                </a:pPr>
                <a:r>
                  <a:rPr lang="en-US" altLang="zh-CN" sz="7200" dirty="0">
                    <a:solidFill>
                      <a:srgbClr val="FFFFFF"/>
                    </a:solidFill>
                    <a:latin typeface="Impact" panose="020B0806030902050204" pitchFamily="34" charset="0"/>
                    <a:ea typeface="宋体" panose="02010600030101010101" pitchFamily="2" charset="-122"/>
                  </a:rPr>
                  <a:t>S</a:t>
                </a:r>
                <a:endParaRPr lang="zh-CN" altLang="en-US" sz="7200" dirty="0">
                  <a:solidFill>
                    <a:srgbClr val="FFFFFF"/>
                  </a:solidFill>
                  <a:latin typeface="Impact" panose="020B0806030902050204" pitchFamily="34" charset="0"/>
                  <a:ea typeface="宋体" panose="02010600030101010101" pitchFamily="2" charset="-122"/>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t="5009"/>
          <a:stretch>
            <a:fillRect/>
          </a:stretch>
        </p:blipFill>
        <p:spPr>
          <a:xfrm>
            <a:off x="437515" y="934085"/>
            <a:ext cx="8086725" cy="3528695"/>
          </a:xfrm>
          <a:prstGeom prst="rect">
            <a:avLst/>
          </a:prstGeom>
        </p:spPr>
      </p:pic>
      <p:sp>
        <p:nvSpPr>
          <p:cNvPr id="6" name="文本框 5"/>
          <p:cNvSpPr txBox="1"/>
          <p:nvPr/>
        </p:nvSpPr>
        <p:spPr>
          <a:xfrm>
            <a:off x="356235" y="4462780"/>
            <a:ext cx="7814945" cy="583565"/>
          </a:xfrm>
          <a:prstGeom prst="rect">
            <a:avLst/>
          </a:prstGeom>
          <a:noFill/>
        </p:spPr>
        <p:txBody>
          <a:bodyPr wrap="square" rtlCol="0" anchor="t">
            <a:spAutoFit/>
          </a:bodyPr>
          <a:p>
            <a:r>
              <a:rPr lang="zh-CN" altLang="en-US" sz="16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二十不惑更多的是展现当代</a:t>
            </a:r>
            <a:r>
              <a:rPr lang="en-US" altLang="zh-CN" sz="16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95</a:t>
            </a:r>
            <a:r>
              <a:rPr lang="zh-CN" altLang="en-US" sz="16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年的</a:t>
            </a:r>
            <a:r>
              <a:rPr lang="zh-CN" altLang="en-US" sz="16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后浪们，对于青春的理解和追求，在找寻自己梦想的道路上，不断尝试、开拓视野和认知，建立属于自己的价值观</a:t>
            </a:r>
            <a:endParaRPr lang="zh-CN" altLang="en-US" sz="1600"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p:txBody>
      </p:sp>
      <p:sp>
        <p:nvSpPr>
          <p:cNvPr id="5" name="剪去对角的矩形 4"/>
          <p:cNvSpPr/>
          <p:nvPr/>
        </p:nvSpPr>
        <p:spPr>
          <a:xfrm>
            <a:off x="6521450" y="641985"/>
            <a:ext cx="2160270" cy="648335"/>
          </a:xfrm>
          <a:prstGeom prst="snip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a:t>豆瓣爬虫数据源</a:t>
            </a:r>
            <a:endParaRPr lang="zh-CN" altLang="en-US"/>
          </a:p>
        </p:txBody>
      </p:sp>
      <p:sp>
        <p:nvSpPr>
          <p:cNvPr id="3" name="文本框 2"/>
          <p:cNvSpPr txBox="1"/>
          <p:nvPr/>
        </p:nvSpPr>
        <p:spPr>
          <a:xfrm>
            <a:off x="342265" y="584200"/>
            <a:ext cx="8248650" cy="368300"/>
          </a:xfrm>
          <a:prstGeom prst="rect">
            <a:avLst/>
          </a:prstGeom>
          <a:noFill/>
        </p:spPr>
        <p:txBody>
          <a:bodyPr wrap="square" rtlCol="0">
            <a:spAutoFit/>
          </a:bodyPr>
          <a:p>
            <a:r>
              <a:rPr lang="zh-CN" altLang="en-US" sz="1800">
                <a:ln w="10160">
                  <a:solidFill>
                    <a:schemeClr val="accent5"/>
                  </a:solidFill>
                  <a:prstDash val="solid"/>
                </a:ln>
                <a:solidFill>
                  <a:schemeClr val="bg1"/>
                </a:solidFill>
                <a:effectLst>
                  <a:outerShdw blurRad="38100" dist="22860" dir="5400000" algn="tl" rotWithShape="0">
                    <a:srgbClr val="000000">
                      <a:alpha val="30000"/>
                    </a:srgbClr>
                  </a:outerShdw>
                </a:effectLst>
              </a:rPr>
              <a:t>豆瓣影评数据分析</a:t>
            </a:r>
            <a:endParaRPr lang="zh-CN" altLang="en-US" sz="1800">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86385" y="853440"/>
            <a:ext cx="8534400" cy="3657600"/>
          </a:xfrm>
          <a:prstGeom prst="rect">
            <a:avLst/>
          </a:prstGeom>
        </p:spPr>
      </p:pic>
      <p:sp>
        <p:nvSpPr>
          <p:cNvPr id="3" name="文本框 2"/>
          <p:cNvSpPr txBox="1"/>
          <p:nvPr/>
        </p:nvSpPr>
        <p:spPr>
          <a:xfrm>
            <a:off x="495300" y="4575810"/>
            <a:ext cx="8606155" cy="645160"/>
          </a:xfrm>
          <a:prstGeom prst="rect">
            <a:avLst/>
          </a:prstGeom>
          <a:noFill/>
        </p:spPr>
        <p:txBody>
          <a:bodyPr wrap="square" rtlCol="0">
            <a:spAutoFit/>
          </a:bodyPr>
          <a:p>
            <a:r>
              <a:rPr lang="zh-CN" altLang="en-US" b="1">
                <a:effectLst>
                  <a:outerShdw blurRad="38100" dist="19050" dir="2700000" algn="tl" rotWithShape="0">
                    <a:schemeClr val="dk1">
                      <a:alpha val="40000"/>
                    </a:schemeClr>
                  </a:outerShdw>
                </a:effectLst>
                <a:latin typeface="华文楷体" panose="02010600040101010101" charset="-122"/>
                <a:ea typeface="华文楷体" panose="02010600040101010101" charset="-122"/>
                <a:sym typeface="+mn-ea"/>
              </a:rPr>
              <a:t>精准聚焦的是三十岁左右当代女性，直面当下年龄焦虑问题，进行探索和讨论。</a:t>
            </a:r>
            <a:endParaRPr lang="zh-CN" altLang="en-US" b="1">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a:p>
            <a:endParaRPr lang="zh-CN" altLang="en-US" b="1"/>
          </a:p>
        </p:txBody>
      </p:sp>
      <p:sp>
        <p:nvSpPr>
          <p:cNvPr id="5" name="剪去对角的矩形 4"/>
          <p:cNvSpPr/>
          <p:nvPr/>
        </p:nvSpPr>
        <p:spPr>
          <a:xfrm>
            <a:off x="6521450" y="641985"/>
            <a:ext cx="2160270" cy="648335"/>
          </a:xfrm>
          <a:prstGeom prst="snip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a:t>豆瓣爬虫数据源</a:t>
            </a:r>
            <a:endParaRPr lang="zh-CN" altLang="en-US"/>
          </a:p>
        </p:txBody>
      </p:sp>
      <p:sp>
        <p:nvSpPr>
          <p:cNvPr id="7" name="文本框 6"/>
          <p:cNvSpPr txBox="1"/>
          <p:nvPr/>
        </p:nvSpPr>
        <p:spPr>
          <a:xfrm>
            <a:off x="342265" y="584200"/>
            <a:ext cx="8248650" cy="368300"/>
          </a:xfrm>
          <a:prstGeom prst="rect">
            <a:avLst/>
          </a:prstGeom>
          <a:noFill/>
        </p:spPr>
        <p:txBody>
          <a:bodyPr wrap="square" rtlCol="0">
            <a:spAutoFit/>
          </a:bodyPr>
          <a:p>
            <a:r>
              <a:rPr lang="zh-CN" altLang="en-US" sz="1800">
                <a:ln w="10160">
                  <a:solidFill>
                    <a:schemeClr val="accent5"/>
                  </a:solidFill>
                  <a:prstDash val="solid"/>
                </a:ln>
                <a:solidFill>
                  <a:schemeClr val="bg1"/>
                </a:solidFill>
                <a:effectLst>
                  <a:outerShdw blurRad="38100" dist="22860" dir="5400000" algn="tl" rotWithShape="0">
                    <a:srgbClr val="000000">
                      <a:alpha val="30000"/>
                    </a:srgbClr>
                  </a:outerShdw>
                </a:effectLst>
              </a:rPr>
              <a:t>豆瓣影评数据分析</a:t>
            </a:r>
            <a:endParaRPr lang="zh-CN" altLang="en-US" sz="1800">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p:nvPr/>
        </p:nvSpPr>
        <p:spPr>
          <a:xfrm>
            <a:off x="395605" y="1131570"/>
            <a:ext cx="8136890" cy="3744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1"/>
          <a:stretch>
            <a:fillRect/>
          </a:stretch>
        </p:blipFill>
        <p:spPr>
          <a:xfrm>
            <a:off x="721995" y="1290320"/>
            <a:ext cx="7291705" cy="3504565"/>
          </a:xfrm>
          <a:prstGeom prst="rect">
            <a:avLst/>
          </a:prstGeom>
        </p:spPr>
      </p:pic>
      <p:sp>
        <p:nvSpPr>
          <p:cNvPr id="3" name="文本框 2"/>
          <p:cNvSpPr txBox="1"/>
          <p:nvPr/>
        </p:nvSpPr>
        <p:spPr>
          <a:xfrm>
            <a:off x="342265" y="584200"/>
            <a:ext cx="8248650" cy="368300"/>
          </a:xfrm>
          <a:prstGeom prst="rect">
            <a:avLst/>
          </a:prstGeom>
          <a:noFill/>
        </p:spPr>
        <p:txBody>
          <a:bodyPr wrap="square" rtlCol="0">
            <a:spAutoFit/>
          </a:bodyPr>
          <a:p>
            <a:r>
              <a:rPr lang="zh-CN" altLang="en-US" sz="1800">
                <a:ln w="10160">
                  <a:solidFill>
                    <a:schemeClr val="accent5"/>
                  </a:solidFill>
                  <a:prstDash val="solid"/>
                </a:ln>
                <a:solidFill>
                  <a:schemeClr val="bg1"/>
                </a:solidFill>
                <a:effectLst>
                  <a:outerShdw blurRad="38100" dist="22860" dir="5400000" algn="tl" rotWithShape="0">
                    <a:srgbClr val="000000">
                      <a:alpha val="30000"/>
                    </a:srgbClr>
                  </a:outerShdw>
                </a:effectLst>
              </a:rPr>
              <a:t>弹幕影评数据分析</a:t>
            </a:r>
            <a:endParaRPr lang="zh-CN" altLang="en-US" sz="1800">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
        <p:nvSpPr>
          <p:cNvPr id="5" name="剪去对角的矩形 4"/>
          <p:cNvSpPr/>
          <p:nvPr/>
        </p:nvSpPr>
        <p:spPr>
          <a:xfrm>
            <a:off x="6521450" y="641985"/>
            <a:ext cx="2160270" cy="648335"/>
          </a:xfrm>
          <a:prstGeom prst="snip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a:t>弹幕数据源</a:t>
            </a:r>
            <a:endParaRPr lang="zh-CN" altLang="en-US"/>
          </a:p>
        </p:txBody>
      </p:sp>
    </p:spTree>
  </p:cSld>
  <p:clrMapOvr>
    <a:masterClrMapping/>
  </p:clrMapOvr>
</p:sld>
</file>

<file path=ppt/tags/tag1.xml><?xml version="1.0" encoding="utf-8"?>
<p:tagLst xmlns:p="http://schemas.openxmlformats.org/presentationml/2006/main">
  <p:tag name="MH" val="20190227104846"/>
  <p:tag name="MH_LIBRARY" val="GRAPHIC"/>
  <p:tag name="MH_ORDER" val="Rectangle 5"/>
</p:tagLst>
</file>

<file path=ppt/tags/tag10.xml><?xml version="1.0" encoding="utf-8"?>
<p:tagLst xmlns:p="http://schemas.openxmlformats.org/presentationml/2006/main">
  <p:tag name="MH" val="20190227104846"/>
  <p:tag name="MH_LIBRARY" val="GRAPHIC"/>
  <p:tag name="MH_ORDER" val="文本框 20"/>
</p:tagLst>
</file>

<file path=ppt/tags/tag100.xml><?xml version="1.0" encoding="utf-8"?>
<p:tagLst xmlns:p="http://schemas.openxmlformats.org/presentationml/2006/main">
  <p:tag name="MH" val="20190227105649"/>
  <p:tag name="MH_LIBRARY" val="GRAPHIC"/>
  <p:tag name="MH_ORDER" val="矩形 14"/>
</p:tagLst>
</file>

<file path=ppt/tags/tag101.xml><?xml version="1.0" encoding="utf-8"?>
<p:tagLst xmlns:p="http://schemas.openxmlformats.org/presentationml/2006/main">
  <p:tag name="MH" val="20190227105649"/>
  <p:tag name="MH_LIBRARY" val="GRAPHIC"/>
  <p:tag name="MH_ORDER" val="任意多边形 9"/>
</p:tagLst>
</file>

<file path=ppt/tags/tag102.xml><?xml version="1.0" encoding="utf-8"?>
<p:tagLst xmlns:p="http://schemas.openxmlformats.org/presentationml/2006/main">
  <p:tag name="MH" val="20190227105649"/>
  <p:tag name="MH_LIBRARY" val="GRAPHIC"/>
  <p:tag name="MH_ORDER" val="任意多边形 10"/>
</p:tagLst>
</file>

<file path=ppt/tags/tag103.xml><?xml version="1.0" encoding="utf-8"?>
<p:tagLst xmlns:p="http://schemas.openxmlformats.org/presentationml/2006/main">
  <p:tag name="MH" val="20190227105649"/>
  <p:tag name="MH_LIBRARY" val="GRAPHIC"/>
  <p:tag name="MH_ORDER" val="任意多边形 11"/>
</p:tagLst>
</file>

<file path=ppt/tags/tag104.xml><?xml version="1.0" encoding="utf-8"?>
<p:tagLst xmlns:p="http://schemas.openxmlformats.org/presentationml/2006/main">
  <p:tag name="MH" val="20190227105649"/>
  <p:tag name="MH_LIBRARY" val="GRAPHIC"/>
  <p:tag name="MH_ORDER" val="任意多边形 12"/>
</p:tagLst>
</file>

<file path=ppt/tags/tag105.xml><?xml version="1.0" encoding="utf-8"?>
<p:tagLst xmlns:p="http://schemas.openxmlformats.org/presentationml/2006/main">
  <p:tag name="MH" val="20190227105649"/>
  <p:tag name="MH_LIBRARY" val="GRAPHIC"/>
  <p:tag name="MH_ORDER" val="任意多边形 13"/>
</p:tagLst>
</file>

<file path=ppt/tags/tag106.xml><?xml version="1.0" encoding="utf-8"?>
<p:tagLst xmlns:p="http://schemas.openxmlformats.org/presentationml/2006/main">
  <p:tag name="MH" val="20190227105649"/>
  <p:tag name="MH_LIBRARY" val="GRAPHIC"/>
  <p:tag name="MH_ORDER" val="任意多边形 15"/>
</p:tagLst>
</file>

<file path=ppt/tags/tag107.xml><?xml version="1.0" encoding="utf-8"?>
<p:tagLst xmlns:p="http://schemas.openxmlformats.org/presentationml/2006/main">
  <p:tag name="MH" val="20190227105649"/>
  <p:tag name="MH_LIBRARY" val="GRAPHIC"/>
  <p:tag name="MH_ORDER" val="矩形 14"/>
</p:tagLst>
</file>

<file path=ppt/tags/tag108.xml><?xml version="1.0" encoding="utf-8"?>
<p:tagLst xmlns:p="http://schemas.openxmlformats.org/presentationml/2006/main">
  <p:tag name="KSO_WM_UNIT_PLACING_PICTURE_USER_VIEWPORT" val="{&quot;height&quot;:6945,&quot;width&quot;:17205}"/>
</p:tagLst>
</file>

<file path=ppt/tags/tag109.xml><?xml version="1.0" encoding="utf-8"?>
<p:tagLst xmlns:p="http://schemas.openxmlformats.org/presentationml/2006/main">
  <p:tag name="KSO_WM_UNIT_PLACING_PICTURE_USER_VIEWPORT" val="{&quot;height&quot;:11475,&quot;width&quot;:10350}"/>
</p:tagLst>
</file>

<file path=ppt/tags/tag11.xml><?xml version="1.0" encoding="utf-8"?>
<p:tagLst xmlns:p="http://schemas.openxmlformats.org/presentationml/2006/main">
  <p:tag name="MH" val="20190227104846"/>
  <p:tag name="MH_LIBRARY" val="GRAPHIC"/>
  <p:tag name="MH_ORDER" val="Rectangle 21"/>
</p:tagLst>
</file>

<file path=ppt/tags/tag110.xml><?xml version="1.0" encoding="utf-8"?>
<p:tagLst xmlns:p="http://schemas.openxmlformats.org/presentationml/2006/main">
  <p:tag name="MH" val="20190227105649"/>
  <p:tag name="MH_LIBRARY" val="GRAPHIC"/>
  <p:tag name="MH_ORDER" val="任意多边形 9"/>
</p:tagLst>
</file>

<file path=ppt/tags/tag111.xml><?xml version="1.0" encoding="utf-8"?>
<p:tagLst xmlns:p="http://schemas.openxmlformats.org/presentationml/2006/main">
  <p:tag name="MH" val="20190227105649"/>
  <p:tag name="MH_LIBRARY" val="GRAPHIC"/>
  <p:tag name="MH_ORDER" val="任意多边形 10"/>
</p:tagLst>
</file>

<file path=ppt/tags/tag112.xml><?xml version="1.0" encoding="utf-8"?>
<p:tagLst xmlns:p="http://schemas.openxmlformats.org/presentationml/2006/main">
  <p:tag name="MH" val="20190227105649"/>
  <p:tag name="MH_LIBRARY" val="GRAPHIC"/>
  <p:tag name="MH_ORDER" val="任意多边形 11"/>
</p:tagLst>
</file>

<file path=ppt/tags/tag113.xml><?xml version="1.0" encoding="utf-8"?>
<p:tagLst xmlns:p="http://schemas.openxmlformats.org/presentationml/2006/main">
  <p:tag name="MH" val="20190227105649"/>
  <p:tag name="MH_LIBRARY" val="GRAPHIC"/>
  <p:tag name="MH_ORDER" val="任意多边形 12"/>
</p:tagLst>
</file>

<file path=ppt/tags/tag114.xml><?xml version="1.0" encoding="utf-8"?>
<p:tagLst xmlns:p="http://schemas.openxmlformats.org/presentationml/2006/main">
  <p:tag name="MH" val="20190227105649"/>
  <p:tag name="MH_LIBRARY" val="GRAPHIC"/>
  <p:tag name="MH_ORDER" val="任意多边形 13"/>
</p:tagLst>
</file>

<file path=ppt/tags/tag115.xml><?xml version="1.0" encoding="utf-8"?>
<p:tagLst xmlns:p="http://schemas.openxmlformats.org/presentationml/2006/main">
  <p:tag name="MH" val="20190227105649"/>
  <p:tag name="MH_LIBRARY" val="GRAPHIC"/>
  <p:tag name="MH_ORDER" val="任意多边形 15"/>
</p:tagLst>
</file>

<file path=ppt/tags/tag116.xml><?xml version="1.0" encoding="utf-8"?>
<p:tagLst xmlns:p="http://schemas.openxmlformats.org/presentationml/2006/main">
  <p:tag name="MH" val="20190227105649"/>
  <p:tag name="MH_LIBRARY" val="GRAPHIC"/>
  <p:tag name="MH_ORDER" val="矩形 14"/>
</p:tagLst>
</file>

<file path=ppt/tags/tag117.xml><?xml version="1.0" encoding="utf-8"?>
<p:tagLst xmlns:p="http://schemas.openxmlformats.org/presentationml/2006/main">
  <p:tag name="MH" val="20190227105649"/>
  <p:tag name="MH_LIBRARY" val="GRAPHIC"/>
  <p:tag name="MH_ORDER" val="任意多边形 9"/>
</p:tagLst>
</file>

<file path=ppt/tags/tag118.xml><?xml version="1.0" encoding="utf-8"?>
<p:tagLst xmlns:p="http://schemas.openxmlformats.org/presentationml/2006/main">
  <p:tag name="MH" val="20190227105649"/>
  <p:tag name="MH_LIBRARY" val="GRAPHIC"/>
  <p:tag name="MH_ORDER" val="任意多边形 10"/>
</p:tagLst>
</file>

<file path=ppt/tags/tag119.xml><?xml version="1.0" encoding="utf-8"?>
<p:tagLst xmlns:p="http://schemas.openxmlformats.org/presentationml/2006/main">
  <p:tag name="MH" val="20190227105649"/>
  <p:tag name="MH_LIBRARY" val="GRAPHIC"/>
  <p:tag name="MH_ORDER" val="任意多边形 11"/>
</p:tagLst>
</file>

<file path=ppt/tags/tag12.xml><?xml version="1.0" encoding="utf-8"?>
<p:tagLst xmlns:p="http://schemas.openxmlformats.org/presentationml/2006/main">
  <p:tag name="MH" val="20190227104846"/>
  <p:tag name="MH_LIBRARY" val="GRAPHIC"/>
  <p:tag name="MH_ORDER" val="Rectangle 1"/>
</p:tagLst>
</file>

<file path=ppt/tags/tag120.xml><?xml version="1.0" encoding="utf-8"?>
<p:tagLst xmlns:p="http://schemas.openxmlformats.org/presentationml/2006/main">
  <p:tag name="MH" val="20190227105649"/>
  <p:tag name="MH_LIBRARY" val="GRAPHIC"/>
  <p:tag name="MH_ORDER" val="任意多边形 12"/>
</p:tagLst>
</file>

<file path=ppt/tags/tag121.xml><?xml version="1.0" encoding="utf-8"?>
<p:tagLst xmlns:p="http://schemas.openxmlformats.org/presentationml/2006/main">
  <p:tag name="MH" val="20190227105649"/>
  <p:tag name="MH_LIBRARY" val="GRAPHIC"/>
  <p:tag name="MH_ORDER" val="任意多边形 13"/>
</p:tagLst>
</file>

<file path=ppt/tags/tag122.xml><?xml version="1.0" encoding="utf-8"?>
<p:tagLst xmlns:p="http://schemas.openxmlformats.org/presentationml/2006/main">
  <p:tag name="MH" val="20190227105649"/>
  <p:tag name="MH_LIBRARY" val="GRAPHIC"/>
  <p:tag name="MH_ORDER" val="任意多边形 15"/>
</p:tagLst>
</file>

<file path=ppt/tags/tag123.xml><?xml version="1.0" encoding="utf-8"?>
<p:tagLst xmlns:p="http://schemas.openxmlformats.org/presentationml/2006/main">
  <p:tag name="MH" val="20190227105649"/>
  <p:tag name="MH_LIBRARY" val="GRAPHIC"/>
  <p:tag name="MH_ORDER" val="矩形 14"/>
</p:tagLst>
</file>

<file path=ppt/tags/tag124.xml><?xml version="1.0" encoding="utf-8"?>
<p:tagLst xmlns:p="http://schemas.openxmlformats.org/presentationml/2006/main">
  <p:tag name="MH" val="20190227110753"/>
  <p:tag name="MH_LIBRARY" val="GRAPHIC"/>
  <p:tag name="MH_TYPE" val="PageTitle"/>
  <p:tag name="MH_ORDER" val="PageTitle"/>
</p:tagLst>
</file>

<file path=ppt/tags/tag125.xml><?xml version="1.0" encoding="utf-8"?>
<p:tagLst xmlns:p="http://schemas.openxmlformats.org/presentationml/2006/main">
  <p:tag name="MH" val="20190227110753"/>
  <p:tag name="MH_LIBRARY" val="GRAPHIC"/>
  <p:tag name="MH_TYPE" val="Desc"/>
  <p:tag name="MH_ORDER" val="1"/>
</p:tagLst>
</file>

<file path=ppt/tags/tag126.xml><?xml version="1.0" encoding="utf-8"?>
<p:tagLst xmlns:p="http://schemas.openxmlformats.org/presentationml/2006/main">
  <p:tag name="MH" val="20190227110753"/>
  <p:tag name="MH_LIBRARY" val="GRAPHIC"/>
  <p:tag name="MH_TYPE" val="Other"/>
  <p:tag name="MH_ORDER" val="1"/>
</p:tagLst>
</file>

<file path=ppt/tags/tag127.xml><?xml version="1.0" encoding="utf-8"?>
<p:tagLst xmlns:p="http://schemas.openxmlformats.org/presentationml/2006/main">
  <p:tag name="MH" val="20190227110753"/>
  <p:tag name="MH_LIBRARY" val="GRAPHIC"/>
  <p:tag name="MH_TYPE" val="Other"/>
  <p:tag name="MH_ORDER" val="2"/>
</p:tagLst>
</file>

<file path=ppt/tags/tag128.xml><?xml version="1.0" encoding="utf-8"?>
<p:tagLst xmlns:p="http://schemas.openxmlformats.org/presentationml/2006/main">
  <p:tag name="MH" val="20190227103713"/>
  <p:tag name="MH_LIBRARY" val="GRAPHIC"/>
  <p:tag name="MH_ORDER" val="Freeform 39"/>
</p:tagLst>
</file>

<file path=ppt/tags/tag129.xml><?xml version="1.0" encoding="utf-8"?>
<p:tagLst xmlns:p="http://schemas.openxmlformats.org/presentationml/2006/main">
  <p:tag name="MH" val="20190227103713"/>
  <p:tag name="MH_LIBRARY" val="GRAPHIC"/>
  <p:tag name="MH_ORDER" val="Freeform 36"/>
</p:tagLst>
</file>

<file path=ppt/tags/tag13.xml><?xml version="1.0" encoding="utf-8"?>
<p:tagLst xmlns:p="http://schemas.openxmlformats.org/presentationml/2006/main">
  <p:tag name="MH" val="20190227104846"/>
  <p:tag name="MH_LIBRARY" val="GRAPHIC"/>
  <p:tag name="MH_ORDER" val="Rectangle 3"/>
</p:tagLst>
</file>

<file path=ppt/tags/tag130.xml><?xml version="1.0" encoding="utf-8"?>
<p:tagLst xmlns:p="http://schemas.openxmlformats.org/presentationml/2006/main">
  <p:tag name="MH" val="20190227103713"/>
  <p:tag name="MH_LIBRARY" val="GRAPHIC"/>
  <p:tag name="MH_ORDER" val="文本框 15"/>
</p:tagLst>
</file>

<file path=ppt/tags/tag131.xml><?xml version="1.0" encoding="utf-8"?>
<p:tagLst xmlns:p="http://schemas.openxmlformats.org/presentationml/2006/main">
  <p:tag name="MH" val="20190227103713"/>
  <p:tag name="MH_LIBRARY" val="GRAPHIC"/>
  <p:tag name="MH_ORDER" val="Freeform 41"/>
</p:tagLst>
</file>

<file path=ppt/tags/tag132.xml><?xml version="1.0" encoding="utf-8"?>
<p:tagLst xmlns:p="http://schemas.openxmlformats.org/presentationml/2006/main">
  <p:tag name="MH" val="20190227103713"/>
  <p:tag name="MH_LIBRARY" val="GRAPHIC"/>
  <p:tag name="MH_ORDER" val="Freeform 43"/>
</p:tagLst>
</file>

<file path=ppt/tags/tag133.xml><?xml version="1.0" encoding="utf-8"?>
<p:tagLst xmlns:p="http://schemas.openxmlformats.org/presentationml/2006/main">
  <p:tag name="MH" val="20190227103713"/>
  <p:tag name="MH_LIBRARY" val="GRAPHIC"/>
  <p:tag name="MH_ORDER" val="文本框 54"/>
</p:tagLst>
</file>

<file path=ppt/tags/tag134.xml><?xml version="1.0" encoding="utf-8"?>
<p:tagLst xmlns:p="http://schemas.openxmlformats.org/presentationml/2006/main">
  <p:tag name="MH" val="20190227103713"/>
  <p:tag name="MH_LIBRARY" val="GRAPHIC"/>
  <p:tag name="MH_ORDER" val="Freeform 44"/>
</p:tagLst>
</file>

<file path=ppt/tags/tag135.xml><?xml version="1.0" encoding="utf-8"?>
<p:tagLst xmlns:p="http://schemas.openxmlformats.org/presentationml/2006/main">
  <p:tag name="MH" val="20190227103713"/>
  <p:tag name="MH_LIBRARY" val="GRAPHIC"/>
  <p:tag name="MH_ORDER" val="Freeform 45"/>
</p:tagLst>
</file>

<file path=ppt/tags/tag136.xml><?xml version="1.0" encoding="utf-8"?>
<p:tagLst xmlns:p="http://schemas.openxmlformats.org/presentationml/2006/main">
  <p:tag name="MH" val="20190227103713"/>
  <p:tag name="MH_LIBRARY" val="GRAPHIC"/>
  <p:tag name="MH_ORDER" val="文本框 55"/>
</p:tagLst>
</file>

<file path=ppt/tags/tag137.xml><?xml version="1.0" encoding="utf-8"?>
<p:tagLst xmlns:p="http://schemas.openxmlformats.org/presentationml/2006/main">
  <p:tag name="MH" val="20190227103713"/>
  <p:tag name="MH_LIBRARY" val="GRAPHIC"/>
  <p:tag name="MH_ORDER" val="Freeform 46"/>
</p:tagLst>
</file>

<file path=ppt/tags/tag138.xml><?xml version="1.0" encoding="utf-8"?>
<p:tagLst xmlns:p="http://schemas.openxmlformats.org/presentationml/2006/main">
  <p:tag name="MH" val="20190227103713"/>
  <p:tag name="MH_LIBRARY" val="GRAPHIC"/>
  <p:tag name="MH_ORDER" val="Freeform 47"/>
</p:tagLst>
</file>

<file path=ppt/tags/tag139.xml><?xml version="1.0" encoding="utf-8"?>
<p:tagLst xmlns:p="http://schemas.openxmlformats.org/presentationml/2006/main">
  <p:tag name="MH" val="20190227103713"/>
  <p:tag name="MH_LIBRARY" val="GRAPHIC"/>
  <p:tag name="MH_ORDER" val="文本框 56"/>
</p:tagLst>
</file>

<file path=ppt/tags/tag14.xml><?xml version="1.0" encoding="utf-8"?>
<p:tagLst xmlns:p="http://schemas.openxmlformats.org/presentationml/2006/main">
  <p:tag name="MH" val="20190227104846"/>
  <p:tag name="MH_LIBRARY" val="GRAPHIC"/>
  <p:tag name="MH_ORDER" val="Rectangle 21"/>
</p:tagLst>
</file>

<file path=ppt/tags/tag140.xml><?xml version="1.0" encoding="utf-8"?>
<p:tagLst xmlns:p="http://schemas.openxmlformats.org/presentationml/2006/main">
  <p:tag name="MH" val="20190227103713"/>
  <p:tag name="MH_LIBRARY" val="GRAPHIC"/>
  <p:tag name="MH_ORDER" val="Freeform 48"/>
</p:tagLst>
</file>

<file path=ppt/tags/tag141.xml><?xml version="1.0" encoding="utf-8"?>
<p:tagLst xmlns:p="http://schemas.openxmlformats.org/presentationml/2006/main">
  <p:tag name="MH" val="20190227103713"/>
  <p:tag name="MH_LIBRARY" val="GRAPHIC"/>
  <p:tag name="MH_ORDER" val="Freeform 49"/>
</p:tagLst>
</file>

<file path=ppt/tags/tag142.xml><?xml version="1.0" encoding="utf-8"?>
<p:tagLst xmlns:p="http://schemas.openxmlformats.org/presentationml/2006/main">
  <p:tag name="MH" val="20190227103713"/>
  <p:tag name="MH_LIBRARY" val="GRAPHIC"/>
  <p:tag name="MH_ORDER" val="文本框 57"/>
</p:tagLst>
</file>

<file path=ppt/tags/tag143.xml><?xml version="1.0" encoding="utf-8"?>
<p:tagLst xmlns:p="http://schemas.openxmlformats.org/presentationml/2006/main">
  <p:tag name="MH" val="20190227103713"/>
  <p:tag name="MH_LIBRARY" val="GRAPHIC"/>
  <p:tag name="MH_ORDER" val="Freeform 51"/>
</p:tagLst>
</file>

<file path=ppt/tags/tag144.xml><?xml version="1.0" encoding="utf-8"?>
<p:tagLst xmlns:p="http://schemas.openxmlformats.org/presentationml/2006/main">
  <p:tag name="MH" val="20190227103713"/>
  <p:tag name="MH_LIBRARY" val="GRAPHIC"/>
  <p:tag name="MH_ORDER" val="Freeform 50"/>
</p:tagLst>
</file>

<file path=ppt/tags/tag145.xml><?xml version="1.0" encoding="utf-8"?>
<p:tagLst xmlns:p="http://schemas.openxmlformats.org/presentationml/2006/main">
  <p:tag name="MH" val="20190227103713"/>
  <p:tag name="MH_LIBRARY" val="GRAPHIC"/>
  <p:tag name="MH_ORDER" val="文本框 58"/>
</p:tagLst>
</file>

<file path=ppt/tags/tag15.xml><?xml version="1.0" encoding="utf-8"?>
<p:tagLst xmlns:p="http://schemas.openxmlformats.org/presentationml/2006/main">
  <p:tag name="MH" val="20190227104846"/>
  <p:tag name="MH_LIBRARY" val="GRAPHIC"/>
  <p:tag name="MH_ORDER" val="文本框 20"/>
</p:tagLst>
</file>

<file path=ppt/tags/tag16.xml><?xml version="1.0" encoding="utf-8"?>
<p:tagLst xmlns:p="http://schemas.openxmlformats.org/presentationml/2006/main">
  <p:tag name="MH" val="20190227104846"/>
  <p:tag name="MH_LIBRARY" val="GRAPHIC"/>
  <p:tag name="MH_ORDER" val="文本框 17"/>
</p:tagLst>
</file>

<file path=ppt/tags/tag17.xml><?xml version="1.0" encoding="utf-8"?>
<p:tagLst xmlns:p="http://schemas.openxmlformats.org/presentationml/2006/main">
  <p:tag name="MH" val="20190227104846"/>
  <p:tag name="MH_LIBRARY" val="GRAPHIC"/>
  <p:tag name="MH_ORDER" val="Rectangle 18"/>
</p:tagLst>
</file>

<file path=ppt/tags/tag18.xml><?xml version="1.0" encoding="utf-8"?>
<p:tagLst xmlns:p="http://schemas.openxmlformats.org/presentationml/2006/main">
  <p:tag name="MH" val="20190227104846"/>
  <p:tag name="MH_LIBRARY" val="GRAPHIC"/>
  <p:tag name="MH_ORDER" val="文本框 20"/>
</p:tagLst>
</file>

<file path=ppt/tags/tag19.xml><?xml version="1.0" encoding="utf-8"?>
<p:tagLst xmlns:p="http://schemas.openxmlformats.org/presentationml/2006/main">
  <p:tag name="MH" val="20190227104846"/>
  <p:tag name="MH_LIBRARY" val="GRAPHIC"/>
  <p:tag name="MH_ORDER" val="Rectangle 21"/>
</p:tagLst>
</file>

<file path=ppt/tags/tag2.xml><?xml version="1.0" encoding="utf-8"?>
<p:tagLst xmlns:p="http://schemas.openxmlformats.org/presentationml/2006/main">
  <p:tag name="MH" val="20190227104846"/>
  <p:tag name="MH_LIBRARY" val="GRAPHIC"/>
  <p:tag name="MH_ORDER" val="文本框 7"/>
</p:tagLst>
</file>

<file path=ppt/tags/tag20.xml><?xml version="1.0" encoding="utf-8"?>
<p:tagLst xmlns:p="http://schemas.openxmlformats.org/presentationml/2006/main">
  <p:tag name="MH" val="20190227104846"/>
  <p:tag name="MH_LIBRARY" val="GRAPHIC"/>
  <p:tag name="MH_ORDER" val="Rectangle 21"/>
</p:tagLst>
</file>

<file path=ppt/tags/tag21.xml><?xml version="1.0" encoding="utf-8"?>
<p:tagLst xmlns:p="http://schemas.openxmlformats.org/presentationml/2006/main">
  <p:tag name="MH" val="20190227104846"/>
  <p:tag name="MH_LIBRARY" val="GRAPHIC"/>
  <p:tag name="MH_ORDER" val="文本框 20"/>
</p:tagLst>
</file>

<file path=ppt/tags/tag22.xml><?xml version="1.0" encoding="utf-8"?>
<p:tagLst xmlns:p="http://schemas.openxmlformats.org/presentationml/2006/main">
  <p:tag name="MH" val="20190227105649"/>
  <p:tag name="MH_LIBRARY" val="GRAPHIC"/>
  <p:tag name="MH_ORDER" val="任意多边形 9"/>
</p:tagLst>
</file>

<file path=ppt/tags/tag23.xml><?xml version="1.0" encoding="utf-8"?>
<p:tagLst xmlns:p="http://schemas.openxmlformats.org/presentationml/2006/main">
  <p:tag name="MH" val="20190227105649"/>
  <p:tag name="MH_LIBRARY" val="GRAPHIC"/>
  <p:tag name="MH_ORDER" val="任意多边形 10"/>
</p:tagLst>
</file>

<file path=ppt/tags/tag24.xml><?xml version="1.0" encoding="utf-8"?>
<p:tagLst xmlns:p="http://schemas.openxmlformats.org/presentationml/2006/main">
  <p:tag name="MH" val="20190227105649"/>
  <p:tag name="MH_LIBRARY" val="GRAPHIC"/>
  <p:tag name="MH_ORDER" val="任意多边形 11"/>
</p:tagLst>
</file>

<file path=ppt/tags/tag25.xml><?xml version="1.0" encoding="utf-8"?>
<p:tagLst xmlns:p="http://schemas.openxmlformats.org/presentationml/2006/main">
  <p:tag name="MH" val="20190227105649"/>
  <p:tag name="MH_LIBRARY" val="GRAPHIC"/>
  <p:tag name="MH_ORDER" val="任意多边形 12"/>
</p:tagLst>
</file>

<file path=ppt/tags/tag26.xml><?xml version="1.0" encoding="utf-8"?>
<p:tagLst xmlns:p="http://schemas.openxmlformats.org/presentationml/2006/main">
  <p:tag name="MH" val="20190227105649"/>
  <p:tag name="MH_LIBRARY" val="GRAPHIC"/>
  <p:tag name="MH_ORDER" val="任意多边形 13"/>
</p:tagLst>
</file>

<file path=ppt/tags/tag27.xml><?xml version="1.0" encoding="utf-8"?>
<p:tagLst xmlns:p="http://schemas.openxmlformats.org/presentationml/2006/main">
  <p:tag name="MH" val="20190227105649"/>
  <p:tag name="MH_LIBRARY" val="GRAPHIC"/>
  <p:tag name="MH_ORDER" val="任意多边形 15"/>
</p:tagLst>
</file>

<file path=ppt/tags/tag28.xml><?xml version="1.0" encoding="utf-8"?>
<p:tagLst xmlns:p="http://schemas.openxmlformats.org/presentationml/2006/main">
  <p:tag name="MH" val="20190227105649"/>
  <p:tag name="MH_LIBRARY" val="GRAPHIC"/>
  <p:tag name="MH_ORDER" val="矩形 14"/>
</p:tagLst>
</file>

<file path=ppt/tags/tag29.xml><?xml version="1.0" encoding="utf-8"?>
<p:tagLst xmlns:p="http://schemas.openxmlformats.org/presentationml/2006/main">
  <p:tag name="MH" val="20190227105649"/>
  <p:tag name="MH_LIBRARY" val="GRAPHIC"/>
  <p:tag name="MH_ORDER" val="任意多边形 9"/>
</p:tagLst>
</file>

<file path=ppt/tags/tag3.xml><?xml version="1.0" encoding="utf-8"?>
<p:tagLst xmlns:p="http://schemas.openxmlformats.org/presentationml/2006/main">
  <p:tag name="MH" val="20190227104846"/>
  <p:tag name="MH_LIBRARY" val="GRAPHIC"/>
  <p:tag name="MH_ORDER" val="Rectangle 8"/>
</p:tagLst>
</file>

<file path=ppt/tags/tag30.xml><?xml version="1.0" encoding="utf-8"?>
<p:tagLst xmlns:p="http://schemas.openxmlformats.org/presentationml/2006/main">
  <p:tag name="MH" val="20190227105649"/>
  <p:tag name="MH_LIBRARY" val="GRAPHIC"/>
  <p:tag name="MH_ORDER" val="任意多边形 10"/>
</p:tagLst>
</file>

<file path=ppt/tags/tag31.xml><?xml version="1.0" encoding="utf-8"?>
<p:tagLst xmlns:p="http://schemas.openxmlformats.org/presentationml/2006/main">
  <p:tag name="MH" val="20190227105649"/>
  <p:tag name="MH_LIBRARY" val="GRAPHIC"/>
  <p:tag name="MH_ORDER" val="任意多边形 11"/>
</p:tagLst>
</file>

<file path=ppt/tags/tag32.xml><?xml version="1.0" encoding="utf-8"?>
<p:tagLst xmlns:p="http://schemas.openxmlformats.org/presentationml/2006/main">
  <p:tag name="MH" val="20190227105649"/>
  <p:tag name="MH_LIBRARY" val="GRAPHIC"/>
  <p:tag name="MH_ORDER" val="任意多边形 12"/>
</p:tagLst>
</file>

<file path=ppt/tags/tag33.xml><?xml version="1.0" encoding="utf-8"?>
<p:tagLst xmlns:p="http://schemas.openxmlformats.org/presentationml/2006/main">
  <p:tag name="MH" val="20190227105649"/>
  <p:tag name="MH_LIBRARY" val="GRAPHIC"/>
  <p:tag name="MH_ORDER" val="任意多边形 13"/>
</p:tagLst>
</file>

<file path=ppt/tags/tag34.xml><?xml version="1.0" encoding="utf-8"?>
<p:tagLst xmlns:p="http://schemas.openxmlformats.org/presentationml/2006/main">
  <p:tag name="MH" val="20190227105649"/>
  <p:tag name="MH_LIBRARY" val="GRAPHIC"/>
  <p:tag name="MH_ORDER" val="任意多边形 15"/>
</p:tagLst>
</file>

<file path=ppt/tags/tag35.xml><?xml version="1.0" encoding="utf-8"?>
<p:tagLst xmlns:p="http://schemas.openxmlformats.org/presentationml/2006/main">
  <p:tag name="MH" val="20190227105649"/>
  <p:tag name="MH_LIBRARY" val="GRAPHIC"/>
  <p:tag name="MH_ORDER" val="矩形 14"/>
</p:tagLst>
</file>

<file path=ppt/tags/tag36.xml><?xml version="1.0" encoding="utf-8"?>
<p:tagLst xmlns:p="http://schemas.openxmlformats.org/presentationml/2006/main">
  <p:tag name="PA" val="v3.0.0"/>
</p:tagLst>
</file>

<file path=ppt/tags/tag37.xml><?xml version="1.0" encoding="utf-8"?>
<p:tagLst xmlns:p="http://schemas.openxmlformats.org/presentationml/2006/main">
  <p:tag name="PA" val="v3.0.0"/>
</p:tagLst>
</file>

<file path=ppt/tags/tag38.xml><?xml version="1.0" encoding="utf-8"?>
<p:tagLst xmlns:p="http://schemas.openxmlformats.org/presentationml/2006/main">
  <p:tag name="PA" val="v3.0.0"/>
</p:tagLst>
</file>

<file path=ppt/tags/tag39.xml><?xml version="1.0" encoding="utf-8"?>
<p:tagLst xmlns:p="http://schemas.openxmlformats.org/presentationml/2006/main">
  <p:tag name="PA" val="v3.0.0"/>
</p:tagLst>
</file>

<file path=ppt/tags/tag4.xml><?xml version="1.0" encoding="utf-8"?>
<p:tagLst xmlns:p="http://schemas.openxmlformats.org/presentationml/2006/main">
  <p:tag name="MH" val="20190227104846"/>
  <p:tag name="MH_LIBRARY" val="GRAPHIC"/>
  <p:tag name="MH_ORDER" val="文本框 11"/>
</p:tagLst>
</file>

<file path=ppt/tags/tag40.xml><?xml version="1.0" encoding="utf-8"?>
<p:tagLst xmlns:p="http://schemas.openxmlformats.org/presentationml/2006/main">
  <p:tag name="PA" val="v3.0.0"/>
</p:tagLst>
</file>

<file path=ppt/tags/tag41.xml><?xml version="1.0" encoding="utf-8"?>
<p:tagLst xmlns:p="http://schemas.openxmlformats.org/presentationml/2006/main">
  <p:tag name="PA" val="v3.0.0"/>
</p:tagLst>
</file>

<file path=ppt/tags/tag42.xml><?xml version="1.0" encoding="utf-8"?>
<p:tagLst xmlns:p="http://schemas.openxmlformats.org/presentationml/2006/main">
  <p:tag name="PA" val="v3.0.0"/>
</p:tagLst>
</file>

<file path=ppt/tags/tag43.xml><?xml version="1.0" encoding="utf-8"?>
<p:tagLst xmlns:p="http://schemas.openxmlformats.org/presentationml/2006/main">
  <p:tag name="PA" val="v3.0.0"/>
</p:tagLst>
</file>

<file path=ppt/tags/tag44.xml><?xml version="1.0" encoding="utf-8"?>
<p:tagLst xmlns:p="http://schemas.openxmlformats.org/presentationml/2006/main">
  <p:tag name="PA" val="v3.0.0"/>
</p:tagLst>
</file>

<file path=ppt/tags/tag45.xml><?xml version="1.0" encoding="utf-8"?>
<p:tagLst xmlns:p="http://schemas.openxmlformats.org/presentationml/2006/main">
  <p:tag name="PA" val="v3.0.0"/>
</p:tagLst>
</file>

<file path=ppt/tags/tag46.xml><?xml version="1.0" encoding="utf-8"?>
<p:tagLst xmlns:p="http://schemas.openxmlformats.org/presentationml/2006/main">
  <p:tag name="PA" val="v3.0.0"/>
</p:tagLst>
</file>

<file path=ppt/tags/tag47.xml><?xml version="1.0" encoding="utf-8"?>
<p:tagLst xmlns:p="http://schemas.openxmlformats.org/presentationml/2006/main">
  <p:tag name="PA" val="v3.0.0"/>
</p:tagLst>
</file>

<file path=ppt/tags/tag48.xml><?xml version="1.0" encoding="utf-8"?>
<p:tagLst xmlns:p="http://schemas.openxmlformats.org/presentationml/2006/main">
  <p:tag name="PA" val="v3.0.0"/>
</p:tagLst>
</file>

<file path=ppt/tags/tag49.xml><?xml version="1.0" encoding="utf-8"?>
<p:tagLst xmlns:p="http://schemas.openxmlformats.org/presentationml/2006/main">
  <p:tag name="PA" val="v3.0.0"/>
</p:tagLst>
</file>

<file path=ppt/tags/tag5.xml><?xml version="1.0" encoding="utf-8"?>
<p:tagLst xmlns:p="http://schemas.openxmlformats.org/presentationml/2006/main">
  <p:tag name="MH" val="20190227104846"/>
  <p:tag name="MH_LIBRARY" val="GRAPHIC"/>
  <p:tag name="MH_ORDER" val="Rectangle 12"/>
</p:tagLst>
</file>

<file path=ppt/tags/tag50.xml><?xml version="1.0" encoding="utf-8"?>
<p:tagLst xmlns:p="http://schemas.openxmlformats.org/presentationml/2006/main">
  <p:tag name="PA" val="v3.0.0"/>
</p:tagLst>
</file>

<file path=ppt/tags/tag51.xml><?xml version="1.0" encoding="utf-8"?>
<p:tagLst xmlns:p="http://schemas.openxmlformats.org/presentationml/2006/main">
  <p:tag name="PA" val="v3.0.0"/>
</p:tagLst>
</file>

<file path=ppt/tags/tag52.xml><?xml version="1.0" encoding="utf-8"?>
<p:tagLst xmlns:p="http://schemas.openxmlformats.org/presentationml/2006/main">
  <p:tag name="PA" val="v3.0.0"/>
</p:tagLst>
</file>

<file path=ppt/tags/tag53.xml><?xml version="1.0" encoding="utf-8"?>
<p:tagLst xmlns:p="http://schemas.openxmlformats.org/presentationml/2006/main">
  <p:tag name="PA" val="v3.0.0"/>
</p:tagLst>
</file>

<file path=ppt/tags/tag54.xml><?xml version="1.0" encoding="utf-8"?>
<p:tagLst xmlns:p="http://schemas.openxmlformats.org/presentationml/2006/main">
  <p:tag name="PA" val="v3.0.0"/>
</p:tagLst>
</file>

<file path=ppt/tags/tag55.xml><?xml version="1.0" encoding="utf-8"?>
<p:tagLst xmlns:p="http://schemas.openxmlformats.org/presentationml/2006/main">
  <p:tag name="PA" val="v3.0.0"/>
</p:tagLst>
</file>

<file path=ppt/tags/tag56.xml><?xml version="1.0" encoding="utf-8"?>
<p:tagLst xmlns:p="http://schemas.openxmlformats.org/presentationml/2006/main">
  <p:tag name="PA" val="v3.0.0"/>
</p:tagLst>
</file>

<file path=ppt/tags/tag57.xml><?xml version="1.0" encoding="utf-8"?>
<p:tagLst xmlns:p="http://schemas.openxmlformats.org/presentationml/2006/main">
  <p:tag name="PA" val="v3.0.0"/>
</p:tagLst>
</file>

<file path=ppt/tags/tag58.xml><?xml version="1.0" encoding="utf-8"?>
<p:tagLst xmlns:p="http://schemas.openxmlformats.org/presentationml/2006/main">
  <p:tag name="PA" val="v3.0.0"/>
</p:tagLst>
</file>

<file path=ppt/tags/tag59.xml><?xml version="1.0" encoding="utf-8"?>
<p:tagLst xmlns:p="http://schemas.openxmlformats.org/presentationml/2006/main">
  <p:tag name="PA" val="v3.0.0"/>
</p:tagLst>
</file>

<file path=ppt/tags/tag6.xml><?xml version="1.0" encoding="utf-8"?>
<p:tagLst xmlns:p="http://schemas.openxmlformats.org/presentationml/2006/main">
  <p:tag name="MH" val="20190227104846"/>
  <p:tag name="MH_LIBRARY" val="GRAPHIC"/>
  <p:tag name="MH_ORDER" val="文本框 14"/>
</p:tagLst>
</file>

<file path=ppt/tags/tag60.xml><?xml version="1.0" encoding="utf-8"?>
<p:tagLst xmlns:p="http://schemas.openxmlformats.org/presentationml/2006/main">
  <p:tag name="PA" val="v3.0.0"/>
</p:tagLst>
</file>

<file path=ppt/tags/tag61.xml><?xml version="1.0" encoding="utf-8"?>
<p:tagLst xmlns:p="http://schemas.openxmlformats.org/presentationml/2006/main">
  <p:tag name="PA" val="v3.0.0"/>
</p:tagLst>
</file>

<file path=ppt/tags/tag62.xml><?xml version="1.0" encoding="utf-8"?>
<p:tagLst xmlns:p="http://schemas.openxmlformats.org/presentationml/2006/main">
  <p:tag name="PA" val="v3.0.0"/>
</p:tagLst>
</file>

<file path=ppt/tags/tag63.xml><?xml version="1.0" encoding="utf-8"?>
<p:tagLst xmlns:p="http://schemas.openxmlformats.org/presentationml/2006/main">
  <p:tag name="PA" val="v3.0.0"/>
</p:tagLst>
</file>

<file path=ppt/tags/tag64.xml><?xml version="1.0" encoding="utf-8"?>
<p:tagLst xmlns:p="http://schemas.openxmlformats.org/presentationml/2006/main">
  <p:tag name="PA" val="v3.0.0"/>
</p:tagLst>
</file>

<file path=ppt/tags/tag65.xml><?xml version="1.0" encoding="utf-8"?>
<p:tagLst xmlns:p="http://schemas.openxmlformats.org/presentationml/2006/main">
  <p:tag name="PA" val="v3.0.0"/>
</p:tagLst>
</file>

<file path=ppt/tags/tag66.xml><?xml version="1.0" encoding="utf-8"?>
<p:tagLst xmlns:p="http://schemas.openxmlformats.org/presentationml/2006/main">
  <p:tag name="PA" val="v3.0.0"/>
</p:tagLst>
</file>

<file path=ppt/tags/tag67.xml><?xml version="1.0" encoding="utf-8"?>
<p:tagLst xmlns:p="http://schemas.openxmlformats.org/presentationml/2006/main">
  <p:tag name="PA" val="v3.0.0"/>
</p:tagLst>
</file>

<file path=ppt/tags/tag68.xml><?xml version="1.0" encoding="utf-8"?>
<p:tagLst xmlns:p="http://schemas.openxmlformats.org/presentationml/2006/main">
  <p:tag name="PA" val="v3.0.0"/>
</p:tagLst>
</file>

<file path=ppt/tags/tag69.xml><?xml version="1.0" encoding="utf-8"?>
<p:tagLst xmlns:p="http://schemas.openxmlformats.org/presentationml/2006/main">
  <p:tag name="PA" val="v3.0.0"/>
</p:tagLst>
</file>

<file path=ppt/tags/tag7.xml><?xml version="1.0" encoding="utf-8"?>
<p:tagLst xmlns:p="http://schemas.openxmlformats.org/presentationml/2006/main">
  <p:tag name="MH" val="20190227104846"/>
  <p:tag name="MH_LIBRARY" val="GRAPHIC"/>
  <p:tag name="MH_ORDER" val="Rectangle 15"/>
</p:tagLst>
</file>

<file path=ppt/tags/tag70.xml><?xml version="1.0" encoding="utf-8"?>
<p:tagLst xmlns:p="http://schemas.openxmlformats.org/presentationml/2006/main">
  <p:tag name="PA" val="v3.0.0"/>
</p:tagLst>
</file>

<file path=ppt/tags/tag71.xml><?xml version="1.0" encoding="utf-8"?>
<p:tagLst xmlns:p="http://schemas.openxmlformats.org/presentationml/2006/main">
  <p:tag name="PA" val="v3.0.0"/>
</p:tagLst>
</file>

<file path=ppt/tags/tag72.xml><?xml version="1.0" encoding="utf-8"?>
<p:tagLst xmlns:p="http://schemas.openxmlformats.org/presentationml/2006/main">
  <p:tag name="PA" val="v3.0.0"/>
</p:tagLst>
</file>

<file path=ppt/tags/tag73.xml><?xml version="1.0" encoding="utf-8"?>
<p:tagLst xmlns:p="http://schemas.openxmlformats.org/presentationml/2006/main">
  <p:tag name="PA" val="v3.0.0"/>
</p:tagLst>
</file>

<file path=ppt/tags/tag74.xml><?xml version="1.0" encoding="utf-8"?>
<p:tagLst xmlns:p="http://schemas.openxmlformats.org/presentationml/2006/main">
  <p:tag name="PA" val="v3.0.0"/>
</p:tagLst>
</file>

<file path=ppt/tags/tag75.xml><?xml version="1.0" encoding="utf-8"?>
<p:tagLst xmlns:p="http://schemas.openxmlformats.org/presentationml/2006/main">
  <p:tag name="PA" val="v3.0.0"/>
</p:tagLst>
</file>

<file path=ppt/tags/tag76.xml><?xml version="1.0" encoding="utf-8"?>
<p:tagLst xmlns:p="http://schemas.openxmlformats.org/presentationml/2006/main">
  <p:tag name="PA" val="v3.0.0"/>
</p:tagLst>
</file>

<file path=ppt/tags/tag77.xml><?xml version="1.0" encoding="utf-8"?>
<p:tagLst xmlns:p="http://schemas.openxmlformats.org/presentationml/2006/main">
  <p:tag name="PA" val="v3.0.0"/>
</p:tagLst>
</file>

<file path=ppt/tags/tag78.xml><?xml version="1.0" encoding="utf-8"?>
<p:tagLst xmlns:p="http://schemas.openxmlformats.org/presentationml/2006/main">
  <p:tag name="PA" val="v3.0.0"/>
</p:tagLst>
</file>

<file path=ppt/tags/tag79.xml><?xml version="1.0" encoding="utf-8"?>
<p:tagLst xmlns:p="http://schemas.openxmlformats.org/presentationml/2006/main">
  <p:tag name="PA" val="v3.0.0"/>
</p:tagLst>
</file>

<file path=ppt/tags/tag8.xml><?xml version="1.0" encoding="utf-8"?>
<p:tagLst xmlns:p="http://schemas.openxmlformats.org/presentationml/2006/main">
  <p:tag name="MH" val="20190227104846"/>
  <p:tag name="MH_LIBRARY" val="GRAPHIC"/>
  <p:tag name="MH_ORDER" val="文本框 17"/>
</p:tagLst>
</file>

<file path=ppt/tags/tag80.xml><?xml version="1.0" encoding="utf-8"?>
<p:tagLst xmlns:p="http://schemas.openxmlformats.org/presentationml/2006/main">
  <p:tag name="MH" val="20190227105649"/>
  <p:tag name="MH_LIBRARY" val="GRAPHIC"/>
  <p:tag name="MH_ORDER" val="任意多边形 9"/>
</p:tagLst>
</file>

<file path=ppt/tags/tag81.xml><?xml version="1.0" encoding="utf-8"?>
<p:tagLst xmlns:p="http://schemas.openxmlformats.org/presentationml/2006/main">
  <p:tag name="MH" val="20190227105649"/>
  <p:tag name="MH_LIBRARY" val="GRAPHIC"/>
  <p:tag name="MH_ORDER" val="任意多边形 10"/>
</p:tagLst>
</file>

<file path=ppt/tags/tag82.xml><?xml version="1.0" encoding="utf-8"?>
<p:tagLst xmlns:p="http://schemas.openxmlformats.org/presentationml/2006/main">
  <p:tag name="MH" val="20190227105649"/>
  <p:tag name="MH_LIBRARY" val="GRAPHIC"/>
  <p:tag name="MH_ORDER" val="任意多边形 11"/>
</p:tagLst>
</file>

<file path=ppt/tags/tag83.xml><?xml version="1.0" encoding="utf-8"?>
<p:tagLst xmlns:p="http://schemas.openxmlformats.org/presentationml/2006/main">
  <p:tag name="MH" val="20190227105649"/>
  <p:tag name="MH_LIBRARY" val="GRAPHIC"/>
  <p:tag name="MH_ORDER" val="任意多边形 12"/>
</p:tagLst>
</file>

<file path=ppt/tags/tag84.xml><?xml version="1.0" encoding="utf-8"?>
<p:tagLst xmlns:p="http://schemas.openxmlformats.org/presentationml/2006/main">
  <p:tag name="MH" val="20190227105649"/>
  <p:tag name="MH_LIBRARY" val="GRAPHIC"/>
  <p:tag name="MH_ORDER" val="任意多边形 13"/>
</p:tagLst>
</file>

<file path=ppt/tags/tag85.xml><?xml version="1.0" encoding="utf-8"?>
<p:tagLst xmlns:p="http://schemas.openxmlformats.org/presentationml/2006/main">
  <p:tag name="MH" val="20190227105649"/>
  <p:tag name="MH_LIBRARY" val="GRAPHIC"/>
  <p:tag name="MH_ORDER" val="任意多边形 15"/>
</p:tagLst>
</file>

<file path=ppt/tags/tag86.xml><?xml version="1.0" encoding="utf-8"?>
<p:tagLst xmlns:p="http://schemas.openxmlformats.org/presentationml/2006/main">
  <p:tag name="MH" val="20190227105649"/>
  <p:tag name="MH_LIBRARY" val="GRAPHIC"/>
  <p:tag name="MH_ORDER" val="矩形 14"/>
</p:tagLst>
</file>

<file path=ppt/tags/tag87.xml><?xml version="1.0" encoding="utf-8"?>
<p:tagLst xmlns:p="http://schemas.openxmlformats.org/presentationml/2006/main">
  <p:tag name="MH" val="20190227105649"/>
  <p:tag name="MH_LIBRARY" val="GRAPHIC"/>
  <p:tag name="MH_ORDER" val="任意多边形 9"/>
</p:tagLst>
</file>

<file path=ppt/tags/tag88.xml><?xml version="1.0" encoding="utf-8"?>
<p:tagLst xmlns:p="http://schemas.openxmlformats.org/presentationml/2006/main">
  <p:tag name="MH" val="20190227105649"/>
  <p:tag name="MH_LIBRARY" val="GRAPHIC"/>
  <p:tag name="MH_ORDER" val="任意多边形 10"/>
</p:tagLst>
</file>

<file path=ppt/tags/tag89.xml><?xml version="1.0" encoding="utf-8"?>
<p:tagLst xmlns:p="http://schemas.openxmlformats.org/presentationml/2006/main">
  <p:tag name="MH" val="20190227105649"/>
  <p:tag name="MH_LIBRARY" val="GRAPHIC"/>
  <p:tag name="MH_ORDER" val="任意多边形 11"/>
</p:tagLst>
</file>

<file path=ppt/tags/tag9.xml><?xml version="1.0" encoding="utf-8"?>
<p:tagLst xmlns:p="http://schemas.openxmlformats.org/presentationml/2006/main">
  <p:tag name="MH" val="20190227104846"/>
  <p:tag name="MH_LIBRARY" val="GRAPHIC"/>
  <p:tag name="MH_ORDER" val="Rectangle 18"/>
</p:tagLst>
</file>

<file path=ppt/tags/tag90.xml><?xml version="1.0" encoding="utf-8"?>
<p:tagLst xmlns:p="http://schemas.openxmlformats.org/presentationml/2006/main">
  <p:tag name="MH" val="20190227105649"/>
  <p:tag name="MH_LIBRARY" val="GRAPHIC"/>
  <p:tag name="MH_ORDER" val="任意多边形 12"/>
</p:tagLst>
</file>

<file path=ppt/tags/tag91.xml><?xml version="1.0" encoding="utf-8"?>
<p:tagLst xmlns:p="http://schemas.openxmlformats.org/presentationml/2006/main">
  <p:tag name="MH" val="20190227105649"/>
  <p:tag name="MH_LIBRARY" val="GRAPHIC"/>
  <p:tag name="MH_ORDER" val="任意多边形 13"/>
</p:tagLst>
</file>

<file path=ppt/tags/tag92.xml><?xml version="1.0" encoding="utf-8"?>
<p:tagLst xmlns:p="http://schemas.openxmlformats.org/presentationml/2006/main">
  <p:tag name="MH" val="20190227105649"/>
  <p:tag name="MH_LIBRARY" val="GRAPHIC"/>
  <p:tag name="MH_ORDER" val="任意多边形 15"/>
</p:tagLst>
</file>

<file path=ppt/tags/tag93.xml><?xml version="1.0" encoding="utf-8"?>
<p:tagLst xmlns:p="http://schemas.openxmlformats.org/presentationml/2006/main">
  <p:tag name="MH" val="20190227105649"/>
  <p:tag name="MH_LIBRARY" val="GRAPHIC"/>
  <p:tag name="MH_ORDER" val="矩形 14"/>
</p:tagLst>
</file>

<file path=ppt/tags/tag94.xml><?xml version="1.0" encoding="utf-8"?>
<p:tagLst xmlns:p="http://schemas.openxmlformats.org/presentationml/2006/main">
  <p:tag name="MH" val="20190227105649"/>
  <p:tag name="MH_LIBRARY" val="GRAPHIC"/>
  <p:tag name="MH_ORDER" val="任意多边形 9"/>
</p:tagLst>
</file>

<file path=ppt/tags/tag95.xml><?xml version="1.0" encoding="utf-8"?>
<p:tagLst xmlns:p="http://schemas.openxmlformats.org/presentationml/2006/main">
  <p:tag name="MH" val="20190227105649"/>
  <p:tag name="MH_LIBRARY" val="GRAPHIC"/>
  <p:tag name="MH_ORDER" val="任意多边形 10"/>
</p:tagLst>
</file>

<file path=ppt/tags/tag96.xml><?xml version="1.0" encoding="utf-8"?>
<p:tagLst xmlns:p="http://schemas.openxmlformats.org/presentationml/2006/main">
  <p:tag name="MH" val="20190227105649"/>
  <p:tag name="MH_LIBRARY" val="GRAPHIC"/>
  <p:tag name="MH_ORDER" val="任意多边形 11"/>
</p:tagLst>
</file>

<file path=ppt/tags/tag97.xml><?xml version="1.0" encoding="utf-8"?>
<p:tagLst xmlns:p="http://schemas.openxmlformats.org/presentationml/2006/main">
  <p:tag name="MH" val="20190227105649"/>
  <p:tag name="MH_LIBRARY" val="GRAPHIC"/>
  <p:tag name="MH_ORDER" val="任意多边形 12"/>
</p:tagLst>
</file>

<file path=ppt/tags/tag98.xml><?xml version="1.0" encoding="utf-8"?>
<p:tagLst xmlns:p="http://schemas.openxmlformats.org/presentationml/2006/main">
  <p:tag name="MH" val="20190227105649"/>
  <p:tag name="MH_LIBRARY" val="GRAPHIC"/>
  <p:tag name="MH_ORDER" val="任意多边形 13"/>
</p:tagLst>
</file>

<file path=ppt/tags/tag99.xml><?xml version="1.0" encoding="utf-8"?>
<p:tagLst xmlns:p="http://schemas.openxmlformats.org/presentationml/2006/main">
  <p:tag name="MH" val="20190227105649"/>
  <p:tag name="MH_LIBRARY" val="GRAPHIC"/>
  <p:tag name="MH_ORDER" val="任意多边形 15"/>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5370</Words>
  <Application>WPS 演示</Application>
  <PresentationFormat>全屏显示(16:9)</PresentationFormat>
  <Paragraphs>597</Paragraphs>
  <Slides>66</Slides>
  <Notes>0</Notes>
  <HiddenSlides>0</HiddenSlides>
  <MMClips>0</MMClips>
  <ScaleCrop>false</ScaleCrop>
  <HeadingPairs>
    <vt:vector size="6" baseType="variant">
      <vt:variant>
        <vt:lpstr>已用的字体</vt:lpstr>
      </vt:variant>
      <vt:variant>
        <vt:i4>20</vt:i4>
      </vt:variant>
      <vt:variant>
        <vt:lpstr>主题</vt:lpstr>
      </vt:variant>
      <vt:variant>
        <vt:i4>3</vt:i4>
      </vt:variant>
      <vt:variant>
        <vt:lpstr>幻灯片标题</vt:lpstr>
      </vt:variant>
      <vt:variant>
        <vt:i4>66</vt:i4>
      </vt:variant>
    </vt:vector>
  </HeadingPairs>
  <TitlesOfParts>
    <vt:vector size="89" baseType="lpstr">
      <vt:lpstr>Arial</vt:lpstr>
      <vt:lpstr>宋体</vt:lpstr>
      <vt:lpstr>Wingdings</vt:lpstr>
      <vt:lpstr>Calibri</vt:lpstr>
      <vt:lpstr>Segoe UI</vt:lpstr>
      <vt:lpstr>微软雅黑</vt:lpstr>
      <vt:lpstr>黑体</vt:lpstr>
      <vt:lpstr>思源黑体 CN Heavy</vt:lpstr>
      <vt:lpstr>思源黑体 CN Normal</vt:lpstr>
      <vt:lpstr>思源黑体 CN Normal</vt:lpstr>
      <vt:lpstr>幼圆</vt:lpstr>
      <vt:lpstr>华文楷体</vt:lpstr>
      <vt:lpstr>Arial Unicode MS</vt:lpstr>
      <vt:lpstr>Wingdings</vt:lpstr>
      <vt:lpstr>楷体</vt:lpstr>
      <vt:lpstr>Gill Sans</vt:lpstr>
      <vt:lpstr>Gill Sans MT</vt:lpstr>
      <vt:lpstr>Arial Narrow</vt:lpstr>
      <vt:lpstr>方正姚体</vt:lpstr>
      <vt:lpstr>Impact</vt:lpstr>
      <vt:lpstr>1_自定义设计方案</vt:lpstr>
      <vt:lpstr>自定义设计方案</vt:lpstr>
      <vt:lpstr>2_自定义设计方案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JackChen</cp:lastModifiedBy>
  <cp:revision>269</cp:revision>
  <dcterms:created xsi:type="dcterms:W3CDTF">2015-06-29T07:19:00Z</dcterms:created>
  <dcterms:modified xsi:type="dcterms:W3CDTF">2020-08-11T10:43:29Z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